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705"/>
  </p:normalViewPr>
  <p:slideViewPr>
    <p:cSldViewPr snapToGrid="0" snapToObjects="1">
      <p:cViewPr varScale="1">
        <p:scale>
          <a:sx n="90" d="100"/>
          <a:sy n="90" d="100"/>
        </p:scale>
        <p:origin x="232" y="5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a:t>
          </a:r>
          <a:r>
            <a:rPr lang="en-US" dirty="0" err="1"/>
            <a:t>Trustgovernor</a:t>
          </a:r>
          <a:r>
            <a:rPr lang="en-US" dirty="0"/>
            <a:t> Guide, as attached.  There’s more about </a:t>
          </a:r>
          <a:r>
            <a:rPr lang="en-US" dirty="0" err="1"/>
            <a:t>Trustgovernor</a:t>
          </a:r>
          <a:r>
            <a:rPr lang="en-US" dirty="0"/>
            <a:t>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a:t>
          </a:r>
          <a:r>
            <a:rPr lang="en-US" sz="1100" kern="1200" dirty="0" err="1"/>
            <a:t>Trustgovernor</a:t>
          </a:r>
          <a:r>
            <a:rPr lang="en-US" sz="1100" kern="1200" dirty="0"/>
            <a:t> Guide, as attached.  There’s more about </a:t>
          </a:r>
          <a:r>
            <a:rPr lang="en-US" sz="1100" kern="1200" dirty="0" err="1"/>
            <a:t>Trustgovernor</a:t>
          </a:r>
          <a:r>
            <a:rPr lang="en-US" sz="1100" kern="1200" dirty="0"/>
            <a:t>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lnSpcReduction="10000"/>
          </a:bodyPr>
          <a:lstStyle/>
          <a:p>
            <a:pPr marL="0" indent="0" algn="ctr">
              <a:buNone/>
            </a:pPr>
            <a:r>
              <a:rPr lang="en-US" sz="2400" b="1" dirty="0"/>
              <a:t>Calling all Programme Co-</a:t>
            </a:r>
            <a:r>
              <a:rPr lang="en-US" sz="2400" b="1" dirty="0" err="1"/>
              <a:t>ordinators</a:t>
            </a:r>
            <a:endParaRPr lang="en-US" sz="2400" b="1" dirty="0"/>
          </a:p>
          <a:p>
            <a:pPr marL="0" indent="0">
              <a:buNone/>
            </a:pPr>
            <a:endParaRPr lang="en-US" sz="2000" dirty="0"/>
          </a:p>
          <a:p>
            <a:pPr marL="0" indent="0">
              <a:buNone/>
            </a:pPr>
            <a:r>
              <a:rPr lang="en-US" sz="2000" dirty="0"/>
              <a:t>It would be wonderful if you’d would be available to attend one of 90-minute the postholders meeting on:</a:t>
            </a:r>
          </a:p>
          <a:p>
            <a:pPr marL="0" indent="0">
              <a:buNone/>
            </a:pPr>
            <a:endParaRPr lang="en-US" sz="2000" dirty="0"/>
          </a:p>
          <a:p>
            <a:pPr marL="0" indent="0" algn="ctr">
              <a:buNone/>
            </a:pPr>
            <a:r>
              <a:rPr lang="en-US" sz="2000" dirty="0"/>
              <a:t>15</a:t>
            </a:r>
            <a:r>
              <a:rPr lang="en-US" sz="2000" baseline="30000" dirty="0"/>
              <a:t>th</a:t>
            </a:r>
            <a:r>
              <a:rPr lang="en-US" sz="2000" dirty="0"/>
              <a:t> May 2021 at </a:t>
            </a:r>
          </a:p>
          <a:p>
            <a:pPr marL="0" indent="0" algn="ctr">
              <a:buNone/>
            </a:pPr>
            <a:r>
              <a:rPr lang="en-US" sz="2000" dirty="0"/>
              <a:t>7pm (UK), 2pm (Miami &amp; NY), 1pm (Texas), 6am (NZ), 8pm (SA)</a:t>
            </a:r>
          </a:p>
          <a:p>
            <a:pPr marL="0" indent="0" algn="ctr">
              <a:buNone/>
            </a:pPr>
            <a:r>
              <a:rPr lang="en-US" sz="2000" dirty="0"/>
              <a:t>Or</a:t>
            </a:r>
          </a:p>
          <a:p>
            <a:pPr marL="0" indent="0" algn="ctr">
              <a:buNone/>
            </a:pPr>
            <a:r>
              <a:rPr lang="en-US" sz="2000" dirty="0"/>
              <a:t>16</a:t>
            </a:r>
            <a:r>
              <a:rPr lang="en-US" sz="2000" baseline="30000" dirty="0"/>
              <a:t>th</a:t>
            </a:r>
            <a:r>
              <a:rPr lang="en-US" sz="2000" dirty="0"/>
              <a:t> May 2021 at</a:t>
            </a:r>
          </a:p>
          <a:p>
            <a:pPr marL="0" indent="0" algn="ctr">
              <a:buNone/>
            </a:pPr>
            <a:r>
              <a:rPr lang="en-US" sz="2000" dirty="0"/>
              <a:t>8am (UK), 3am (Miami &amp; NY), 2am (Texas), 2pm (Perth), </a:t>
            </a:r>
          </a:p>
          <a:p>
            <a:pPr marL="0" indent="0" algn="ctr">
              <a:buNone/>
            </a:pPr>
            <a:r>
              <a:rPr lang="en-US" sz="2000" dirty="0"/>
              <a:t>4pm (Melbourne &amp; Brisbane), 6pm (NZ), 8am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err="1"/>
              <a:t>Trustgovernor</a:t>
            </a:r>
            <a:endParaRPr lang="en-US" dirty="0"/>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a:t>
            </a:r>
            <a:r>
              <a:rPr lang="en-US" sz="1900" dirty="0" err="1"/>
              <a:t>Trustgovernor</a:t>
            </a:r>
            <a:r>
              <a:rPr lang="en-US" sz="1900" dirty="0"/>
              <a:t>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463</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12</cp:revision>
  <dcterms:created xsi:type="dcterms:W3CDTF">2021-04-18T08:26:51Z</dcterms:created>
  <dcterms:modified xsi:type="dcterms:W3CDTF">2021-04-21T08:11:13Z</dcterms:modified>
</cp:coreProperties>
</file>