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a:t>
          </a:r>
          <a:r>
            <a:rPr lang="en-US" dirty="0" err="1"/>
            <a:t>Trustgovernor</a:t>
          </a:r>
          <a:r>
            <a:rPr lang="en-US" dirty="0"/>
            <a:t> Guide, as attached.  There’s more about </a:t>
          </a:r>
          <a:r>
            <a:rPr lang="en-US" dirty="0" err="1"/>
            <a:t>Trustgovernor</a:t>
          </a:r>
          <a:r>
            <a:rPr lang="en-US" dirty="0"/>
            <a:t>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a:t>
          </a:r>
          <a:r>
            <a:rPr lang="en-US" sz="1100" kern="1200" dirty="0" err="1"/>
            <a:t>Trustgovernor</a:t>
          </a:r>
          <a:r>
            <a:rPr lang="en-US" sz="1100" kern="1200" dirty="0"/>
            <a:t> Guide, as attached.  There’s more about </a:t>
          </a:r>
          <a:r>
            <a:rPr lang="en-US" sz="1100" kern="1200" dirty="0" err="1"/>
            <a:t>Trustgovernor</a:t>
          </a:r>
          <a:r>
            <a:rPr lang="en-US" sz="1100" kern="1200" dirty="0"/>
            <a:t>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35213" y="662252"/>
            <a:ext cx="7289799" cy="5533496"/>
          </a:xfrm>
        </p:spPr>
        <p:txBody>
          <a:bodyPr anchor="ctr">
            <a:normAutofit lnSpcReduction="10000"/>
          </a:bodyPr>
          <a:lstStyle/>
          <a:p>
            <a:pPr marL="0" indent="0" algn="ctr">
              <a:buNone/>
            </a:pPr>
            <a:r>
              <a:rPr lang="en-US" sz="2400" b="1" dirty="0"/>
              <a:t>Calling all Press &amp; PR</a:t>
            </a:r>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5</a:t>
            </a:r>
            <a:r>
              <a:rPr lang="en-US" sz="2000" baseline="30000" dirty="0"/>
              <a:t>th  </a:t>
            </a:r>
            <a:r>
              <a:rPr lang="en-US" sz="2000" dirty="0"/>
              <a:t>June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dirty="0"/>
              <a:t>6</a:t>
            </a:r>
            <a:r>
              <a:rPr lang="en-US" sz="2000" baseline="30000" dirty="0"/>
              <a:t>th</a:t>
            </a:r>
            <a:r>
              <a:rPr lang="en-US" sz="2000" dirty="0"/>
              <a:t> June 2021 at</a:t>
            </a:r>
          </a:p>
          <a:p>
            <a:pPr marL="0" indent="0" algn="ctr">
              <a:buNone/>
            </a:pPr>
            <a:r>
              <a:rPr lang="en-US" sz="2000" dirty="0"/>
              <a:t>8am (UK), 3am (Miami &amp; NY), 2am (Texas), 2pm (Perth), </a:t>
            </a:r>
          </a:p>
          <a:p>
            <a:pPr marL="0" indent="0" algn="ctr">
              <a:buNone/>
            </a:pPr>
            <a:r>
              <a:rPr lang="en-US" sz="2000" dirty="0"/>
              <a:t>4pm (Melbourne &amp; Brisbane), 6pm (NZ), 8am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err="1"/>
              <a:t>Trustgovernor</a:t>
            </a:r>
            <a:endParaRPr lang="en-US" dirty="0"/>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a:t>
            </a:r>
            <a:r>
              <a:rPr lang="en-US" sz="1900" dirty="0" err="1"/>
              <a:t>Trustgovernor</a:t>
            </a:r>
            <a:r>
              <a:rPr lang="en-US" sz="1900" dirty="0"/>
              <a:t>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464</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16</cp:revision>
  <dcterms:created xsi:type="dcterms:W3CDTF">2021-04-18T08:26:51Z</dcterms:created>
  <dcterms:modified xsi:type="dcterms:W3CDTF">2021-04-21T08:15:06Z</dcterms:modified>
</cp:coreProperties>
</file>