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705"/>
  </p:normalViewPr>
  <p:slideViewPr>
    <p:cSldViewPr snapToGrid="0" snapToObjects="1">
      <p:cViewPr varScale="1">
        <p:scale>
          <a:sx n="108" d="100"/>
          <a:sy n="108"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BEB52-AF50-4CA1-B063-E2D50D20B407}" type="doc">
      <dgm:prSet loTypeId="urn:microsoft.com/office/officeart/2016/7/layout/VerticalDownArrowProcess" loCatId="process" qsTypeId="urn:microsoft.com/office/officeart/2005/8/quickstyle/simple1" qsCatId="simple" csTypeId="urn:microsoft.com/office/officeart/2005/8/colors/accent1_2" csCatId="accent1" phldr="1"/>
      <dgm:spPr/>
      <dgm:t>
        <a:bodyPr/>
        <a:lstStyle/>
        <a:p>
          <a:endParaRPr lang="en-US"/>
        </a:p>
      </dgm:t>
    </dgm:pt>
    <dgm:pt modelId="{3758C363-C0C7-4565-9592-56DCFDFA39BA}">
      <dgm:prSet/>
      <dgm:spPr/>
      <dgm:t>
        <a:bodyPr/>
        <a:lstStyle/>
        <a:p>
          <a:r>
            <a:rPr lang="en-US"/>
            <a:t>Complete</a:t>
          </a:r>
        </a:p>
      </dgm:t>
    </dgm:pt>
    <dgm:pt modelId="{A8B13B07-D912-48B2-B77C-82399A4F9D08}" type="parTrans" cxnId="{0A24F515-D480-457D-B1B2-D9F7D2BF5D46}">
      <dgm:prSet/>
      <dgm:spPr/>
      <dgm:t>
        <a:bodyPr/>
        <a:lstStyle/>
        <a:p>
          <a:endParaRPr lang="en-US"/>
        </a:p>
      </dgm:t>
    </dgm:pt>
    <dgm:pt modelId="{0063BF70-E933-4742-AB40-64FAF76E97C0}" type="sibTrans" cxnId="{0A24F515-D480-457D-B1B2-D9F7D2BF5D46}">
      <dgm:prSet/>
      <dgm:spPr/>
      <dgm:t>
        <a:bodyPr/>
        <a:lstStyle/>
        <a:p>
          <a:endParaRPr lang="en-US"/>
        </a:p>
      </dgm:t>
    </dgm:pt>
    <dgm:pt modelId="{3FC4FD21-B5D2-4981-ADE1-BDD3449DCD5B}">
      <dgm:prSet/>
      <dgm:spPr/>
      <dgm:t>
        <a:bodyPr/>
        <a:lstStyle/>
        <a:p>
          <a:r>
            <a:rPr lang="en-US" dirty="0"/>
            <a:t>Complete the attached the ‘7 Steps to Success’ self-assessment.  How you are getting on in your role against these, so during the workshop we can share best practice.  There’s more about the 7 steps on slide 3</a:t>
          </a:r>
        </a:p>
      </dgm:t>
    </dgm:pt>
    <dgm:pt modelId="{68476F26-955A-4FF3-922E-DC529D275EDC}" type="parTrans" cxnId="{917CE772-88A1-448D-A191-2FCC38DB6ACB}">
      <dgm:prSet/>
      <dgm:spPr/>
      <dgm:t>
        <a:bodyPr/>
        <a:lstStyle/>
        <a:p>
          <a:endParaRPr lang="en-US"/>
        </a:p>
      </dgm:t>
    </dgm:pt>
    <dgm:pt modelId="{D384830B-2463-417A-A836-FE08BCC42C7F}" type="sibTrans" cxnId="{917CE772-88A1-448D-A191-2FCC38DB6ACB}">
      <dgm:prSet/>
      <dgm:spPr/>
      <dgm:t>
        <a:bodyPr/>
        <a:lstStyle/>
        <a:p>
          <a:endParaRPr lang="en-US"/>
        </a:p>
      </dgm:t>
    </dgm:pt>
    <dgm:pt modelId="{E0CCA524-FE71-4FA8-BAE2-77015BFD3C8C}">
      <dgm:prSet/>
      <dgm:spPr/>
      <dgm:t>
        <a:bodyPr/>
        <a:lstStyle/>
        <a:p>
          <a:r>
            <a:rPr lang="en-US"/>
            <a:t>Read through</a:t>
          </a:r>
        </a:p>
      </dgm:t>
    </dgm:pt>
    <dgm:pt modelId="{1DF1E23D-F3FD-4175-9A95-531668226A02}" type="parTrans" cxnId="{04CD4304-6A36-47C9-8BC9-451043D59036}">
      <dgm:prSet/>
      <dgm:spPr/>
      <dgm:t>
        <a:bodyPr/>
        <a:lstStyle/>
        <a:p>
          <a:endParaRPr lang="en-US"/>
        </a:p>
      </dgm:t>
    </dgm:pt>
    <dgm:pt modelId="{BC8A20BA-D5C9-474E-8E75-7A6D363B2AD7}" type="sibTrans" cxnId="{04CD4304-6A36-47C9-8BC9-451043D59036}">
      <dgm:prSet/>
      <dgm:spPr/>
      <dgm:t>
        <a:bodyPr/>
        <a:lstStyle/>
        <a:p>
          <a:endParaRPr lang="en-US"/>
        </a:p>
      </dgm:t>
    </dgm:pt>
    <dgm:pt modelId="{21CB59D0-B646-418A-934B-F675CBBF9969}">
      <dgm:prSet/>
      <dgm:spPr/>
      <dgm:t>
        <a:bodyPr/>
        <a:lstStyle/>
        <a:p>
          <a:r>
            <a:rPr lang="en-US" dirty="0"/>
            <a:t>Read through the </a:t>
          </a:r>
          <a:r>
            <a:rPr lang="en-US" dirty="0" err="1"/>
            <a:t>Trustgovernor</a:t>
          </a:r>
          <a:r>
            <a:rPr lang="en-US" dirty="0"/>
            <a:t> Guide, as attached.  There’s more about </a:t>
          </a:r>
          <a:r>
            <a:rPr lang="en-US" dirty="0" err="1"/>
            <a:t>Trustgovernor</a:t>
          </a:r>
          <a:r>
            <a:rPr lang="en-US" dirty="0"/>
            <a:t> on the slide 4</a:t>
          </a:r>
        </a:p>
      </dgm:t>
    </dgm:pt>
    <dgm:pt modelId="{F840221D-0FBE-4ED5-923C-15F49CECEA39}" type="parTrans" cxnId="{5AEA4E14-18BC-4DD4-B395-A503845C996B}">
      <dgm:prSet/>
      <dgm:spPr/>
      <dgm:t>
        <a:bodyPr/>
        <a:lstStyle/>
        <a:p>
          <a:endParaRPr lang="en-US"/>
        </a:p>
      </dgm:t>
    </dgm:pt>
    <dgm:pt modelId="{EB18DED2-3226-47E3-B7D3-CEF018C3AE83}" type="sibTrans" cxnId="{5AEA4E14-18BC-4DD4-B395-A503845C996B}">
      <dgm:prSet/>
      <dgm:spPr/>
      <dgm:t>
        <a:bodyPr/>
        <a:lstStyle/>
        <a:p>
          <a:endParaRPr lang="en-US"/>
        </a:p>
      </dgm:t>
    </dgm:pt>
    <dgm:pt modelId="{99716E82-7D2D-46B1-B7DF-09B9BFFCB34C}">
      <dgm:prSet/>
      <dgm:spPr/>
      <dgm:t>
        <a:bodyPr/>
        <a:lstStyle/>
        <a:p>
          <a:r>
            <a:rPr lang="en-US"/>
            <a:t>Register in</a:t>
          </a:r>
        </a:p>
      </dgm:t>
    </dgm:pt>
    <dgm:pt modelId="{BA1FBBD4-7D3F-4B28-B1ED-97EFD0769A97}" type="parTrans" cxnId="{28D0ABD8-0D7A-4648-BB3D-536766342B7A}">
      <dgm:prSet/>
      <dgm:spPr/>
      <dgm:t>
        <a:bodyPr/>
        <a:lstStyle/>
        <a:p>
          <a:endParaRPr lang="en-US"/>
        </a:p>
      </dgm:t>
    </dgm:pt>
    <dgm:pt modelId="{7F7F6016-9CD1-4003-8D05-9135E4630BB5}" type="sibTrans" cxnId="{28D0ABD8-0D7A-4648-BB3D-536766342B7A}">
      <dgm:prSet/>
      <dgm:spPr/>
      <dgm:t>
        <a:bodyPr/>
        <a:lstStyle/>
        <a:p>
          <a:endParaRPr lang="en-US"/>
        </a:p>
      </dgm:t>
    </dgm:pt>
    <dgm:pt modelId="{87D20CBB-2BAC-4FFF-8342-FCD7B2893990}">
      <dgm:prSet/>
      <dgm:spPr/>
      <dgm:t>
        <a:bodyPr/>
        <a:lstStyle/>
        <a:p>
          <a:r>
            <a:rPr lang="en-US"/>
            <a:t>Register in Trustgovernor, if you haven’t already.</a:t>
          </a:r>
        </a:p>
      </dgm:t>
    </dgm:pt>
    <dgm:pt modelId="{E218A83B-C1F6-4374-93A7-966B7B41ADA5}" type="parTrans" cxnId="{4794E62B-C293-477E-B3FA-1D2500FDECE3}">
      <dgm:prSet/>
      <dgm:spPr/>
      <dgm:t>
        <a:bodyPr/>
        <a:lstStyle/>
        <a:p>
          <a:endParaRPr lang="en-US"/>
        </a:p>
      </dgm:t>
    </dgm:pt>
    <dgm:pt modelId="{0D3AE23B-6D72-42DF-9C7A-BAD049BCAD2F}" type="sibTrans" cxnId="{4794E62B-C293-477E-B3FA-1D2500FDECE3}">
      <dgm:prSet/>
      <dgm:spPr/>
      <dgm:t>
        <a:bodyPr/>
        <a:lstStyle/>
        <a:p>
          <a:endParaRPr lang="en-US"/>
        </a:p>
      </dgm:t>
    </dgm:pt>
    <dgm:pt modelId="{930B0F96-8161-409F-8730-DBE039A737DC}">
      <dgm:prSet/>
      <dgm:spPr/>
      <dgm:t>
        <a:bodyPr/>
        <a:lstStyle/>
        <a:p>
          <a:r>
            <a:rPr lang="en-US"/>
            <a:t>Take a look at Finndex, as explained in the guide; item 5.7 page 11</a:t>
          </a:r>
        </a:p>
      </dgm:t>
    </dgm:pt>
    <dgm:pt modelId="{2091FB48-4D6D-4E82-8E45-0B345B6B6CC0}" type="parTrans" cxnId="{7ABE5E36-48A1-4DD5-B0AD-3C1CD642BC3C}">
      <dgm:prSet/>
      <dgm:spPr/>
      <dgm:t>
        <a:bodyPr/>
        <a:lstStyle/>
        <a:p>
          <a:endParaRPr lang="en-US"/>
        </a:p>
      </dgm:t>
    </dgm:pt>
    <dgm:pt modelId="{4343B954-3874-44FC-ACD8-53B7A63A0555}" type="sibTrans" cxnId="{7ABE5E36-48A1-4DD5-B0AD-3C1CD642BC3C}">
      <dgm:prSet/>
      <dgm:spPr/>
      <dgm:t>
        <a:bodyPr/>
        <a:lstStyle/>
        <a:p>
          <a:endParaRPr lang="en-US"/>
        </a:p>
      </dgm:t>
    </dgm:pt>
    <dgm:pt modelId="{09F0019F-58A9-464B-A4A7-ED5E0AE9FEA9}">
      <dgm:prSet/>
      <dgm:spPr/>
      <dgm:t>
        <a:bodyPr/>
        <a:lstStyle/>
        <a:p>
          <a:r>
            <a:rPr lang="en-US"/>
            <a:t>Take a look at policies, as explained in the guide; item 8.2 page 22</a:t>
          </a:r>
        </a:p>
      </dgm:t>
    </dgm:pt>
    <dgm:pt modelId="{AD097FC0-2E56-4159-8685-353DA9230476}" type="parTrans" cxnId="{D817A6FA-F46A-4D31-9CB3-7E2F7CBAD90D}">
      <dgm:prSet/>
      <dgm:spPr/>
      <dgm:t>
        <a:bodyPr/>
        <a:lstStyle/>
        <a:p>
          <a:endParaRPr lang="en-US"/>
        </a:p>
      </dgm:t>
    </dgm:pt>
    <dgm:pt modelId="{987481A7-28CE-453B-93EA-AE9D0F1F1C77}" type="sibTrans" cxnId="{D817A6FA-F46A-4D31-9CB3-7E2F7CBAD90D}">
      <dgm:prSet/>
      <dgm:spPr/>
      <dgm:t>
        <a:bodyPr/>
        <a:lstStyle/>
        <a:p>
          <a:endParaRPr lang="en-US"/>
        </a:p>
      </dgm:t>
    </dgm:pt>
    <dgm:pt modelId="{7D412529-33CE-46A8-B31E-F6C82F8A9A0E}">
      <dgm:prSet/>
      <dgm:spPr/>
      <dgm:t>
        <a:bodyPr/>
        <a:lstStyle/>
        <a:p>
          <a:r>
            <a:rPr lang="en-US"/>
            <a:t>Update</a:t>
          </a:r>
        </a:p>
      </dgm:t>
    </dgm:pt>
    <dgm:pt modelId="{EC6EC02F-F097-42D3-801E-2F5EE485F8BE}" type="parTrans" cxnId="{D7AA4C25-E184-4382-B488-39AEBF77845A}">
      <dgm:prSet/>
      <dgm:spPr/>
      <dgm:t>
        <a:bodyPr/>
        <a:lstStyle/>
        <a:p>
          <a:endParaRPr lang="en-US"/>
        </a:p>
      </dgm:t>
    </dgm:pt>
    <dgm:pt modelId="{6E1628C2-21BA-4F94-A698-8DF7011C618F}" type="sibTrans" cxnId="{D7AA4C25-E184-4382-B488-39AEBF77845A}">
      <dgm:prSet/>
      <dgm:spPr/>
      <dgm:t>
        <a:bodyPr/>
        <a:lstStyle/>
        <a:p>
          <a:endParaRPr lang="en-US"/>
        </a:p>
      </dgm:t>
    </dgm:pt>
    <dgm:pt modelId="{4E3C4BB6-9F36-4B62-AF48-BBD0EA7F21B3}">
      <dgm:prSet/>
      <dgm:spPr/>
      <dgm:t>
        <a:bodyPr/>
        <a:lstStyle/>
        <a:p>
          <a:r>
            <a:rPr lang="en-US"/>
            <a:t>Update your profile in Trustgovernor as outlined in the guide; item 5.2 page 7 &amp; add your skills; item 5.5 page 10.</a:t>
          </a:r>
        </a:p>
      </dgm:t>
    </dgm:pt>
    <dgm:pt modelId="{65178F48-87D8-41D0-BD68-4EA298FA8E01}" type="parTrans" cxnId="{CE1C7F01-00C8-48B1-A34B-777C65AE9747}">
      <dgm:prSet/>
      <dgm:spPr/>
      <dgm:t>
        <a:bodyPr/>
        <a:lstStyle/>
        <a:p>
          <a:endParaRPr lang="en-US"/>
        </a:p>
      </dgm:t>
    </dgm:pt>
    <dgm:pt modelId="{B5AFF963-7BD7-4395-99B6-916A22978EA4}" type="sibTrans" cxnId="{CE1C7F01-00C8-48B1-A34B-777C65AE9747}">
      <dgm:prSet/>
      <dgm:spPr/>
      <dgm:t>
        <a:bodyPr/>
        <a:lstStyle/>
        <a:p>
          <a:endParaRPr lang="en-US"/>
        </a:p>
      </dgm:t>
    </dgm:pt>
    <dgm:pt modelId="{5EDB110E-5AF9-A944-B348-55BDFBAB74CF}" type="pres">
      <dgm:prSet presAssocID="{8A6BEB52-AF50-4CA1-B063-E2D50D20B407}" presName="Name0" presStyleCnt="0">
        <dgm:presLayoutVars>
          <dgm:dir/>
          <dgm:animLvl val="lvl"/>
          <dgm:resizeHandles val="exact"/>
        </dgm:presLayoutVars>
      </dgm:prSet>
      <dgm:spPr/>
    </dgm:pt>
    <dgm:pt modelId="{85DFEBC4-1D8B-0E4C-80C8-F3D9B07F6926}" type="pres">
      <dgm:prSet presAssocID="{7D412529-33CE-46A8-B31E-F6C82F8A9A0E}" presName="boxAndChildren" presStyleCnt="0"/>
      <dgm:spPr/>
    </dgm:pt>
    <dgm:pt modelId="{B774B503-FC69-5C44-93A1-89ADECE7EDFA}" type="pres">
      <dgm:prSet presAssocID="{7D412529-33CE-46A8-B31E-F6C82F8A9A0E}" presName="parentTextBox" presStyleLbl="alignNode1" presStyleIdx="0" presStyleCnt="4"/>
      <dgm:spPr/>
    </dgm:pt>
    <dgm:pt modelId="{7BCFB936-8C0E-774A-9CEB-EB032B902C20}" type="pres">
      <dgm:prSet presAssocID="{7D412529-33CE-46A8-B31E-F6C82F8A9A0E}" presName="descendantBox" presStyleLbl="bgAccFollowNode1" presStyleIdx="0" presStyleCnt="4"/>
      <dgm:spPr/>
    </dgm:pt>
    <dgm:pt modelId="{E65B4988-BB01-F944-BF31-34F31C794BB3}" type="pres">
      <dgm:prSet presAssocID="{7F7F6016-9CD1-4003-8D05-9135E4630BB5}" presName="sp" presStyleCnt="0"/>
      <dgm:spPr/>
    </dgm:pt>
    <dgm:pt modelId="{F7025057-A84E-AD47-AE66-F6BFE428AA51}" type="pres">
      <dgm:prSet presAssocID="{99716E82-7D2D-46B1-B7DF-09B9BFFCB34C}" presName="arrowAndChildren" presStyleCnt="0"/>
      <dgm:spPr/>
    </dgm:pt>
    <dgm:pt modelId="{E6230A87-007C-434D-803B-699DA5B22D66}" type="pres">
      <dgm:prSet presAssocID="{99716E82-7D2D-46B1-B7DF-09B9BFFCB34C}" presName="parentTextArrow" presStyleLbl="node1" presStyleIdx="0" presStyleCnt="0"/>
      <dgm:spPr/>
    </dgm:pt>
    <dgm:pt modelId="{A8C6A38B-694A-5346-A76B-B0E4459688F1}" type="pres">
      <dgm:prSet presAssocID="{99716E82-7D2D-46B1-B7DF-09B9BFFCB34C}" presName="arrow" presStyleLbl="alignNode1" presStyleIdx="1" presStyleCnt="4"/>
      <dgm:spPr/>
    </dgm:pt>
    <dgm:pt modelId="{3D89A43F-49B6-7B47-971A-844C9B55AD2C}" type="pres">
      <dgm:prSet presAssocID="{99716E82-7D2D-46B1-B7DF-09B9BFFCB34C}" presName="descendantArrow" presStyleLbl="bgAccFollowNode1" presStyleIdx="1" presStyleCnt="4"/>
      <dgm:spPr/>
    </dgm:pt>
    <dgm:pt modelId="{FFE0F6D1-0186-F246-A1DD-DD2319F2AC8A}" type="pres">
      <dgm:prSet presAssocID="{BC8A20BA-D5C9-474E-8E75-7A6D363B2AD7}" presName="sp" presStyleCnt="0"/>
      <dgm:spPr/>
    </dgm:pt>
    <dgm:pt modelId="{CDDA071E-BD5D-2D44-834B-4F56ACAFB58A}" type="pres">
      <dgm:prSet presAssocID="{E0CCA524-FE71-4FA8-BAE2-77015BFD3C8C}" presName="arrowAndChildren" presStyleCnt="0"/>
      <dgm:spPr/>
    </dgm:pt>
    <dgm:pt modelId="{C5927E81-04B6-E64C-B23C-D6BAB96435D7}" type="pres">
      <dgm:prSet presAssocID="{E0CCA524-FE71-4FA8-BAE2-77015BFD3C8C}" presName="parentTextArrow" presStyleLbl="node1" presStyleIdx="0" presStyleCnt="0"/>
      <dgm:spPr/>
    </dgm:pt>
    <dgm:pt modelId="{0B4A3790-792E-0947-AA39-873DFFAF8D92}" type="pres">
      <dgm:prSet presAssocID="{E0CCA524-FE71-4FA8-BAE2-77015BFD3C8C}" presName="arrow" presStyleLbl="alignNode1" presStyleIdx="2" presStyleCnt="4"/>
      <dgm:spPr/>
    </dgm:pt>
    <dgm:pt modelId="{7D0ACC53-E092-7E45-B7B7-8B210FDC38DE}" type="pres">
      <dgm:prSet presAssocID="{E0CCA524-FE71-4FA8-BAE2-77015BFD3C8C}" presName="descendantArrow" presStyleLbl="bgAccFollowNode1" presStyleIdx="2" presStyleCnt="4"/>
      <dgm:spPr/>
    </dgm:pt>
    <dgm:pt modelId="{ED70E651-C56E-F345-B0FB-EC89C39B37A1}" type="pres">
      <dgm:prSet presAssocID="{0063BF70-E933-4742-AB40-64FAF76E97C0}" presName="sp" presStyleCnt="0"/>
      <dgm:spPr/>
    </dgm:pt>
    <dgm:pt modelId="{69C28C8D-AC2F-D340-A647-54C9A0EB22C3}" type="pres">
      <dgm:prSet presAssocID="{3758C363-C0C7-4565-9592-56DCFDFA39BA}" presName="arrowAndChildren" presStyleCnt="0"/>
      <dgm:spPr/>
    </dgm:pt>
    <dgm:pt modelId="{B7F14C85-F22C-DF46-BFEA-C74DC34C35FF}" type="pres">
      <dgm:prSet presAssocID="{3758C363-C0C7-4565-9592-56DCFDFA39BA}" presName="parentTextArrow" presStyleLbl="node1" presStyleIdx="0" presStyleCnt="0"/>
      <dgm:spPr/>
    </dgm:pt>
    <dgm:pt modelId="{86A891AD-4B95-9D47-ACF4-5510B81538E8}" type="pres">
      <dgm:prSet presAssocID="{3758C363-C0C7-4565-9592-56DCFDFA39BA}" presName="arrow" presStyleLbl="alignNode1" presStyleIdx="3" presStyleCnt="4"/>
      <dgm:spPr/>
    </dgm:pt>
    <dgm:pt modelId="{4B442729-85F5-DD41-A5B4-8B948019B236}" type="pres">
      <dgm:prSet presAssocID="{3758C363-C0C7-4565-9592-56DCFDFA39BA}" presName="descendantArrow" presStyleLbl="bgAccFollowNode1" presStyleIdx="3" presStyleCnt="4"/>
      <dgm:spPr/>
    </dgm:pt>
  </dgm:ptLst>
  <dgm:cxnLst>
    <dgm:cxn modelId="{CE1C7F01-00C8-48B1-A34B-777C65AE9747}" srcId="{7D412529-33CE-46A8-B31E-F6C82F8A9A0E}" destId="{4E3C4BB6-9F36-4B62-AF48-BBD0EA7F21B3}" srcOrd="0" destOrd="0" parTransId="{65178F48-87D8-41D0-BD68-4EA298FA8E01}" sibTransId="{B5AFF963-7BD7-4395-99B6-916A22978EA4}"/>
    <dgm:cxn modelId="{04CD4304-6A36-47C9-8BC9-451043D59036}" srcId="{8A6BEB52-AF50-4CA1-B063-E2D50D20B407}" destId="{E0CCA524-FE71-4FA8-BAE2-77015BFD3C8C}" srcOrd="1" destOrd="0" parTransId="{1DF1E23D-F3FD-4175-9A95-531668226A02}" sibTransId="{BC8A20BA-D5C9-474E-8E75-7A6D363B2AD7}"/>
    <dgm:cxn modelId="{5462DF09-12F2-1D46-ACE9-C314AAE23ED4}" type="presOf" srcId="{3758C363-C0C7-4565-9592-56DCFDFA39BA}" destId="{B7F14C85-F22C-DF46-BFEA-C74DC34C35FF}" srcOrd="0" destOrd="0" presId="urn:microsoft.com/office/officeart/2016/7/layout/VerticalDownArrowProcess"/>
    <dgm:cxn modelId="{5AEA4E14-18BC-4DD4-B395-A503845C996B}" srcId="{E0CCA524-FE71-4FA8-BAE2-77015BFD3C8C}" destId="{21CB59D0-B646-418A-934B-F675CBBF9969}" srcOrd="0" destOrd="0" parTransId="{F840221D-0FBE-4ED5-923C-15F49CECEA39}" sibTransId="{EB18DED2-3226-47E3-B7D3-CEF018C3AE83}"/>
    <dgm:cxn modelId="{0A24F515-D480-457D-B1B2-D9F7D2BF5D46}" srcId="{8A6BEB52-AF50-4CA1-B063-E2D50D20B407}" destId="{3758C363-C0C7-4565-9592-56DCFDFA39BA}" srcOrd="0" destOrd="0" parTransId="{A8B13B07-D912-48B2-B77C-82399A4F9D08}" sibTransId="{0063BF70-E933-4742-AB40-64FAF76E97C0}"/>
    <dgm:cxn modelId="{0930571F-5F66-CA43-9592-9F5CADDBC897}" type="presOf" srcId="{87D20CBB-2BAC-4FFF-8342-FCD7B2893990}" destId="{3D89A43F-49B6-7B47-971A-844C9B55AD2C}" srcOrd="0" destOrd="0" presId="urn:microsoft.com/office/officeart/2016/7/layout/VerticalDownArrowProcess"/>
    <dgm:cxn modelId="{D7AA4C25-E184-4382-B488-39AEBF77845A}" srcId="{8A6BEB52-AF50-4CA1-B063-E2D50D20B407}" destId="{7D412529-33CE-46A8-B31E-F6C82F8A9A0E}" srcOrd="3" destOrd="0" parTransId="{EC6EC02F-F097-42D3-801E-2F5EE485F8BE}" sibTransId="{6E1628C2-21BA-4F94-A698-8DF7011C618F}"/>
    <dgm:cxn modelId="{4794E62B-C293-477E-B3FA-1D2500FDECE3}" srcId="{99716E82-7D2D-46B1-B7DF-09B9BFFCB34C}" destId="{87D20CBB-2BAC-4FFF-8342-FCD7B2893990}" srcOrd="0" destOrd="0" parTransId="{E218A83B-C1F6-4374-93A7-966B7B41ADA5}" sibTransId="{0D3AE23B-6D72-42DF-9C7A-BAD049BCAD2F}"/>
    <dgm:cxn modelId="{7345D031-EDDE-7A40-A939-B14E4FE21027}" type="presOf" srcId="{4E3C4BB6-9F36-4B62-AF48-BBD0EA7F21B3}" destId="{7BCFB936-8C0E-774A-9CEB-EB032B902C20}" srcOrd="0" destOrd="0" presId="urn:microsoft.com/office/officeart/2016/7/layout/VerticalDownArrowProcess"/>
    <dgm:cxn modelId="{7ABE5E36-48A1-4DD5-B0AD-3C1CD642BC3C}" srcId="{87D20CBB-2BAC-4FFF-8342-FCD7B2893990}" destId="{930B0F96-8161-409F-8730-DBE039A737DC}" srcOrd="0" destOrd="0" parTransId="{2091FB48-4D6D-4E82-8E45-0B345B6B6CC0}" sibTransId="{4343B954-3874-44FC-ACD8-53B7A63A0555}"/>
    <dgm:cxn modelId="{79B3D752-D89C-5442-AD18-FA302B4A41BF}" type="presOf" srcId="{930B0F96-8161-409F-8730-DBE039A737DC}" destId="{3D89A43F-49B6-7B47-971A-844C9B55AD2C}" srcOrd="0" destOrd="1" presId="urn:microsoft.com/office/officeart/2016/7/layout/VerticalDownArrowProcess"/>
    <dgm:cxn modelId="{8ED64157-BF31-ED48-80C3-AD7B66F254A5}" type="presOf" srcId="{E0CCA524-FE71-4FA8-BAE2-77015BFD3C8C}" destId="{0B4A3790-792E-0947-AA39-873DFFAF8D92}" srcOrd="1" destOrd="0" presId="urn:microsoft.com/office/officeart/2016/7/layout/VerticalDownArrowProcess"/>
    <dgm:cxn modelId="{917CE772-88A1-448D-A191-2FCC38DB6ACB}" srcId="{3758C363-C0C7-4565-9592-56DCFDFA39BA}" destId="{3FC4FD21-B5D2-4981-ADE1-BDD3449DCD5B}" srcOrd="0" destOrd="0" parTransId="{68476F26-955A-4FF3-922E-DC529D275EDC}" sibTransId="{D384830B-2463-417A-A836-FE08BCC42C7F}"/>
    <dgm:cxn modelId="{F9B7B879-72F7-074A-B982-BF8159704E09}" type="presOf" srcId="{99716E82-7D2D-46B1-B7DF-09B9BFFCB34C}" destId="{A8C6A38B-694A-5346-A76B-B0E4459688F1}" srcOrd="1" destOrd="0" presId="urn:microsoft.com/office/officeart/2016/7/layout/VerticalDownArrowProcess"/>
    <dgm:cxn modelId="{28EEC388-8C22-FA42-A22A-7A05FEF349AD}" type="presOf" srcId="{21CB59D0-B646-418A-934B-F675CBBF9969}" destId="{7D0ACC53-E092-7E45-B7B7-8B210FDC38DE}" srcOrd="0" destOrd="0" presId="urn:microsoft.com/office/officeart/2016/7/layout/VerticalDownArrowProcess"/>
    <dgm:cxn modelId="{5A00558F-B9E0-AB41-8DE7-4AF5AB21F442}" type="presOf" srcId="{99716E82-7D2D-46B1-B7DF-09B9BFFCB34C}" destId="{E6230A87-007C-434D-803B-699DA5B22D66}" srcOrd="0" destOrd="0" presId="urn:microsoft.com/office/officeart/2016/7/layout/VerticalDownArrowProcess"/>
    <dgm:cxn modelId="{A0168AA1-AE93-9042-AF31-E625D4DCD2EC}" type="presOf" srcId="{E0CCA524-FE71-4FA8-BAE2-77015BFD3C8C}" destId="{C5927E81-04B6-E64C-B23C-D6BAB96435D7}" srcOrd="0" destOrd="0" presId="urn:microsoft.com/office/officeart/2016/7/layout/VerticalDownArrowProcess"/>
    <dgm:cxn modelId="{3DACAAB9-0F8B-2341-86DD-01FFA6E63B6C}" type="presOf" srcId="{8A6BEB52-AF50-4CA1-B063-E2D50D20B407}" destId="{5EDB110E-5AF9-A944-B348-55BDFBAB74CF}" srcOrd="0" destOrd="0" presId="urn:microsoft.com/office/officeart/2016/7/layout/VerticalDownArrowProcess"/>
    <dgm:cxn modelId="{2A82C7CC-7636-4746-BF0D-81CF93B10F29}" type="presOf" srcId="{3758C363-C0C7-4565-9592-56DCFDFA39BA}" destId="{86A891AD-4B95-9D47-ACF4-5510B81538E8}" srcOrd="1" destOrd="0" presId="urn:microsoft.com/office/officeart/2016/7/layout/VerticalDownArrowProcess"/>
    <dgm:cxn modelId="{28D0ABD8-0D7A-4648-BB3D-536766342B7A}" srcId="{8A6BEB52-AF50-4CA1-B063-E2D50D20B407}" destId="{99716E82-7D2D-46B1-B7DF-09B9BFFCB34C}" srcOrd="2" destOrd="0" parTransId="{BA1FBBD4-7D3F-4B28-B1ED-97EFD0769A97}" sibTransId="{7F7F6016-9CD1-4003-8D05-9135E4630BB5}"/>
    <dgm:cxn modelId="{6FECE4D9-C0D2-AD42-8CD0-6F72E205FDCE}" type="presOf" srcId="{3FC4FD21-B5D2-4981-ADE1-BDD3449DCD5B}" destId="{4B442729-85F5-DD41-A5B4-8B948019B236}" srcOrd="0" destOrd="0" presId="urn:microsoft.com/office/officeart/2016/7/layout/VerticalDownArrowProcess"/>
    <dgm:cxn modelId="{DC5580EC-05A4-5F4C-A9A4-8D1191611BB9}" type="presOf" srcId="{7D412529-33CE-46A8-B31E-F6C82F8A9A0E}" destId="{B774B503-FC69-5C44-93A1-89ADECE7EDFA}" srcOrd="0" destOrd="0" presId="urn:microsoft.com/office/officeart/2016/7/layout/VerticalDownArrowProcess"/>
    <dgm:cxn modelId="{8CFAC8EC-7269-624A-93EE-3A87D2347C4E}" type="presOf" srcId="{09F0019F-58A9-464B-A4A7-ED5E0AE9FEA9}" destId="{3D89A43F-49B6-7B47-971A-844C9B55AD2C}" srcOrd="0" destOrd="2" presId="urn:microsoft.com/office/officeart/2016/7/layout/VerticalDownArrowProcess"/>
    <dgm:cxn modelId="{D817A6FA-F46A-4D31-9CB3-7E2F7CBAD90D}" srcId="{87D20CBB-2BAC-4FFF-8342-FCD7B2893990}" destId="{09F0019F-58A9-464B-A4A7-ED5E0AE9FEA9}" srcOrd="1" destOrd="0" parTransId="{AD097FC0-2E56-4159-8685-353DA9230476}" sibTransId="{987481A7-28CE-453B-93EA-AE9D0F1F1C77}"/>
    <dgm:cxn modelId="{9994A1FD-2EC6-3046-8ABC-5D1BAAB5DF95}" type="presParOf" srcId="{5EDB110E-5AF9-A944-B348-55BDFBAB74CF}" destId="{85DFEBC4-1D8B-0E4C-80C8-F3D9B07F6926}" srcOrd="0" destOrd="0" presId="urn:microsoft.com/office/officeart/2016/7/layout/VerticalDownArrowProcess"/>
    <dgm:cxn modelId="{7F207356-2526-2142-A3F7-DE758EEFEE26}" type="presParOf" srcId="{85DFEBC4-1D8B-0E4C-80C8-F3D9B07F6926}" destId="{B774B503-FC69-5C44-93A1-89ADECE7EDFA}" srcOrd="0" destOrd="0" presId="urn:microsoft.com/office/officeart/2016/7/layout/VerticalDownArrowProcess"/>
    <dgm:cxn modelId="{5901D960-9E39-4749-8D00-E160061689C6}" type="presParOf" srcId="{85DFEBC4-1D8B-0E4C-80C8-F3D9B07F6926}" destId="{7BCFB936-8C0E-774A-9CEB-EB032B902C20}" srcOrd="1" destOrd="0" presId="urn:microsoft.com/office/officeart/2016/7/layout/VerticalDownArrowProcess"/>
    <dgm:cxn modelId="{B68C640B-9D22-C047-8FDE-A3CC928EEF90}" type="presParOf" srcId="{5EDB110E-5AF9-A944-B348-55BDFBAB74CF}" destId="{E65B4988-BB01-F944-BF31-34F31C794BB3}" srcOrd="1" destOrd="0" presId="urn:microsoft.com/office/officeart/2016/7/layout/VerticalDownArrowProcess"/>
    <dgm:cxn modelId="{657B6A28-E8AE-4A45-8278-4F9FBA43455B}" type="presParOf" srcId="{5EDB110E-5AF9-A944-B348-55BDFBAB74CF}" destId="{F7025057-A84E-AD47-AE66-F6BFE428AA51}" srcOrd="2" destOrd="0" presId="urn:microsoft.com/office/officeart/2016/7/layout/VerticalDownArrowProcess"/>
    <dgm:cxn modelId="{0E292B67-5930-C14F-99DE-BAA923F4CB61}" type="presParOf" srcId="{F7025057-A84E-AD47-AE66-F6BFE428AA51}" destId="{E6230A87-007C-434D-803B-699DA5B22D66}" srcOrd="0" destOrd="0" presId="urn:microsoft.com/office/officeart/2016/7/layout/VerticalDownArrowProcess"/>
    <dgm:cxn modelId="{2925F409-9408-5F48-BA58-95665AF6DF8A}" type="presParOf" srcId="{F7025057-A84E-AD47-AE66-F6BFE428AA51}" destId="{A8C6A38B-694A-5346-A76B-B0E4459688F1}" srcOrd="1" destOrd="0" presId="urn:microsoft.com/office/officeart/2016/7/layout/VerticalDownArrowProcess"/>
    <dgm:cxn modelId="{FE3439C3-02E6-5143-A383-D9D16BCE46C8}" type="presParOf" srcId="{F7025057-A84E-AD47-AE66-F6BFE428AA51}" destId="{3D89A43F-49B6-7B47-971A-844C9B55AD2C}" srcOrd="2" destOrd="0" presId="urn:microsoft.com/office/officeart/2016/7/layout/VerticalDownArrowProcess"/>
    <dgm:cxn modelId="{A83AC97E-C358-D346-AF21-E33F04C82009}" type="presParOf" srcId="{5EDB110E-5AF9-A944-B348-55BDFBAB74CF}" destId="{FFE0F6D1-0186-F246-A1DD-DD2319F2AC8A}" srcOrd="3" destOrd="0" presId="urn:microsoft.com/office/officeart/2016/7/layout/VerticalDownArrowProcess"/>
    <dgm:cxn modelId="{B5663F5F-4DFD-9B4A-B3AA-07C36EF496CD}" type="presParOf" srcId="{5EDB110E-5AF9-A944-B348-55BDFBAB74CF}" destId="{CDDA071E-BD5D-2D44-834B-4F56ACAFB58A}" srcOrd="4" destOrd="0" presId="urn:microsoft.com/office/officeart/2016/7/layout/VerticalDownArrowProcess"/>
    <dgm:cxn modelId="{BF5E63DA-EA9B-2B41-9545-759539BDB600}" type="presParOf" srcId="{CDDA071E-BD5D-2D44-834B-4F56ACAFB58A}" destId="{C5927E81-04B6-E64C-B23C-D6BAB96435D7}" srcOrd="0" destOrd="0" presId="urn:microsoft.com/office/officeart/2016/7/layout/VerticalDownArrowProcess"/>
    <dgm:cxn modelId="{01E6BC35-474C-1F4D-A7E4-0D5DFBC1D793}" type="presParOf" srcId="{CDDA071E-BD5D-2D44-834B-4F56ACAFB58A}" destId="{0B4A3790-792E-0947-AA39-873DFFAF8D92}" srcOrd="1" destOrd="0" presId="urn:microsoft.com/office/officeart/2016/7/layout/VerticalDownArrowProcess"/>
    <dgm:cxn modelId="{138B30AA-6ECC-7E44-B7D3-6741F0A9CCE6}" type="presParOf" srcId="{CDDA071E-BD5D-2D44-834B-4F56ACAFB58A}" destId="{7D0ACC53-E092-7E45-B7B7-8B210FDC38DE}" srcOrd="2" destOrd="0" presId="urn:microsoft.com/office/officeart/2016/7/layout/VerticalDownArrowProcess"/>
    <dgm:cxn modelId="{6871461F-2BA6-B445-BB39-FBF94A99CC35}" type="presParOf" srcId="{5EDB110E-5AF9-A944-B348-55BDFBAB74CF}" destId="{ED70E651-C56E-F345-B0FB-EC89C39B37A1}" srcOrd="5" destOrd="0" presId="urn:microsoft.com/office/officeart/2016/7/layout/VerticalDownArrowProcess"/>
    <dgm:cxn modelId="{E9D88663-610A-494B-A20E-53A1AA01B16C}" type="presParOf" srcId="{5EDB110E-5AF9-A944-B348-55BDFBAB74CF}" destId="{69C28C8D-AC2F-D340-A647-54C9A0EB22C3}" srcOrd="6" destOrd="0" presId="urn:microsoft.com/office/officeart/2016/7/layout/VerticalDownArrowProcess"/>
    <dgm:cxn modelId="{452F11B9-2C09-A24F-B791-B6D548CE57C6}" type="presParOf" srcId="{69C28C8D-AC2F-D340-A647-54C9A0EB22C3}" destId="{B7F14C85-F22C-DF46-BFEA-C74DC34C35FF}" srcOrd="0" destOrd="0" presId="urn:microsoft.com/office/officeart/2016/7/layout/VerticalDownArrowProcess"/>
    <dgm:cxn modelId="{CAD350FB-1F68-B84A-8631-3A5F550FA4F5}" type="presParOf" srcId="{69C28C8D-AC2F-D340-A647-54C9A0EB22C3}" destId="{86A891AD-4B95-9D47-ACF4-5510B81538E8}" srcOrd="1" destOrd="0" presId="urn:microsoft.com/office/officeart/2016/7/layout/VerticalDownArrowProcess"/>
    <dgm:cxn modelId="{71FEB743-6ED3-9B4D-9336-BDF0AE093CD5}" type="presParOf" srcId="{69C28C8D-AC2F-D340-A647-54C9A0EB22C3}" destId="{4B442729-85F5-DD41-A5B4-8B948019B236}"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62115-89BE-4026-9489-357F55C380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E731C37-2F42-4A02-88DB-4559BA49046D}">
      <dgm:prSet/>
      <dgm:spPr/>
      <dgm:t>
        <a:bodyPr/>
        <a:lstStyle/>
        <a:p>
          <a:r>
            <a:rPr lang="en-US"/>
            <a:t>The purpose of the ‘7 Steps to Success’ is to assist new postholders in their role, when the postholder guidelines may seem overwhelming.</a:t>
          </a:r>
        </a:p>
      </dgm:t>
    </dgm:pt>
    <dgm:pt modelId="{977D7389-FDB4-41C3-BE1A-70DBC1ADC2E9}" type="parTrans" cxnId="{E8719208-BC62-4325-843F-7D3BCCA042AA}">
      <dgm:prSet/>
      <dgm:spPr/>
      <dgm:t>
        <a:bodyPr/>
        <a:lstStyle/>
        <a:p>
          <a:endParaRPr lang="en-US"/>
        </a:p>
      </dgm:t>
    </dgm:pt>
    <dgm:pt modelId="{3F17A050-D284-41FE-B71F-D492FB568CEB}" type="sibTrans" cxnId="{E8719208-BC62-4325-843F-7D3BCCA042AA}">
      <dgm:prSet/>
      <dgm:spPr/>
      <dgm:t>
        <a:bodyPr/>
        <a:lstStyle/>
        <a:p>
          <a:endParaRPr lang="en-US"/>
        </a:p>
      </dgm:t>
    </dgm:pt>
    <dgm:pt modelId="{8E24A307-6410-4DBD-AEFF-E2DBA39575D5}">
      <dgm:prSet/>
      <dgm:spPr/>
      <dgm:t>
        <a:bodyPr/>
        <a:lstStyle/>
        <a:p>
          <a:r>
            <a:rPr lang="en-US" dirty="0"/>
            <a:t>The initial steps are to ease new postholders with doable steps that will be a foundation, ready for them to be fully emersed in their post and the detail as outlined in the postholder guidelines.</a:t>
          </a:r>
        </a:p>
      </dgm:t>
    </dgm:pt>
    <dgm:pt modelId="{4FD48745-E8E1-4AA4-BCA1-B83677502E31}" type="parTrans" cxnId="{B237C67D-8FEA-47BD-ADD0-7A1E9D69ABA2}">
      <dgm:prSet/>
      <dgm:spPr/>
      <dgm:t>
        <a:bodyPr/>
        <a:lstStyle/>
        <a:p>
          <a:endParaRPr lang="en-US"/>
        </a:p>
      </dgm:t>
    </dgm:pt>
    <dgm:pt modelId="{AC899614-A298-4E64-876A-334DEF3D8404}" type="sibTrans" cxnId="{B237C67D-8FEA-47BD-ADD0-7A1E9D69ABA2}">
      <dgm:prSet/>
      <dgm:spPr/>
      <dgm:t>
        <a:bodyPr/>
        <a:lstStyle/>
        <a:p>
          <a:endParaRPr lang="en-US"/>
        </a:p>
      </dgm:t>
    </dgm:pt>
    <dgm:pt modelId="{1F175EC6-D5EF-4929-9004-A771D0585C66}">
      <dgm:prSet/>
      <dgm:spPr/>
      <dgm:t>
        <a:bodyPr/>
        <a:lstStyle/>
        <a:p>
          <a:r>
            <a:rPr lang="en-US"/>
            <a:t>These were created by postholders in 2015.</a:t>
          </a:r>
        </a:p>
      </dgm:t>
    </dgm:pt>
    <dgm:pt modelId="{F37E1C6E-99D9-4138-8AB3-393F41DA7CBE}" type="parTrans" cxnId="{5F81A5EA-3FA4-4699-9926-C9B40B7F8692}">
      <dgm:prSet/>
      <dgm:spPr/>
      <dgm:t>
        <a:bodyPr/>
        <a:lstStyle/>
        <a:p>
          <a:endParaRPr lang="en-US"/>
        </a:p>
      </dgm:t>
    </dgm:pt>
    <dgm:pt modelId="{681CC7B6-3102-43F2-856D-33C8F85F7121}" type="sibTrans" cxnId="{5F81A5EA-3FA4-4699-9926-C9B40B7F8692}">
      <dgm:prSet/>
      <dgm:spPr/>
      <dgm:t>
        <a:bodyPr/>
        <a:lstStyle/>
        <a:p>
          <a:endParaRPr lang="en-US"/>
        </a:p>
      </dgm:t>
    </dgm:pt>
    <dgm:pt modelId="{E2E98043-16A2-4B0A-9805-F905F67F06A1}">
      <dgm:prSet/>
      <dgm:spPr/>
      <dgm:t>
        <a:bodyPr/>
        <a:lstStyle/>
        <a:p>
          <a:r>
            <a:rPr lang="en-US"/>
            <a:t>How are you doing against your management posts 7 steps to success?</a:t>
          </a:r>
        </a:p>
      </dgm:t>
    </dgm:pt>
    <dgm:pt modelId="{BAC93C7A-52B1-4F6C-A7B7-D73F926B390E}" type="parTrans" cxnId="{5E6AD1B3-CEC1-494D-A4AD-C6FAEADCE03D}">
      <dgm:prSet/>
      <dgm:spPr/>
      <dgm:t>
        <a:bodyPr/>
        <a:lstStyle/>
        <a:p>
          <a:endParaRPr lang="en-US"/>
        </a:p>
      </dgm:t>
    </dgm:pt>
    <dgm:pt modelId="{138FD433-F27D-455E-B5B4-E0836A6B0029}" type="sibTrans" cxnId="{5E6AD1B3-CEC1-494D-A4AD-C6FAEADCE03D}">
      <dgm:prSet/>
      <dgm:spPr/>
      <dgm:t>
        <a:bodyPr/>
        <a:lstStyle/>
        <a:p>
          <a:endParaRPr lang="en-US"/>
        </a:p>
      </dgm:t>
    </dgm:pt>
    <dgm:pt modelId="{BB32BE05-6C44-AB4C-9F2C-40DA0D3A570F}" type="pres">
      <dgm:prSet presAssocID="{7AF62115-89BE-4026-9489-357F55C3807F}" presName="vert0" presStyleCnt="0">
        <dgm:presLayoutVars>
          <dgm:dir/>
          <dgm:animOne val="branch"/>
          <dgm:animLvl val="lvl"/>
        </dgm:presLayoutVars>
      </dgm:prSet>
      <dgm:spPr/>
    </dgm:pt>
    <dgm:pt modelId="{7986160C-4963-9F4D-A532-CB595BE658D6}" type="pres">
      <dgm:prSet presAssocID="{BE731C37-2F42-4A02-88DB-4559BA49046D}" presName="thickLine" presStyleLbl="alignNode1" presStyleIdx="0" presStyleCnt="4"/>
      <dgm:spPr/>
    </dgm:pt>
    <dgm:pt modelId="{FEFE064E-1C83-2B49-8E0C-B7B3779F06A5}" type="pres">
      <dgm:prSet presAssocID="{BE731C37-2F42-4A02-88DB-4559BA49046D}" presName="horz1" presStyleCnt="0"/>
      <dgm:spPr/>
    </dgm:pt>
    <dgm:pt modelId="{65E8794A-709B-ED43-890C-3E635EA468B1}" type="pres">
      <dgm:prSet presAssocID="{BE731C37-2F42-4A02-88DB-4559BA49046D}" presName="tx1" presStyleLbl="revTx" presStyleIdx="0" presStyleCnt="4"/>
      <dgm:spPr/>
    </dgm:pt>
    <dgm:pt modelId="{E49590B3-5118-7C43-8BF1-C3460B8C08CE}" type="pres">
      <dgm:prSet presAssocID="{BE731C37-2F42-4A02-88DB-4559BA49046D}" presName="vert1" presStyleCnt="0"/>
      <dgm:spPr/>
    </dgm:pt>
    <dgm:pt modelId="{56E5769A-FD56-8C4E-9462-E526E6CD07CE}" type="pres">
      <dgm:prSet presAssocID="{8E24A307-6410-4DBD-AEFF-E2DBA39575D5}" presName="thickLine" presStyleLbl="alignNode1" presStyleIdx="1" presStyleCnt="4"/>
      <dgm:spPr/>
    </dgm:pt>
    <dgm:pt modelId="{13900D86-D2C9-054E-8B28-E0AC7E82664D}" type="pres">
      <dgm:prSet presAssocID="{8E24A307-6410-4DBD-AEFF-E2DBA39575D5}" presName="horz1" presStyleCnt="0"/>
      <dgm:spPr/>
    </dgm:pt>
    <dgm:pt modelId="{24D9CCB4-734C-7946-850D-72C7B0C256FE}" type="pres">
      <dgm:prSet presAssocID="{8E24A307-6410-4DBD-AEFF-E2DBA39575D5}" presName="tx1" presStyleLbl="revTx" presStyleIdx="1" presStyleCnt="4"/>
      <dgm:spPr/>
    </dgm:pt>
    <dgm:pt modelId="{53489CF9-BBF1-F942-AE99-98892946E231}" type="pres">
      <dgm:prSet presAssocID="{8E24A307-6410-4DBD-AEFF-E2DBA39575D5}" presName="vert1" presStyleCnt="0"/>
      <dgm:spPr/>
    </dgm:pt>
    <dgm:pt modelId="{D46756AC-1DF9-6C48-B9FF-444F2C100AB3}" type="pres">
      <dgm:prSet presAssocID="{1F175EC6-D5EF-4929-9004-A771D0585C66}" presName="thickLine" presStyleLbl="alignNode1" presStyleIdx="2" presStyleCnt="4"/>
      <dgm:spPr/>
    </dgm:pt>
    <dgm:pt modelId="{00A2871F-0D31-F540-9337-6BC5FCE53542}" type="pres">
      <dgm:prSet presAssocID="{1F175EC6-D5EF-4929-9004-A771D0585C66}" presName="horz1" presStyleCnt="0"/>
      <dgm:spPr/>
    </dgm:pt>
    <dgm:pt modelId="{99F75F6C-21D1-C343-8CBF-47F46FB32283}" type="pres">
      <dgm:prSet presAssocID="{1F175EC6-D5EF-4929-9004-A771D0585C66}" presName="tx1" presStyleLbl="revTx" presStyleIdx="2" presStyleCnt="4"/>
      <dgm:spPr/>
    </dgm:pt>
    <dgm:pt modelId="{8FE31BAC-EFA6-E34B-B68B-D6F62E05723D}" type="pres">
      <dgm:prSet presAssocID="{1F175EC6-D5EF-4929-9004-A771D0585C66}" presName="vert1" presStyleCnt="0"/>
      <dgm:spPr/>
    </dgm:pt>
    <dgm:pt modelId="{F0E910C1-F0E3-8140-A4B4-E4B1887C9644}" type="pres">
      <dgm:prSet presAssocID="{E2E98043-16A2-4B0A-9805-F905F67F06A1}" presName="thickLine" presStyleLbl="alignNode1" presStyleIdx="3" presStyleCnt="4"/>
      <dgm:spPr/>
    </dgm:pt>
    <dgm:pt modelId="{EA6050E6-CF87-5A4A-8A63-9FAD04BA11A1}" type="pres">
      <dgm:prSet presAssocID="{E2E98043-16A2-4B0A-9805-F905F67F06A1}" presName="horz1" presStyleCnt="0"/>
      <dgm:spPr/>
    </dgm:pt>
    <dgm:pt modelId="{40B6D217-FD1F-824B-9700-FF50D166C37C}" type="pres">
      <dgm:prSet presAssocID="{E2E98043-16A2-4B0A-9805-F905F67F06A1}" presName="tx1" presStyleLbl="revTx" presStyleIdx="3" presStyleCnt="4"/>
      <dgm:spPr/>
    </dgm:pt>
    <dgm:pt modelId="{06F4B5A9-DB92-FE41-9624-5E8C63A3BA52}" type="pres">
      <dgm:prSet presAssocID="{E2E98043-16A2-4B0A-9805-F905F67F06A1}" presName="vert1" presStyleCnt="0"/>
      <dgm:spPr/>
    </dgm:pt>
  </dgm:ptLst>
  <dgm:cxnLst>
    <dgm:cxn modelId="{E8719208-BC62-4325-843F-7D3BCCA042AA}" srcId="{7AF62115-89BE-4026-9489-357F55C3807F}" destId="{BE731C37-2F42-4A02-88DB-4559BA49046D}" srcOrd="0" destOrd="0" parTransId="{977D7389-FDB4-41C3-BE1A-70DBC1ADC2E9}" sibTransId="{3F17A050-D284-41FE-B71F-D492FB568CEB}"/>
    <dgm:cxn modelId="{3AC23B50-18E5-D64C-8F9D-CE02176FBADC}" type="presOf" srcId="{8E24A307-6410-4DBD-AEFF-E2DBA39575D5}" destId="{24D9CCB4-734C-7946-850D-72C7B0C256FE}" srcOrd="0" destOrd="0" presId="urn:microsoft.com/office/officeart/2008/layout/LinedList"/>
    <dgm:cxn modelId="{B237C67D-8FEA-47BD-ADD0-7A1E9D69ABA2}" srcId="{7AF62115-89BE-4026-9489-357F55C3807F}" destId="{8E24A307-6410-4DBD-AEFF-E2DBA39575D5}" srcOrd="1" destOrd="0" parTransId="{4FD48745-E8E1-4AA4-BCA1-B83677502E31}" sibTransId="{AC899614-A298-4E64-876A-334DEF3D8404}"/>
    <dgm:cxn modelId="{964CB486-9290-F144-85CB-65ED3721A0F0}" type="presOf" srcId="{E2E98043-16A2-4B0A-9805-F905F67F06A1}" destId="{40B6D217-FD1F-824B-9700-FF50D166C37C}" srcOrd="0" destOrd="0" presId="urn:microsoft.com/office/officeart/2008/layout/LinedList"/>
    <dgm:cxn modelId="{77CBFA9B-5E26-8845-B42A-F9DCE20E0749}" type="presOf" srcId="{1F175EC6-D5EF-4929-9004-A771D0585C66}" destId="{99F75F6C-21D1-C343-8CBF-47F46FB32283}" srcOrd="0" destOrd="0" presId="urn:microsoft.com/office/officeart/2008/layout/LinedList"/>
    <dgm:cxn modelId="{A97716AF-377F-2348-BFC9-664701753F40}" type="presOf" srcId="{7AF62115-89BE-4026-9489-357F55C3807F}" destId="{BB32BE05-6C44-AB4C-9F2C-40DA0D3A570F}" srcOrd="0" destOrd="0" presId="urn:microsoft.com/office/officeart/2008/layout/LinedList"/>
    <dgm:cxn modelId="{51B63AAF-178F-3342-AF0C-FFB1AACEFD70}" type="presOf" srcId="{BE731C37-2F42-4A02-88DB-4559BA49046D}" destId="{65E8794A-709B-ED43-890C-3E635EA468B1}" srcOrd="0" destOrd="0" presId="urn:microsoft.com/office/officeart/2008/layout/LinedList"/>
    <dgm:cxn modelId="{5E6AD1B3-CEC1-494D-A4AD-C6FAEADCE03D}" srcId="{7AF62115-89BE-4026-9489-357F55C3807F}" destId="{E2E98043-16A2-4B0A-9805-F905F67F06A1}" srcOrd="3" destOrd="0" parTransId="{BAC93C7A-52B1-4F6C-A7B7-D73F926B390E}" sibTransId="{138FD433-F27D-455E-B5B4-E0836A6B0029}"/>
    <dgm:cxn modelId="{5F81A5EA-3FA4-4699-9926-C9B40B7F8692}" srcId="{7AF62115-89BE-4026-9489-357F55C3807F}" destId="{1F175EC6-D5EF-4929-9004-A771D0585C66}" srcOrd="2" destOrd="0" parTransId="{F37E1C6E-99D9-4138-8AB3-393F41DA7CBE}" sibTransId="{681CC7B6-3102-43F2-856D-33C8F85F7121}"/>
    <dgm:cxn modelId="{E6993B16-564F-4444-9E5D-304619514BCD}" type="presParOf" srcId="{BB32BE05-6C44-AB4C-9F2C-40DA0D3A570F}" destId="{7986160C-4963-9F4D-A532-CB595BE658D6}" srcOrd="0" destOrd="0" presId="urn:microsoft.com/office/officeart/2008/layout/LinedList"/>
    <dgm:cxn modelId="{95755D82-C043-094C-B740-70CD5456FB90}" type="presParOf" srcId="{BB32BE05-6C44-AB4C-9F2C-40DA0D3A570F}" destId="{FEFE064E-1C83-2B49-8E0C-B7B3779F06A5}" srcOrd="1" destOrd="0" presId="urn:microsoft.com/office/officeart/2008/layout/LinedList"/>
    <dgm:cxn modelId="{49A3C113-5D08-3B4D-B894-535A530699C6}" type="presParOf" srcId="{FEFE064E-1C83-2B49-8E0C-B7B3779F06A5}" destId="{65E8794A-709B-ED43-890C-3E635EA468B1}" srcOrd="0" destOrd="0" presId="urn:microsoft.com/office/officeart/2008/layout/LinedList"/>
    <dgm:cxn modelId="{D79F9D17-C221-8D49-87B5-5F21D9FF3015}" type="presParOf" srcId="{FEFE064E-1C83-2B49-8E0C-B7B3779F06A5}" destId="{E49590B3-5118-7C43-8BF1-C3460B8C08CE}" srcOrd="1" destOrd="0" presId="urn:microsoft.com/office/officeart/2008/layout/LinedList"/>
    <dgm:cxn modelId="{6B3849D2-7F35-084A-9C12-4CC68B595B55}" type="presParOf" srcId="{BB32BE05-6C44-AB4C-9F2C-40DA0D3A570F}" destId="{56E5769A-FD56-8C4E-9462-E526E6CD07CE}" srcOrd="2" destOrd="0" presId="urn:microsoft.com/office/officeart/2008/layout/LinedList"/>
    <dgm:cxn modelId="{F22E1B3E-45E5-EA4E-BF49-6AADA47074ED}" type="presParOf" srcId="{BB32BE05-6C44-AB4C-9F2C-40DA0D3A570F}" destId="{13900D86-D2C9-054E-8B28-E0AC7E82664D}" srcOrd="3" destOrd="0" presId="urn:microsoft.com/office/officeart/2008/layout/LinedList"/>
    <dgm:cxn modelId="{67A75B8F-4D6B-F04B-BB3F-76E34762F51A}" type="presParOf" srcId="{13900D86-D2C9-054E-8B28-E0AC7E82664D}" destId="{24D9CCB4-734C-7946-850D-72C7B0C256FE}" srcOrd="0" destOrd="0" presId="urn:microsoft.com/office/officeart/2008/layout/LinedList"/>
    <dgm:cxn modelId="{FB366BCB-186F-1147-885C-A1A35612C45D}" type="presParOf" srcId="{13900D86-D2C9-054E-8B28-E0AC7E82664D}" destId="{53489CF9-BBF1-F942-AE99-98892946E231}" srcOrd="1" destOrd="0" presId="urn:microsoft.com/office/officeart/2008/layout/LinedList"/>
    <dgm:cxn modelId="{E69711C6-BBB4-224A-A047-2ED7F6B88B51}" type="presParOf" srcId="{BB32BE05-6C44-AB4C-9F2C-40DA0D3A570F}" destId="{D46756AC-1DF9-6C48-B9FF-444F2C100AB3}" srcOrd="4" destOrd="0" presId="urn:microsoft.com/office/officeart/2008/layout/LinedList"/>
    <dgm:cxn modelId="{A14F50B4-02F4-B349-91BB-C5C73B57672A}" type="presParOf" srcId="{BB32BE05-6C44-AB4C-9F2C-40DA0D3A570F}" destId="{00A2871F-0D31-F540-9337-6BC5FCE53542}" srcOrd="5" destOrd="0" presId="urn:microsoft.com/office/officeart/2008/layout/LinedList"/>
    <dgm:cxn modelId="{9CCB9759-F151-0A41-B2D8-0C917E810239}" type="presParOf" srcId="{00A2871F-0D31-F540-9337-6BC5FCE53542}" destId="{99F75F6C-21D1-C343-8CBF-47F46FB32283}" srcOrd="0" destOrd="0" presId="urn:microsoft.com/office/officeart/2008/layout/LinedList"/>
    <dgm:cxn modelId="{D693DF53-21DD-CD46-BCAA-4466926F74A8}" type="presParOf" srcId="{00A2871F-0D31-F540-9337-6BC5FCE53542}" destId="{8FE31BAC-EFA6-E34B-B68B-D6F62E05723D}" srcOrd="1" destOrd="0" presId="urn:microsoft.com/office/officeart/2008/layout/LinedList"/>
    <dgm:cxn modelId="{9ED97CC0-8061-AA45-B7BC-1C67B5121F1D}" type="presParOf" srcId="{BB32BE05-6C44-AB4C-9F2C-40DA0D3A570F}" destId="{F0E910C1-F0E3-8140-A4B4-E4B1887C9644}" srcOrd="6" destOrd="0" presId="urn:microsoft.com/office/officeart/2008/layout/LinedList"/>
    <dgm:cxn modelId="{5AFD773A-0983-BC4C-817C-BADE32A5A2E6}" type="presParOf" srcId="{BB32BE05-6C44-AB4C-9F2C-40DA0D3A570F}" destId="{EA6050E6-CF87-5A4A-8A63-9FAD04BA11A1}" srcOrd="7" destOrd="0" presId="urn:microsoft.com/office/officeart/2008/layout/LinedList"/>
    <dgm:cxn modelId="{B5172104-F083-ED40-B0BB-62E94AA4ADE9}" type="presParOf" srcId="{EA6050E6-CF87-5A4A-8A63-9FAD04BA11A1}" destId="{40B6D217-FD1F-824B-9700-FF50D166C37C}" srcOrd="0" destOrd="0" presId="urn:microsoft.com/office/officeart/2008/layout/LinedList"/>
    <dgm:cxn modelId="{5CA3C117-CF2E-CD49-ACB1-8B6B68BDCC64}" type="presParOf" srcId="{EA6050E6-CF87-5A4A-8A63-9FAD04BA11A1}" destId="{06F4B5A9-DB92-FE41-9624-5E8C63A3BA5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4B503-FC69-5C44-93A1-89ADECE7EDFA}">
      <dsp:nvSpPr>
        <dsp:cNvPr id="0" name=""/>
        <dsp:cNvSpPr/>
      </dsp:nvSpPr>
      <dsp:spPr>
        <a:xfrm>
          <a:off x="0" y="3569039"/>
          <a:ext cx="2628900" cy="78081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Update</a:t>
          </a:r>
        </a:p>
      </dsp:txBody>
      <dsp:txXfrm>
        <a:off x="0" y="3569039"/>
        <a:ext cx="2628900" cy="780818"/>
      </dsp:txXfrm>
    </dsp:sp>
    <dsp:sp modelId="{7BCFB936-8C0E-774A-9CEB-EB032B902C20}">
      <dsp:nvSpPr>
        <dsp:cNvPr id="0" name=""/>
        <dsp:cNvSpPr/>
      </dsp:nvSpPr>
      <dsp:spPr>
        <a:xfrm>
          <a:off x="2628900" y="3569039"/>
          <a:ext cx="7886700" cy="7808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a:t>Update your profile in Trustgovernor as outlined in the guide; item 5.2 page 7 &amp; add your skills; item 5.5 page 10.</a:t>
          </a:r>
        </a:p>
      </dsp:txBody>
      <dsp:txXfrm>
        <a:off x="2628900" y="3569039"/>
        <a:ext cx="7886700" cy="780818"/>
      </dsp:txXfrm>
    </dsp:sp>
    <dsp:sp modelId="{A8C6A38B-694A-5346-A76B-B0E4459688F1}">
      <dsp:nvSpPr>
        <dsp:cNvPr id="0" name=""/>
        <dsp:cNvSpPr/>
      </dsp:nvSpPr>
      <dsp:spPr>
        <a:xfrm rot="10800000">
          <a:off x="0" y="2379853"/>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Register in</a:t>
          </a:r>
        </a:p>
      </dsp:txBody>
      <dsp:txXfrm rot="-10800000">
        <a:off x="0" y="2379853"/>
        <a:ext cx="2628900" cy="780584"/>
      </dsp:txXfrm>
    </dsp:sp>
    <dsp:sp modelId="{3D89A43F-49B6-7B47-971A-844C9B55AD2C}">
      <dsp:nvSpPr>
        <dsp:cNvPr id="0" name=""/>
        <dsp:cNvSpPr/>
      </dsp:nvSpPr>
      <dsp:spPr>
        <a:xfrm>
          <a:off x="2628900" y="2379853"/>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t" anchorCtr="0">
          <a:noAutofit/>
        </a:bodyPr>
        <a:lstStyle/>
        <a:p>
          <a:pPr marL="0" lvl="0" indent="0" algn="l" defTabSz="488950">
            <a:lnSpc>
              <a:spcPct val="90000"/>
            </a:lnSpc>
            <a:spcBef>
              <a:spcPct val="0"/>
            </a:spcBef>
            <a:spcAft>
              <a:spcPct val="35000"/>
            </a:spcAft>
            <a:buNone/>
          </a:pPr>
          <a:r>
            <a:rPr lang="en-US" sz="1100" kern="1200"/>
            <a:t>Register in Trustgovernor, if you haven’t already.</a:t>
          </a:r>
        </a:p>
        <a:p>
          <a:pPr marL="57150" lvl="1" indent="-57150" algn="l" defTabSz="400050">
            <a:lnSpc>
              <a:spcPct val="90000"/>
            </a:lnSpc>
            <a:spcBef>
              <a:spcPct val="0"/>
            </a:spcBef>
            <a:spcAft>
              <a:spcPct val="15000"/>
            </a:spcAft>
            <a:buChar char="•"/>
          </a:pPr>
          <a:r>
            <a:rPr lang="en-US" sz="900" kern="1200"/>
            <a:t>Take a look at Finndex, as explained in the guide; item 5.7 page 11</a:t>
          </a:r>
        </a:p>
        <a:p>
          <a:pPr marL="57150" lvl="1" indent="-57150" algn="l" defTabSz="400050">
            <a:lnSpc>
              <a:spcPct val="90000"/>
            </a:lnSpc>
            <a:spcBef>
              <a:spcPct val="0"/>
            </a:spcBef>
            <a:spcAft>
              <a:spcPct val="15000"/>
            </a:spcAft>
            <a:buChar char="•"/>
          </a:pPr>
          <a:r>
            <a:rPr lang="en-US" sz="900" kern="1200"/>
            <a:t>Take a look at policies, as explained in the guide; item 8.2 page 22</a:t>
          </a:r>
        </a:p>
      </dsp:txBody>
      <dsp:txXfrm>
        <a:off x="2628900" y="2379853"/>
        <a:ext cx="7886700" cy="780584"/>
      </dsp:txXfrm>
    </dsp:sp>
    <dsp:sp modelId="{0B4A3790-792E-0947-AA39-873DFFAF8D92}">
      <dsp:nvSpPr>
        <dsp:cNvPr id="0" name=""/>
        <dsp:cNvSpPr/>
      </dsp:nvSpPr>
      <dsp:spPr>
        <a:xfrm rot="10800000">
          <a:off x="0" y="1190666"/>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Read through</a:t>
          </a:r>
        </a:p>
      </dsp:txBody>
      <dsp:txXfrm rot="-10800000">
        <a:off x="0" y="1190666"/>
        <a:ext cx="2628900" cy="780584"/>
      </dsp:txXfrm>
    </dsp:sp>
    <dsp:sp modelId="{7D0ACC53-E092-7E45-B7B7-8B210FDC38DE}">
      <dsp:nvSpPr>
        <dsp:cNvPr id="0" name=""/>
        <dsp:cNvSpPr/>
      </dsp:nvSpPr>
      <dsp:spPr>
        <a:xfrm>
          <a:off x="2628900" y="1190666"/>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Read through the </a:t>
          </a:r>
          <a:r>
            <a:rPr lang="en-US" sz="1100" kern="1200" dirty="0" err="1"/>
            <a:t>Trustgovernor</a:t>
          </a:r>
          <a:r>
            <a:rPr lang="en-US" sz="1100" kern="1200" dirty="0"/>
            <a:t> Guide, as attached.  There’s more about </a:t>
          </a:r>
          <a:r>
            <a:rPr lang="en-US" sz="1100" kern="1200" dirty="0" err="1"/>
            <a:t>Trustgovernor</a:t>
          </a:r>
          <a:r>
            <a:rPr lang="en-US" sz="1100" kern="1200" dirty="0"/>
            <a:t> on the slide 4</a:t>
          </a:r>
        </a:p>
      </dsp:txBody>
      <dsp:txXfrm>
        <a:off x="2628900" y="1190666"/>
        <a:ext cx="7886700" cy="780584"/>
      </dsp:txXfrm>
    </dsp:sp>
    <dsp:sp modelId="{86A891AD-4B95-9D47-ACF4-5510B81538E8}">
      <dsp:nvSpPr>
        <dsp:cNvPr id="0" name=""/>
        <dsp:cNvSpPr/>
      </dsp:nvSpPr>
      <dsp:spPr>
        <a:xfrm rot="10800000">
          <a:off x="0" y="1479"/>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Complete</a:t>
          </a:r>
        </a:p>
      </dsp:txBody>
      <dsp:txXfrm rot="-10800000">
        <a:off x="0" y="1479"/>
        <a:ext cx="2628900" cy="780584"/>
      </dsp:txXfrm>
    </dsp:sp>
    <dsp:sp modelId="{4B442729-85F5-DD41-A5B4-8B948019B236}">
      <dsp:nvSpPr>
        <dsp:cNvPr id="0" name=""/>
        <dsp:cNvSpPr/>
      </dsp:nvSpPr>
      <dsp:spPr>
        <a:xfrm>
          <a:off x="2628900" y="1479"/>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Complete the attached the ‘7 Steps to Success’ self-assessment.  How you are getting on in your role against these, so during the workshop we can share best practice.  There’s more about the 7 steps on slide 3</a:t>
          </a:r>
        </a:p>
      </dsp:txBody>
      <dsp:txXfrm>
        <a:off x="2628900" y="1479"/>
        <a:ext cx="7886700" cy="78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6160C-4963-9F4D-A532-CB595BE658D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794A-709B-ED43-890C-3E635EA468B1}">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 purpose of the ‘7 Steps to Success’ is to assist new postholders in their role, when the postholder guidelines may seem overwhelming.</a:t>
          </a:r>
        </a:p>
      </dsp:txBody>
      <dsp:txXfrm>
        <a:off x="0" y="0"/>
        <a:ext cx="10515600" cy="1087834"/>
      </dsp:txXfrm>
    </dsp:sp>
    <dsp:sp modelId="{56E5769A-FD56-8C4E-9462-E526E6CD07CE}">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9CCB4-734C-7946-850D-72C7B0C256FE}">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The initial steps are to ease new postholders with doable steps that will be a foundation, ready for them to be fully emersed in their post and the detail as outlined in the postholder guidelines.</a:t>
          </a:r>
        </a:p>
      </dsp:txBody>
      <dsp:txXfrm>
        <a:off x="0" y="1087834"/>
        <a:ext cx="10515600" cy="1087834"/>
      </dsp:txXfrm>
    </dsp:sp>
    <dsp:sp modelId="{D46756AC-1DF9-6C48-B9FF-444F2C100AB3}">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75F6C-21D1-C343-8CBF-47F46FB32283}">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These were created by postholders in 2015.</a:t>
          </a:r>
        </a:p>
      </dsp:txBody>
      <dsp:txXfrm>
        <a:off x="0" y="2175669"/>
        <a:ext cx="10515600" cy="1087834"/>
      </dsp:txXfrm>
    </dsp:sp>
    <dsp:sp modelId="{F0E910C1-F0E3-8140-A4B4-E4B1887C9644}">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6D217-FD1F-824B-9700-FF50D166C37C}">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How are you doing against your management posts 7 steps to success?</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B767-8455-DF47-B6D2-A54A0A15DFF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8F338C-3A00-8F4B-A0D2-82A7D88743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AC4CFB7-182F-CD48-BC39-1C895916AA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DD40D9DA-2635-E344-BEF0-99AA6F91AC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814746-0072-2F4A-9878-0E22FA0536C2}"/>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51256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C381-7766-ED4A-A463-FDAE765FE12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B4CFF6-6681-9D4A-BA0C-0596671730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EE63B5D-8C06-3248-8F6E-341607310314}"/>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8FEADDE1-307D-B74B-B6DA-47AF9E5AC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4021D-4637-A54F-A56F-879F6F071C4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83207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B5F8D6-D384-D240-9A2E-C864538DF1E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5F9753-7D11-4344-80CD-F6B33BFE503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9110D5-57B9-554B-88F0-175DB9FEDAF1}"/>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E7786CFF-6B1E-594A-A9FC-3EAB09CAE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35DFD-2AFE-904F-92EB-EBB974368B8F}"/>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65071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4E6-737E-864B-BCC3-CB75317621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7DC9FA-6BF0-D148-B30C-D99A23DAE0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E055A2-01FD-3D45-B0EE-DE50D447614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181636B8-49A8-C242-B093-D705CEC59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A374C-8713-6949-889A-9E7EAA27B03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89361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1FF8-538F-E846-8B5D-7403542025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BC3BCA-990A-CD48-99E7-E1040E6348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1D7FE58-6820-8E44-A83C-84862F5E3F06}"/>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FD316141-C08C-7346-AB4B-61D106DD8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F01EF-AAE4-0545-83CD-3998626F15E4}"/>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14712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B3525-D148-1942-BA80-35341FC510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ED8076-F7CF-984C-A6B8-0CEF117A4F1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356F79-1325-824E-94CF-E54B9D713C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840B0C3-C26E-3343-A0C2-96482755598F}"/>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005D69EE-285D-1B48-8EB1-BC7BD08850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D5E5F-E417-754E-9341-92EC7AE96AA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46445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6AA-4F09-9840-A594-51F3502F0B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320889-DE2D-6C40-8C3F-A0B3C6007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41AF21C-2658-934E-9D98-0AD05CDF102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02B2FF-396E-634B-B2B1-038ABD7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07783A6-1D63-204C-94DC-4C3B12E7D78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EA5173-8022-BC41-A710-5B50A146962A}"/>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8" name="Footer Placeholder 7">
            <a:extLst>
              <a:ext uri="{FF2B5EF4-FFF2-40B4-BE49-F238E27FC236}">
                <a16:creationId xmlns:a16="http://schemas.microsoft.com/office/drawing/2014/main" id="{2512B7A6-98BD-3940-A505-4AFDB47628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AD302D-526A-574C-BAED-7FCA5B3A7316}"/>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23957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FE41-2BD5-0D41-9893-D3FE59B847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8D6CB5F-A891-2948-8AF5-7E5100E7272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4" name="Footer Placeholder 3">
            <a:extLst>
              <a:ext uri="{FF2B5EF4-FFF2-40B4-BE49-F238E27FC236}">
                <a16:creationId xmlns:a16="http://schemas.microsoft.com/office/drawing/2014/main" id="{2EDBB163-BFF4-B548-912B-5B3D50556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B949C1-93B0-144E-827C-A51691186A6A}"/>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302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1B9EF-7819-C34A-AD77-5D1CC981F29C}"/>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3" name="Footer Placeholder 2">
            <a:extLst>
              <a:ext uri="{FF2B5EF4-FFF2-40B4-BE49-F238E27FC236}">
                <a16:creationId xmlns:a16="http://schemas.microsoft.com/office/drawing/2014/main" id="{E95A7DB3-FF21-1840-8464-0452EBC0A2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67F0B-7979-354F-A8A1-F7FBACA3C249}"/>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67055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9193-866D-4A4E-BAC5-DBFCF8BADA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55BCF9B-D0EA-8040-9036-B75D00EC0D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594DE58-B8BB-6A44-96F4-71E16838D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FC8D7-2BDD-7D43-839B-B5A0B501D7DD}"/>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233F1E0-7A18-1447-A9BD-D28E7D72E5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75F0B-1625-A844-9577-C355F560365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761019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18D60-A1B8-1D49-83AE-A5DB118DCE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5681789-86ED-7A44-90FF-724C1E7F1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F5A45-7CCC-E949-A45A-4D28ADEC8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83D211-CB36-EA43-8379-46872D0711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9106F17-8F53-8041-9174-679D033B13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CDA24-145D-BD4C-99C8-333E64258308}"/>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276603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0FD94-EA5C-3A49-B959-47201342A7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3E15403-795A-DA47-B46A-8D0AFBFF9E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FC5D24-68FF-F64B-BC72-6D5518D23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2D6DA8BE-795A-0A49-B0DE-1AB0ABBF48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188A53-B006-FC44-9E51-980051BEE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68BBA-050C-7643-98BC-CD51057960EB}" type="slidenum">
              <a:rPr lang="en-US" smtClean="0"/>
              <a:t>‹#›</a:t>
            </a:fld>
            <a:endParaRPr lang="en-US"/>
          </a:p>
        </p:txBody>
      </p:sp>
    </p:spTree>
    <p:extLst>
      <p:ext uri="{BB962C8B-B14F-4D97-AF65-F5344CB8AC3E}">
        <p14:creationId xmlns:p14="http://schemas.microsoft.com/office/powerpoint/2010/main" val="1357695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5626FE-35DA-EA4C-987F-C91D9E9B84A4}"/>
              </a:ext>
            </a:extLst>
          </p:cNvPr>
          <p:cNvSpPr>
            <a:spLocks noGrp="1"/>
          </p:cNvSpPr>
          <p:nvPr>
            <p:ph type="title"/>
          </p:nvPr>
        </p:nvSpPr>
        <p:spPr>
          <a:xfrm>
            <a:off x="433495" y="3433763"/>
            <a:ext cx="3197013" cy="2743200"/>
          </a:xfrm>
        </p:spPr>
        <p:txBody>
          <a:bodyPr anchor="t">
            <a:normAutofit/>
          </a:bodyPr>
          <a:lstStyle/>
          <a:p>
            <a:pPr algn="ctr"/>
            <a:r>
              <a:rPr lang="en-US" sz="3700" dirty="0"/>
              <a:t>Your Postholders Networking Meeting Invite</a:t>
            </a:r>
          </a:p>
        </p:txBody>
      </p:sp>
      <p:sp>
        <p:nvSpPr>
          <p:cNvPr id="28" name="Rectangle 17">
            <a:extLst>
              <a:ext uri="{FF2B5EF4-FFF2-40B4-BE49-F238E27FC236}">
                <a16:creationId xmlns:a16="http://schemas.microsoft.com/office/drawing/2014/main" id="{BE0C1D5B-DAD5-442B-92B7-5C2B73978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031DAA70-3FEA-9540-919D-BF57DD90D847}"/>
              </a:ext>
            </a:extLst>
          </p:cNvPr>
          <p:cNvPicPr/>
          <p:nvPr/>
        </p:nvPicPr>
        <p:blipFill rotWithShape="1">
          <a:blip r:embed="rId2" cstate="print">
            <a:extLst>
              <a:ext uri="{28A0092B-C50C-407E-A947-70E740481C1C}">
                <a14:useLocalDpi xmlns:a14="http://schemas.microsoft.com/office/drawing/2010/main" val="0"/>
              </a:ext>
            </a:extLst>
          </a:blip>
          <a:srcRect l="19057" t="14233" r="25897" b="11458"/>
          <a:stretch/>
        </p:blipFill>
        <p:spPr bwMode="auto">
          <a:xfrm>
            <a:off x="838200" y="1570892"/>
            <a:ext cx="2385645" cy="1862871"/>
          </a:xfrm>
          <a:prstGeom prst="rect">
            <a:avLst/>
          </a:prstGeom>
          <a:noFill/>
          <a:extLst>
            <a:ext uri="{53640926-AAD7-44D8-BBD7-CCE9431645EC}">
              <a14:shadowObscured xmlns:a14="http://schemas.microsoft.com/office/drawing/2010/main"/>
            </a:ext>
          </a:extLst>
        </p:spPr>
      </p:pic>
      <p:sp>
        <p:nvSpPr>
          <p:cNvPr id="5" name="Content Placeholder 4">
            <a:extLst>
              <a:ext uri="{FF2B5EF4-FFF2-40B4-BE49-F238E27FC236}">
                <a16:creationId xmlns:a16="http://schemas.microsoft.com/office/drawing/2014/main" id="{66661DF2-741C-294C-B5A5-059040488F37}"/>
              </a:ext>
            </a:extLst>
          </p:cNvPr>
          <p:cNvSpPr>
            <a:spLocks noGrp="1"/>
          </p:cNvSpPr>
          <p:nvPr>
            <p:ph idx="1"/>
          </p:nvPr>
        </p:nvSpPr>
        <p:spPr>
          <a:xfrm>
            <a:off x="4064000" y="643467"/>
            <a:ext cx="7289799" cy="5533496"/>
          </a:xfrm>
        </p:spPr>
        <p:txBody>
          <a:bodyPr anchor="ctr">
            <a:normAutofit lnSpcReduction="10000"/>
          </a:bodyPr>
          <a:lstStyle/>
          <a:p>
            <a:pPr marL="0" indent="0" algn="ctr">
              <a:buNone/>
            </a:pPr>
            <a:r>
              <a:rPr lang="en-US" sz="2400" b="1" dirty="0"/>
              <a:t>Calling all Treasurers</a:t>
            </a:r>
          </a:p>
          <a:p>
            <a:pPr marL="0" indent="0">
              <a:buNone/>
            </a:pPr>
            <a:endParaRPr lang="en-US" sz="2000" dirty="0"/>
          </a:p>
          <a:p>
            <a:pPr marL="0" indent="0">
              <a:buNone/>
            </a:pPr>
            <a:r>
              <a:rPr lang="en-US" sz="2000" dirty="0"/>
              <a:t>It would be wonderful if you’d would be available to attend one of 90-minute the postholders meeting on:</a:t>
            </a:r>
          </a:p>
          <a:p>
            <a:pPr marL="0" indent="0">
              <a:buNone/>
            </a:pPr>
            <a:endParaRPr lang="en-US" sz="2000" dirty="0"/>
          </a:p>
          <a:p>
            <a:pPr marL="0" indent="0" algn="ctr">
              <a:buNone/>
            </a:pPr>
            <a:r>
              <a:rPr lang="en-US" sz="2000" dirty="0"/>
              <a:t>8</a:t>
            </a:r>
            <a:r>
              <a:rPr lang="en-US" sz="2000" baseline="30000" dirty="0"/>
              <a:t>th</a:t>
            </a:r>
            <a:r>
              <a:rPr lang="en-US" sz="2000" dirty="0"/>
              <a:t> May 2021 at </a:t>
            </a:r>
          </a:p>
          <a:p>
            <a:pPr marL="0" indent="0" algn="ctr">
              <a:buNone/>
            </a:pPr>
            <a:r>
              <a:rPr lang="en-US" sz="2000" dirty="0"/>
              <a:t>7pm (UK), 2pm (Miami &amp; NY), 1pm (Texas), 6am (NZ), 8pm (SA)</a:t>
            </a:r>
          </a:p>
          <a:p>
            <a:pPr marL="0" indent="0" algn="ctr">
              <a:buNone/>
            </a:pPr>
            <a:r>
              <a:rPr lang="en-US" sz="2000" dirty="0"/>
              <a:t>Or</a:t>
            </a:r>
          </a:p>
          <a:p>
            <a:pPr marL="0" indent="0" algn="ctr">
              <a:buNone/>
            </a:pPr>
            <a:r>
              <a:rPr lang="en-US" sz="2000" dirty="0"/>
              <a:t>9</a:t>
            </a:r>
            <a:r>
              <a:rPr lang="en-US" sz="2000" baseline="30000" dirty="0"/>
              <a:t>th</a:t>
            </a:r>
            <a:r>
              <a:rPr lang="en-US" sz="2000" dirty="0"/>
              <a:t> May 2021 at</a:t>
            </a:r>
          </a:p>
          <a:p>
            <a:pPr marL="0" indent="0" algn="ctr">
              <a:buNone/>
            </a:pPr>
            <a:r>
              <a:rPr lang="en-US" sz="2000" dirty="0"/>
              <a:t>8am (UK), 3am (Miami &amp; NY), 2am (Texas), 2pm (Perth), </a:t>
            </a:r>
          </a:p>
          <a:p>
            <a:pPr marL="0" indent="0" algn="ctr">
              <a:buNone/>
            </a:pPr>
            <a:r>
              <a:rPr lang="en-US" sz="2000" dirty="0"/>
              <a:t>4pm (Melbourne &amp; Brisbane), 6pm (NZ), 8am (SA)</a:t>
            </a:r>
          </a:p>
          <a:p>
            <a:pPr marL="0" indent="0">
              <a:buNone/>
            </a:pPr>
            <a:endParaRPr lang="en-US" sz="2000" dirty="0"/>
          </a:p>
          <a:p>
            <a:pPr marL="0" indent="0">
              <a:buNone/>
            </a:pPr>
            <a:r>
              <a:rPr lang="en-US" sz="2000" dirty="0"/>
              <a:t>Please confirm which session you can attend by the 4</a:t>
            </a:r>
            <a:r>
              <a:rPr lang="en-US" sz="2000" baseline="30000" dirty="0"/>
              <a:t>th</a:t>
            </a:r>
            <a:r>
              <a:rPr lang="en-US" sz="2000" dirty="0"/>
              <a:t> May 2021 simply enter your attendance on XXX google doc or informing John Carpenter on </a:t>
            </a:r>
            <a:r>
              <a:rPr lang="en-US" sz="2000" dirty="0" err="1"/>
              <a:t>john.carpenter@radiolollipop.org</a:t>
            </a: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27596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A8EE9-33FF-B849-9301-C2F0B57F79A6}"/>
              </a:ext>
            </a:extLst>
          </p:cNvPr>
          <p:cNvSpPr>
            <a:spLocks noGrp="1"/>
          </p:cNvSpPr>
          <p:nvPr>
            <p:ph type="title"/>
          </p:nvPr>
        </p:nvSpPr>
        <p:spPr/>
        <p:txBody>
          <a:bodyPr/>
          <a:lstStyle/>
          <a:p>
            <a:r>
              <a:rPr lang="en-US" dirty="0"/>
              <a:t>Please complete the following before the workshop, so you are prepared:</a:t>
            </a:r>
          </a:p>
        </p:txBody>
      </p:sp>
      <p:graphicFrame>
        <p:nvGraphicFramePr>
          <p:cNvPr id="5" name="Content Placeholder 2">
            <a:extLst>
              <a:ext uri="{FF2B5EF4-FFF2-40B4-BE49-F238E27FC236}">
                <a16:creationId xmlns:a16="http://schemas.microsoft.com/office/drawing/2014/main" id="{F5BB7FB4-1BD3-4392-83C9-C75A4024D774}"/>
              </a:ext>
            </a:extLst>
          </p:cNvPr>
          <p:cNvGraphicFramePr>
            <a:graphicFrameLocks noGrp="1"/>
          </p:cNvGraphicFramePr>
          <p:nvPr>
            <p:ph idx="1"/>
            <p:extLst>
              <p:ext uri="{D42A27DB-BD31-4B8C-83A1-F6EECF244321}">
                <p14:modId xmlns:p14="http://schemas.microsoft.com/office/powerpoint/2010/main" val="1471264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33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A4B0-3981-8447-9E42-51053579C915}"/>
              </a:ext>
            </a:extLst>
          </p:cNvPr>
          <p:cNvSpPr>
            <a:spLocks noGrp="1"/>
          </p:cNvSpPr>
          <p:nvPr>
            <p:ph type="title"/>
          </p:nvPr>
        </p:nvSpPr>
        <p:spPr/>
        <p:txBody>
          <a:bodyPr/>
          <a:lstStyle/>
          <a:p>
            <a:r>
              <a:rPr lang="en-US" dirty="0"/>
              <a:t>7 Steps to Success</a:t>
            </a:r>
          </a:p>
        </p:txBody>
      </p:sp>
      <p:graphicFrame>
        <p:nvGraphicFramePr>
          <p:cNvPr id="5" name="Content Placeholder 2">
            <a:extLst>
              <a:ext uri="{FF2B5EF4-FFF2-40B4-BE49-F238E27FC236}">
                <a16:creationId xmlns:a16="http://schemas.microsoft.com/office/drawing/2014/main" id="{C9A56C9E-06BE-46F6-AE2D-C57694362611}"/>
              </a:ext>
            </a:extLst>
          </p:cNvPr>
          <p:cNvGraphicFramePr>
            <a:graphicFrameLocks noGrp="1"/>
          </p:cNvGraphicFramePr>
          <p:nvPr>
            <p:ph idx="1"/>
            <p:extLst>
              <p:ext uri="{D42A27DB-BD31-4B8C-83A1-F6EECF244321}">
                <p14:modId xmlns:p14="http://schemas.microsoft.com/office/powerpoint/2010/main" val="34841651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385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128F3BD-7564-4310-B528-888E64F875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E31959-A259-D347-AEDE-18B65D93DBD6}"/>
              </a:ext>
            </a:extLst>
          </p:cNvPr>
          <p:cNvSpPr>
            <a:spLocks noGrp="1"/>
          </p:cNvSpPr>
          <p:nvPr>
            <p:ph type="title"/>
          </p:nvPr>
        </p:nvSpPr>
        <p:spPr>
          <a:xfrm>
            <a:off x="1137036" y="609600"/>
            <a:ext cx="8548386" cy="1282459"/>
          </a:xfrm>
        </p:spPr>
        <p:txBody>
          <a:bodyPr>
            <a:normAutofit/>
          </a:bodyPr>
          <a:lstStyle/>
          <a:p>
            <a:r>
              <a:rPr lang="en-US" dirty="0" err="1"/>
              <a:t>Trustgovernor</a:t>
            </a:r>
            <a:endParaRPr lang="en-US" dirty="0"/>
          </a:p>
        </p:txBody>
      </p:sp>
      <p:sp>
        <p:nvSpPr>
          <p:cNvPr id="3" name="Content Placeholder 2">
            <a:extLst>
              <a:ext uri="{FF2B5EF4-FFF2-40B4-BE49-F238E27FC236}">
                <a16:creationId xmlns:a16="http://schemas.microsoft.com/office/drawing/2014/main" id="{CB5887BE-209D-3547-8D7C-18158D45C86F}"/>
              </a:ext>
            </a:extLst>
          </p:cNvPr>
          <p:cNvSpPr>
            <a:spLocks noGrp="1"/>
          </p:cNvSpPr>
          <p:nvPr>
            <p:ph idx="1"/>
          </p:nvPr>
        </p:nvSpPr>
        <p:spPr>
          <a:xfrm>
            <a:off x="1137035" y="2147358"/>
            <a:ext cx="8548386" cy="4076394"/>
          </a:xfrm>
        </p:spPr>
        <p:txBody>
          <a:bodyPr>
            <a:normAutofit/>
          </a:bodyPr>
          <a:lstStyle/>
          <a:p>
            <a:r>
              <a:rPr lang="en-US" sz="1900" dirty="0"/>
              <a:t>The system is built for school use and used by school governors.  It has been been adopted and adapted by Radio Lollipop to assist in holding all our policies, documents and records in one safe place.</a:t>
            </a:r>
          </a:p>
          <a:p>
            <a:endParaRPr lang="en-US" sz="1900" dirty="0"/>
          </a:p>
          <a:p>
            <a:r>
              <a:rPr lang="en-US" sz="1900" dirty="0"/>
              <a:t>This is the place to find:</a:t>
            </a:r>
          </a:p>
          <a:p>
            <a:pPr lvl="1"/>
            <a:r>
              <a:rPr lang="en-US" sz="1900" dirty="0"/>
              <a:t>Radio Lollipop Management Postholders Trustees, International, National Support Team Members and within the world of Radio Lollipop.</a:t>
            </a:r>
          </a:p>
          <a:p>
            <a:pPr lvl="1"/>
            <a:r>
              <a:rPr lang="en-US" sz="1900" dirty="0"/>
              <a:t>All policies and templates</a:t>
            </a:r>
          </a:p>
          <a:p>
            <a:pPr lvl="1"/>
            <a:r>
              <a:rPr lang="en-US" sz="1900" dirty="0"/>
              <a:t>Record meetings and hold meeting records</a:t>
            </a:r>
          </a:p>
          <a:p>
            <a:endParaRPr lang="en-US" sz="1900" dirty="0"/>
          </a:p>
          <a:p>
            <a:r>
              <a:rPr lang="en-US" sz="1900" dirty="0"/>
              <a:t>Please register, add your profile and your skills for  yourself and your management team in </a:t>
            </a:r>
            <a:r>
              <a:rPr lang="en-US" sz="1900" dirty="0" err="1"/>
              <a:t>Trustgovernor</a:t>
            </a:r>
            <a:r>
              <a:rPr lang="en-US" sz="1900" dirty="0"/>
              <a:t> and take a look, there is a guide attached to help you</a:t>
            </a:r>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p:txBody>
      </p:sp>
      <p:sp>
        <p:nvSpPr>
          <p:cNvPr id="10" name="Freeform: Shape 9">
            <a:extLst>
              <a:ext uri="{FF2B5EF4-FFF2-40B4-BE49-F238E27FC236}">
                <a16:creationId xmlns:a16="http://schemas.microsoft.com/office/drawing/2014/main" id="{82AA3C4E-019E-440F-87AB-67EFA9BE6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822456" y="-2"/>
            <a:ext cx="1368219"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251033 w 1364418"/>
              <a:gd name="connsiteY10" fmla="*/ 6492130 h 6858000"/>
              <a:gd name="connsiteX11" fmla="*/ 266720 w 1364418"/>
              <a:gd name="connsiteY11" fmla="*/ 6431610 h 6858000"/>
              <a:gd name="connsiteX12" fmla="*/ 310425 w 1364418"/>
              <a:gd name="connsiteY12" fmla="*/ 6379786 h 6858000"/>
              <a:gd name="connsiteX13" fmla="*/ 293648 w 1364418"/>
              <a:gd name="connsiteY13" fmla="*/ 6334727 h 6858000"/>
              <a:gd name="connsiteX14" fmla="*/ 271063 w 1364418"/>
              <a:gd name="connsiteY14" fmla="*/ 6313295 h 6858000"/>
              <a:gd name="connsiteX15" fmla="*/ 278227 w 1364418"/>
              <a:gd name="connsiteY15" fmla="*/ 6280046 h 6858000"/>
              <a:gd name="connsiteX16" fmla="*/ 281226 w 1364418"/>
              <a:gd name="connsiteY16" fmla="*/ 6272987 h 6858000"/>
              <a:gd name="connsiteX17" fmla="*/ 288000 w 1364418"/>
              <a:gd name="connsiteY17" fmla="*/ 6252834 h 6858000"/>
              <a:gd name="connsiteX18" fmla="*/ 265992 w 1364418"/>
              <a:gd name="connsiteY18" fmla="*/ 6202459 h 6858000"/>
              <a:gd name="connsiteX19" fmla="*/ 264790 w 1364418"/>
              <a:gd name="connsiteY19" fmla="*/ 6153037 h 6858000"/>
              <a:gd name="connsiteX20" fmla="*/ 280205 w 1364418"/>
              <a:gd name="connsiteY20" fmla="*/ 6078132 h 6858000"/>
              <a:gd name="connsiteX21" fmla="*/ 267592 w 1364418"/>
              <a:gd name="connsiteY21" fmla="*/ 6028119 h 6858000"/>
              <a:gd name="connsiteX22" fmla="*/ 252821 w 1364418"/>
              <a:gd name="connsiteY22" fmla="*/ 5926735 h 6858000"/>
              <a:gd name="connsiteX23" fmla="*/ 302333 w 1364418"/>
              <a:gd name="connsiteY23" fmla="*/ 5712857 h 6858000"/>
              <a:gd name="connsiteX24" fmla="*/ 332131 w 1364418"/>
              <a:gd name="connsiteY24" fmla="*/ 5660491 h 6858000"/>
              <a:gd name="connsiteX25" fmla="*/ 341254 w 1364418"/>
              <a:gd name="connsiteY25" fmla="*/ 5563435 h 6858000"/>
              <a:gd name="connsiteX26" fmla="*/ 368130 w 1364418"/>
              <a:gd name="connsiteY26" fmla="*/ 5437125 h 6858000"/>
              <a:gd name="connsiteX27" fmla="*/ 381698 w 1364418"/>
              <a:gd name="connsiteY27" fmla="*/ 5396260 h 6858000"/>
              <a:gd name="connsiteX28" fmla="*/ 397679 w 1364418"/>
              <a:gd name="connsiteY28" fmla="*/ 5330009 h 6858000"/>
              <a:gd name="connsiteX29" fmla="*/ 431172 w 1364418"/>
              <a:gd name="connsiteY29" fmla="*/ 5273739 h 6858000"/>
              <a:gd name="connsiteX30" fmla="*/ 440771 w 1364418"/>
              <a:gd name="connsiteY30" fmla="*/ 5241779 h 6858000"/>
              <a:gd name="connsiteX31" fmla="*/ 451997 w 1364418"/>
              <a:gd name="connsiteY31" fmla="*/ 5225268 h 6858000"/>
              <a:gd name="connsiteX32" fmla="*/ 453017 w 1364418"/>
              <a:gd name="connsiteY32" fmla="*/ 5217684 h 6858000"/>
              <a:gd name="connsiteX33" fmla="*/ 460358 w 1364418"/>
              <a:gd name="connsiteY33" fmla="*/ 5193377 h 6858000"/>
              <a:gd name="connsiteX34" fmla="*/ 463661 w 1364418"/>
              <a:gd name="connsiteY34" fmla="*/ 5179288 h 6858000"/>
              <a:gd name="connsiteX35" fmla="*/ 464645 w 1364418"/>
              <a:gd name="connsiteY35" fmla="*/ 5173621 h 6858000"/>
              <a:gd name="connsiteX36" fmla="*/ 460279 w 1364418"/>
              <a:gd name="connsiteY36" fmla="*/ 5159961 h 6858000"/>
              <a:gd name="connsiteX37" fmla="*/ 466956 w 1364418"/>
              <a:gd name="connsiteY37" fmla="*/ 5144295 h 6858000"/>
              <a:gd name="connsiteX38" fmla="*/ 463889 w 1364418"/>
              <a:gd name="connsiteY38" fmla="*/ 5125185 h 6858000"/>
              <a:gd name="connsiteX39" fmla="*/ 470719 w 1364418"/>
              <a:gd name="connsiteY39" fmla="*/ 5121884 h 6858000"/>
              <a:gd name="connsiteX40" fmla="*/ 477755 w 1364418"/>
              <a:gd name="connsiteY40" fmla="*/ 5067850 h 6858000"/>
              <a:gd name="connsiteX41" fmla="*/ 480486 w 1364418"/>
              <a:gd name="connsiteY41" fmla="*/ 5060861 h 6858000"/>
              <a:gd name="connsiteX42" fmla="*/ 477190 w 1364418"/>
              <a:gd name="connsiteY42" fmla="*/ 5034192 h 6858000"/>
              <a:gd name="connsiteX43" fmla="*/ 478744 w 1364418"/>
              <a:gd name="connsiteY43" fmla="*/ 4993030 h 6858000"/>
              <a:gd name="connsiteX44" fmla="*/ 485653 w 1364418"/>
              <a:gd name="connsiteY44" fmla="*/ 4946844 h 6858000"/>
              <a:gd name="connsiteX45" fmla="*/ 481509 w 1364418"/>
              <a:gd name="connsiteY45" fmla="*/ 4932692 h 6858000"/>
              <a:gd name="connsiteX46" fmla="*/ 496912 w 1364418"/>
              <a:gd name="connsiteY46" fmla="*/ 4858827 h 6858000"/>
              <a:gd name="connsiteX47" fmla="*/ 502815 w 1364418"/>
              <a:gd name="connsiteY47" fmla="*/ 4821170 h 6858000"/>
              <a:gd name="connsiteX48" fmla="*/ 507548 w 1364418"/>
              <a:gd name="connsiteY48" fmla="*/ 4780965 h 6858000"/>
              <a:gd name="connsiteX49" fmla="*/ 508841 w 1364418"/>
              <a:gd name="connsiteY49" fmla="*/ 4750867 h 6858000"/>
              <a:gd name="connsiteX50" fmla="*/ 506648 w 1364418"/>
              <a:gd name="connsiteY50" fmla="*/ 4690749 h 6858000"/>
              <a:gd name="connsiteX51" fmla="*/ 502128 w 1364418"/>
              <a:gd name="connsiteY51" fmla="*/ 4584173 h 6858000"/>
              <a:gd name="connsiteX52" fmla="*/ 497211 w 1364418"/>
              <a:gd name="connsiteY52" fmla="*/ 4444346 h 6858000"/>
              <a:gd name="connsiteX53" fmla="*/ 493776 w 1364418"/>
              <a:gd name="connsiteY53" fmla="*/ 4375228 h 6858000"/>
              <a:gd name="connsiteX54" fmla="*/ 474429 w 1364418"/>
              <a:gd name="connsiteY54" fmla="*/ 4214165 h 6858000"/>
              <a:gd name="connsiteX55" fmla="*/ 478502 w 1364418"/>
              <a:gd name="connsiteY55" fmla="*/ 4090296 h 6858000"/>
              <a:gd name="connsiteX56" fmla="*/ 463758 w 1364418"/>
              <a:gd name="connsiteY56" fmla="*/ 4033999 h 6858000"/>
              <a:gd name="connsiteX57" fmla="*/ 464907 w 1364418"/>
              <a:gd name="connsiteY57" fmla="*/ 4031933 h 6858000"/>
              <a:gd name="connsiteX58" fmla="*/ 463483 w 1364418"/>
              <a:gd name="connsiteY58" fmla="*/ 4013953 h 6858000"/>
              <a:gd name="connsiteX59" fmla="*/ 449778 w 1364418"/>
              <a:gd name="connsiteY59" fmla="*/ 3974753 h 6858000"/>
              <a:gd name="connsiteX60" fmla="*/ 451376 w 1364418"/>
              <a:gd name="connsiteY60" fmla="*/ 3969950 h 6858000"/>
              <a:gd name="connsiteX61" fmla="*/ 444798 w 1364418"/>
              <a:gd name="connsiteY61" fmla="*/ 3933779 h 6858000"/>
              <a:gd name="connsiteX62" fmla="*/ 446129 w 1364418"/>
              <a:gd name="connsiteY62" fmla="*/ 3933093 h 6858000"/>
              <a:gd name="connsiteX63" fmla="*/ 450483 w 1364418"/>
              <a:gd name="connsiteY63" fmla="*/ 3922082 h 6858000"/>
              <a:gd name="connsiteX64" fmla="*/ 455561 w 1364418"/>
              <a:gd name="connsiteY64" fmla="*/ 3901461 h 6858000"/>
              <a:gd name="connsiteX65" fmla="*/ 478155 w 1364418"/>
              <a:gd name="connsiteY65" fmla="*/ 3813873 h 6858000"/>
              <a:gd name="connsiteX66" fmla="*/ 477580 w 1364418"/>
              <a:gd name="connsiteY66" fmla="*/ 3806161 h 6858000"/>
              <a:gd name="connsiteX67" fmla="*/ 477887 w 1364418"/>
              <a:gd name="connsiteY67" fmla="*/ 3805957 h 6858000"/>
              <a:gd name="connsiteX68" fmla="*/ 477914 w 1364418"/>
              <a:gd name="connsiteY68" fmla="*/ 3797724 h 6858000"/>
              <a:gd name="connsiteX69" fmla="*/ 476529 w 1364418"/>
              <a:gd name="connsiteY69" fmla="*/ 3792098 h 6858000"/>
              <a:gd name="connsiteX70" fmla="*/ 475413 w 1364418"/>
              <a:gd name="connsiteY70" fmla="*/ 3777135 h 6858000"/>
              <a:gd name="connsiteX71" fmla="*/ 477146 w 1364418"/>
              <a:gd name="connsiteY71" fmla="*/ 3771656 h 6858000"/>
              <a:gd name="connsiteX72" fmla="*/ 480889 w 1364418"/>
              <a:gd name="connsiteY72" fmla="*/ 3769007 h 6858000"/>
              <a:gd name="connsiteX73" fmla="*/ 480355 w 1364418"/>
              <a:gd name="connsiteY73" fmla="*/ 3767709 h 6858000"/>
              <a:gd name="connsiteX74" fmla="*/ 489051 w 1364418"/>
              <a:gd name="connsiteY74" fmla="*/ 3738082 h 6858000"/>
              <a:gd name="connsiteX75" fmla="*/ 496397 w 1364418"/>
              <a:gd name="connsiteY75" fmla="*/ 3673397 h 6858000"/>
              <a:gd name="connsiteX76" fmla="*/ 495693 w 1364418"/>
              <a:gd name="connsiteY76" fmla="*/ 3637109 h 6858000"/>
              <a:gd name="connsiteX77" fmla="*/ 499136 w 1364418"/>
              <a:gd name="connsiteY77" fmla="*/ 3536883 h 6858000"/>
              <a:gd name="connsiteX78" fmla="*/ 506674 w 1364418"/>
              <a:gd name="connsiteY78" fmla="*/ 3435652 h 6858000"/>
              <a:gd name="connsiteX79" fmla="*/ 508345 w 1364418"/>
              <a:gd name="connsiteY79" fmla="*/ 3307769 h 6858000"/>
              <a:gd name="connsiteX80" fmla="*/ 525908 w 1364418"/>
              <a:gd name="connsiteY80" fmla="*/ 3250522 h 6858000"/>
              <a:gd name="connsiteX81" fmla="*/ 526333 w 1364418"/>
              <a:gd name="connsiteY81" fmla="*/ 3229163 h 6858000"/>
              <a:gd name="connsiteX82" fmla="*/ 528156 w 1364418"/>
              <a:gd name="connsiteY82" fmla="*/ 3217217 h 6858000"/>
              <a:gd name="connsiteX83" fmla="*/ 514991 w 1364418"/>
              <a:gd name="connsiteY83" fmla="*/ 3183755 h 6858000"/>
              <a:gd name="connsiteX84" fmla="*/ 515492 w 1364418"/>
              <a:gd name="connsiteY84" fmla="*/ 3178642 h 6858000"/>
              <a:gd name="connsiteX85" fmla="*/ 503092 w 1364418"/>
              <a:gd name="connsiteY85" fmla="*/ 3158586 h 6858000"/>
              <a:gd name="connsiteX86" fmla="*/ 488277 w 1364418"/>
              <a:gd name="connsiteY86" fmla="*/ 3129034 h 6858000"/>
              <a:gd name="connsiteX87" fmla="*/ 488942 w 1364418"/>
              <a:gd name="connsiteY87" fmla="*/ 3126682 h 6858000"/>
              <a:gd name="connsiteX88" fmla="*/ 479810 w 1364418"/>
              <a:gd name="connsiteY88" fmla="*/ 3114519 h 6858000"/>
              <a:gd name="connsiteX89" fmla="*/ 466419 w 1364418"/>
              <a:gd name="connsiteY89" fmla="*/ 3106272 h 6858000"/>
              <a:gd name="connsiteX90" fmla="*/ 439149 w 1364418"/>
              <a:gd name="connsiteY90" fmla="*/ 2958185 h 6858000"/>
              <a:gd name="connsiteX91" fmla="*/ 381763 w 1364418"/>
              <a:gd name="connsiteY91" fmla="*/ 2762989 h 6858000"/>
              <a:gd name="connsiteX92" fmla="*/ 330681 w 1364418"/>
              <a:gd name="connsiteY92" fmla="*/ 2554718 h 6858000"/>
              <a:gd name="connsiteX93" fmla="*/ 310775 w 1364418"/>
              <a:gd name="connsiteY93" fmla="*/ 2485734 h 6858000"/>
              <a:gd name="connsiteX94" fmla="*/ 301498 w 1364418"/>
              <a:gd name="connsiteY94" fmla="*/ 2447068 h 6858000"/>
              <a:gd name="connsiteX95" fmla="*/ 288459 w 1364418"/>
              <a:gd name="connsiteY95" fmla="*/ 2425819 h 6858000"/>
              <a:gd name="connsiteX96" fmla="*/ 294458 w 1364418"/>
              <a:gd name="connsiteY96" fmla="*/ 2402874 h 6858000"/>
              <a:gd name="connsiteX97" fmla="*/ 297070 w 1364418"/>
              <a:gd name="connsiteY97" fmla="*/ 2381443 h 6858000"/>
              <a:gd name="connsiteX98" fmla="*/ 273399 w 1364418"/>
              <a:gd name="connsiteY98" fmla="*/ 2261920 h 6858000"/>
              <a:gd name="connsiteX99" fmla="*/ 263286 w 1364418"/>
              <a:gd name="connsiteY99" fmla="*/ 2195378 h 6858000"/>
              <a:gd name="connsiteX100" fmla="*/ 247503 w 1364418"/>
              <a:gd name="connsiteY100" fmla="*/ 2155135 h 6858000"/>
              <a:gd name="connsiteX101" fmla="*/ 244961 w 1364418"/>
              <a:gd name="connsiteY101" fmla="*/ 2118008 h 6858000"/>
              <a:gd name="connsiteX102" fmla="*/ 245954 w 1364418"/>
              <a:gd name="connsiteY102" fmla="*/ 2050531 h 6858000"/>
              <a:gd name="connsiteX103" fmla="*/ 237760 w 1364418"/>
              <a:gd name="connsiteY103" fmla="*/ 1963269 h 6858000"/>
              <a:gd name="connsiteX104" fmla="*/ 218938 w 1364418"/>
              <a:gd name="connsiteY104" fmla="*/ 1906352 h 6858000"/>
              <a:gd name="connsiteX105" fmla="*/ 195495 w 1364418"/>
              <a:gd name="connsiteY105" fmla="*/ 1861531 h 6858000"/>
              <a:gd name="connsiteX106" fmla="*/ 149294 w 1364418"/>
              <a:gd name="connsiteY106" fmla="*/ 1732919 h 6858000"/>
              <a:gd name="connsiteX107" fmla="*/ 121605 w 1364418"/>
              <a:gd name="connsiteY107" fmla="*/ 1663540 h 6858000"/>
              <a:gd name="connsiteX108" fmla="*/ 120731 w 1364418"/>
              <a:gd name="connsiteY108" fmla="*/ 1615777 h 6858000"/>
              <a:gd name="connsiteX109" fmla="*/ 101526 w 1364418"/>
              <a:gd name="connsiteY109" fmla="*/ 1563678 h 6858000"/>
              <a:gd name="connsiteX110" fmla="*/ 114606 w 1364418"/>
              <a:gd name="connsiteY110" fmla="*/ 1519474 h 6858000"/>
              <a:gd name="connsiteX111" fmla="*/ 107348 w 1364418"/>
              <a:gd name="connsiteY111" fmla="*/ 1477995 h 6858000"/>
              <a:gd name="connsiteX112" fmla="*/ 93433 w 1364418"/>
              <a:gd name="connsiteY112" fmla="*/ 1373769 h 6858000"/>
              <a:gd name="connsiteX113" fmla="*/ 101740 w 1364418"/>
              <a:gd name="connsiteY113" fmla="*/ 1307086 h 6858000"/>
              <a:gd name="connsiteX114" fmla="*/ 102928 w 1364418"/>
              <a:gd name="connsiteY114" fmla="*/ 1189033 h 6858000"/>
              <a:gd name="connsiteX115" fmla="*/ 107613 w 1364418"/>
              <a:gd name="connsiteY115" fmla="*/ 1168288 h 6858000"/>
              <a:gd name="connsiteX116" fmla="*/ 99895 w 1364418"/>
              <a:gd name="connsiteY116" fmla="*/ 1142577 h 6858000"/>
              <a:gd name="connsiteX117" fmla="*/ 89201 w 1364418"/>
              <a:gd name="connsiteY117" fmla="*/ 1088484 h 6858000"/>
              <a:gd name="connsiteX118" fmla="*/ 77937 w 1364418"/>
              <a:gd name="connsiteY118" fmla="*/ 1016103 h 6858000"/>
              <a:gd name="connsiteX119" fmla="*/ 79393 w 1364418"/>
              <a:gd name="connsiteY119" fmla="*/ 954054 h 6858000"/>
              <a:gd name="connsiteX120" fmla="*/ 90309 w 1364418"/>
              <a:gd name="connsiteY120" fmla="*/ 921368 h 6858000"/>
              <a:gd name="connsiteX121" fmla="*/ 74258 w 1364418"/>
              <a:gd name="connsiteY121" fmla="*/ 896999 h 6858000"/>
              <a:gd name="connsiteX122" fmla="*/ 43666 w 1364418"/>
              <a:gd name="connsiteY122" fmla="*/ 821517 h 6858000"/>
              <a:gd name="connsiteX123" fmla="*/ 22616 w 1364418"/>
              <a:gd name="connsiteY123" fmla="*/ 751353 h 6858000"/>
              <a:gd name="connsiteX124" fmla="*/ 22174 w 1364418"/>
              <a:gd name="connsiteY124" fmla="*/ 721230 h 6858000"/>
              <a:gd name="connsiteX125" fmla="*/ 7845 w 1364418"/>
              <a:gd name="connsiteY125" fmla="*/ 681659 h 6858000"/>
              <a:gd name="connsiteX126" fmla="*/ 31306 w 1364418"/>
              <a:gd name="connsiteY126" fmla="*/ 619315 h 6858000"/>
              <a:gd name="connsiteX127" fmla="*/ 15184 w 1364418"/>
              <a:gd name="connsiteY127" fmla="*/ 585934 h 6858000"/>
              <a:gd name="connsiteX128" fmla="*/ 22258 w 1364418"/>
              <a:gd name="connsiteY128" fmla="*/ 538948 h 6858000"/>
              <a:gd name="connsiteX129" fmla="*/ 26166 w 1364418"/>
              <a:gd name="connsiteY129" fmla="*/ 525163 h 6858000"/>
              <a:gd name="connsiteX130" fmla="*/ 52290 w 1364418"/>
              <a:gd name="connsiteY130" fmla="*/ 446567 h 6858000"/>
              <a:gd name="connsiteX131" fmla="*/ 51538 w 1364418"/>
              <a:gd name="connsiteY131" fmla="*/ 393828 h 6858000"/>
              <a:gd name="connsiteX132" fmla="*/ 51368 w 1364418"/>
              <a:gd name="connsiteY132" fmla="*/ 353137 h 6858000"/>
              <a:gd name="connsiteX133" fmla="*/ 55970 w 1364418"/>
              <a:gd name="connsiteY133" fmla="*/ 321428 h 6858000"/>
              <a:gd name="connsiteX134" fmla="*/ 57061 w 1364418"/>
              <a:gd name="connsiteY134" fmla="*/ 275771 h 6858000"/>
              <a:gd name="connsiteX135" fmla="*/ 74088 w 1364418"/>
              <a:gd name="connsiteY135" fmla="*/ 212860 h 6858000"/>
              <a:gd name="connsiteX136" fmla="*/ 65798 w 1364418"/>
              <a:gd name="connsiteY136" fmla="*/ 144983 h 6858000"/>
              <a:gd name="connsiteX137" fmla="*/ 78082 w 1364418"/>
              <a:gd name="connsiteY137" fmla="*/ 55288 h 6858000"/>
              <a:gd name="connsiteX138" fmla="*/ 37636 w 1364418"/>
              <a:gd name="connsiteY138"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251033 w 1364418"/>
              <a:gd name="connsiteY9" fmla="*/ 6492130 h 6858000"/>
              <a:gd name="connsiteX10" fmla="*/ 266720 w 1364418"/>
              <a:gd name="connsiteY10" fmla="*/ 6431610 h 6858000"/>
              <a:gd name="connsiteX11" fmla="*/ 310425 w 1364418"/>
              <a:gd name="connsiteY11" fmla="*/ 6379786 h 6858000"/>
              <a:gd name="connsiteX12" fmla="*/ 293648 w 1364418"/>
              <a:gd name="connsiteY12" fmla="*/ 6334727 h 6858000"/>
              <a:gd name="connsiteX13" fmla="*/ 271063 w 1364418"/>
              <a:gd name="connsiteY13" fmla="*/ 6313295 h 6858000"/>
              <a:gd name="connsiteX14" fmla="*/ 278227 w 1364418"/>
              <a:gd name="connsiteY14" fmla="*/ 6280046 h 6858000"/>
              <a:gd name="connsiteX15" fmla="*/ 281226 w 1364418"/>
              <a:gd name="connsiteY15" fmla="*/ 6272987 h 6858000"/>
              <a:gd name="connsiteX16" fmla="*/ 288000 w 1364418"/>
              <a:gd name="connsiteY16" fmla="*/ 6252834 h 6858000"/>
              <a:gd name="connsiteX17" fmla="*/ 265992 w 1364418"/>
              <a:gd name="connsiteY17" fmla="*/ 6202459 h 6858000"/>
              <a:gd name="connsiteX18" fmla="*/ 264790 w 1364418"/>
              <a:gd name="connsiteY18" fmla="*/ 6153037 h 6858000"/>
              <a:gd name="connsiteX19" fmla="*/ 280205 w 1364418"/>
              <a:gd name="connsiteY19" fmla="*/ 6078132 h 6858000"/>
              <a:gd name="connsiteX20" fmla="*/ 267592 w 1364418"/>
              <a:gd name="connsiteY20" fmla="*/ 6028119 h 6858000"/>
              <a:gd name="connsiteX21" fmla="*/ 252821 w 1364418"/>
              <a:gd name="connsiteY21" fmla="*/ 5926735 h 6858000"/>
              <a:gd name="connsiteX22" fmla="*/ 302333 w 1364418"/>
              <a:gd name="connsiteY22" fmla="*/ 5712857 h 6858000"/>
              <a:gd name="connsiteX23" fmla="*/ 332131 w 1364418"/>
              <a:gd name="connsiteY23" fmla="*/ 5660491 h 6858000"/>
              <a:gd name="connsiteX24" fmla="*/ 341254 w 1364418"/>
              <a:gd name="connsiteY24" fmla="*/ 5563435 h 6858000"/>
              <a:gd name="connsiteX25" fmla="*/ 368130 w 1364418"/>
              <a:gd name="connsiteY25" fmla="*/ 5437125 h 6858000"/>
              <a:gd name="connsiteX26" fmla="*/ 381698 w 1364418"/>
              <a:gd name="connsiteY26" fmla="*/ 5396260 h 6858000"/>
              <a:gd name="connsiteX27" fmla="*/ 397679 w 1364418"/>
              <a:gd name="connsiteY27" fmla="*/ 5330009 h 6858000"/>
              <a:gd name="connsiteX28" fmla="*/ 431172 w 1364418"/>
              <a:gd name="connsiteY28" fmla="*/ 5273739 h 6858000"/>
              <a:gd name="connsiteX29" fmla="*/ 440771 w 1364418"/>
              <a:gd name="connsiteY29" fmla="*/ 5241779 h 6858000"/>
              <a:gd name="connsiteX30" fmla="*/ 451997 w 1364418"/>
              <a:gd name="connsiteY30" fmla="*/ 5225268 h 6858000"/>
              <a:gd name="connsiteX31" fmla="*/ 453017 w 1364418"/>
              <a:gd name="connsiteY31" fmla="*/ 5217684 h 6858000"/>
              <a:gd name="connsiteX32" fmla="*/ 460358 w 1364418"/>
              <a:gd name="connsiteY32" fmla="*/ 5193377 h 6858000"/>
              <a:gd name="connsiteX33" fmla="*/ 463661 w 1364418"/>
              <a:gd name="connsiteY33" fmla="*/ 5179288 h 6858000"/>
              <a:gd name="connsiteX34" fmla="*/ 464645 w 1364418"/>
              <a:gd name="connsiteY34" fmla="*/ 5173621 h 6858000"/>
              <a:gd name="connsiteX35" fmla="*/ 460279 w 1364418"/>
              <a:gd name="connsiteY35" fmla="*/ 5159961 h 6858000"/>
              <a:gd name="connsiteX36" fmla="*/ 466956 w 1364418"/>
              <a:gd name="connsiteY36" fmla="*/ 5144295 h 6858000"/>
              <a:gd name="connsiteX37" fmla="*/ 463889 w 1364418"/>
              <a:gd name="connsiteY37" fmla="*/ 5125185 h 6858000"/>
              <a:gd name="connsiteX38" fmla="*/ 470719 w 1364418"/>
              <a:gd name="connsiteY38" fmla="*/ 5121884 h 6858000"/>
              <a:gd name="connsiteX39" fmla="*/ 477755 w 1364418"/>
              <a:gd name="connsiteY39" fmla="*/ 5067850 h 6858000"/>
              <a:gd name="connsiteX40" fmla="*/ 480486 w 1364418"/>
              <a:gd name="connsiteY40" fmla="*/ 5060861 h 6858000"/>
              <a:gd name="connsiteX41" fmla="*/ 477190 w 1364418"/>
              <a:gd name="connsiteY41" fmla="*/ 5034192 h 6858000"/>
              <a:gd name="connsiteX42" fmla="*/ 478744 w 1364418"/>
              <a:gd name="connsiteY42" fmla="*/ 4993030 h 6858000"/>
              <a:gd name="connsiteX43" fmla="*/ 485653 w 1364418"/>
              <a:gd name="connsiteY43" fmla="*/ 4946844 h 6858000"/>
              <a:gd name="connsiteX44" fmla="*/ 481509 w 1364418"/>
              <a:gd name="connsiteY44" fmla="*/ 4932692 h 6858000"/>
              <a:gd name="connsiteX45" fmla="*/ 496912 w 1364418"/>
              <a:gd name="connsiteY45" fmla="*/ 4858827 h 6858000"/>
              <a:gd name="connsiteX46" fmla="*/ 502815 w 1364418"/>
              <a:gd name="connsiteY46" fmla="*/ 4821170 h 6858000"/>
              <a:gd name="connsiteX47" fmla="*/ 507548 w 1364418"/>
              <a:gd name="connsiteY47" fmla="*/ 4780965 h 6858000"/>
              <a:gd name="connsiteX48" fmla="*/ 508841 w 1364418"/>
              <a:gd name="connsiteY48" fmla="*/ 4750867 h 6858000"/>
              <a:gd name="connsiteX49" fmla="*/ 506648 w 1364418"/>
              <a:gd name="connsiteY49" fmla="*/ 4690749 h 6858000"/>
              <a:gd name="connsiteX50" fmla="*/ 502128 w 1364418"/>
              <a:gd name="connsiteY50" fmla="*/ 4584173 h 6858000"/>
              <a:gd name="connsiteX51" fmla="*/ 497211 w 1364418"/>
              <a:gd name="connsiteY51" fmla="*/ 4444346 h 6858000"/>
              <a:gd name="connsiteX52" fmla="*/ 493776 w 1364418"/>
              <a:gd name="connsiteY52" fmla="*/ 4375228 h 6858000"/>
              <a:gd name="connsiteX53" fmla="*/ 474429 w 1364418"/>
              <a:gd name="connsiteY53" fmla="*/ 4214165 h 6858000"/>
              <a:gd name="connsiteX54" fmla="*/ 478502 w 1364418"/>
              <a:gd name="connsiteY54" fmla="*/ 4090296 h 6858000"/>
              <a:gd name="connsiteX55" fmla="*/ 463758 w 1364418"/>
              <a:gd name="connsiteY55" fmla="*/ 4033999 h 6858000"/>
              <a:gd name="connsiteX56" fmla="*/ 464907 w 1364418"/>
              <a:gd name="connsiteY56" fmla="*/ 4031933 h 6858000"/>
              <a:gd name="connsiteX57" fmla="*/ 463483 w 1364418"/>
              <a:gd name="connsiteY57" fmla="*/ 4013953 h 6858000"/>
              <a:gd name="connsiteX58" fmla="*/ 449778 w 1364418"/>
              <a:gd name="connsiteY58" fmla="*/ 3974753 h 6858000"/>
              <a:gd name="connsiteX59" fmla="*/ 451376 w 1364418"/>
              <a:gd name="connsiteY59" fmla="*/ 3969950 h 6858000"/>
              <a:gd name="connsiteX60" fmla="*/ 444798 w 1364418"/>
              <a:gd name="connsiteY60" fmla="*/ 3933779 h 6858000"/>
              <a:gd name="connsiteX61" fmla="*/ 446129 w 1364418"/>
              <a:gd name="connsiteY61" fmla="*/ 3933093 h 6858000"/>
              <a:gd name="connsiteX62" fmla="*/ 450483 w 1364418"/>
              <a:gd name="connsiteY62" fmla="*/ 3922082 h 6858000"/>
              <a:gd name="connsiteX63" fmla="*/ 455561 w 1364418"/>
              <a:gd name="connsiteY63" fmla="*/ 3901461 h 6858000"/>
              <a:gd name="connsiteX64" fmla="*/ 478155 w 1364418"/>
              <a:gd name="connsiteY64" fmla="*/ 3813873 h 6858000"/>
              <a:gd name="connsiteX65" fmla="*/ 477580 w 1364418"/>
              <a:gd name="connsiteY65" fmla="*/ 3806161 h 6858000"/>
              <a:gd name="connsiteX66" fmla="*/ 477887 w 1364418"/>
              <a:gd name="connsiteY66" fmla="*/ 3805957 h 6858000"/>
              <a:gd name="connsiteX67" fmla="*/ 477914 w 1364418"/>
              <a:gd name="connsiteY67" fmla="*/ 3797724 h 6858000"/>
              <a:gd name="connsiteX68" fmla="*/ 476529 w 1364418"/>
              <a:gd name="connsiteY68" fmla="*/ 3792098 h 6858000"/>
              <a:gd name="connsiteX69" fmla="*/ 475413 w 1364418"/>
              <a:gd name="connsiteY69" fmla="*/ 3777135 h 6858000"/>
              <a:gd name="connsiteX70" fmla="*/ 477146 w 1364418"/>
              <a:gd name="connsiteY70" fmla="*/ 3771656 h 6858000"/>
              <a:gd name="connsiteX71" fmla="*/ 480889 w 1364418"/>
              <a:gd name="connsiteY71" fmla="*/ 3769007 h 6858000"/>
              <a:gd name="connsiteX72" fmla="*/ 480355 w 1364418"/>
              <a:gd name="connsiteY72" fmla="*/ 3767709 h 6858000"/>
              <a:gd name="connsiteX73" fmla="*/ 489051 w 1364418"/>
              <a:gd name="connsiteY73" fmla="*/ 3738082 h 6858000"/>
              <a:gd name="connsiteX74" fmla="*/ 496397 w 1364418"/>
              <a:gd name="connsiteY74" fmla="*/ 3673397 h 6858000"/>
              <a:gd name="connsiteX75" fmla="*/ 495693 w 1364418"/>
              <a:gd name="connsiteY75" fmla="*/ 3637109 h 6858000"/>
              <a:gd name="connsiteX76" fmla="*/ 499136 w 1364418"/>
              <a:gd name="connsiteY76" fmla="*/ 3536883 h 6858000"/>
              <a:gd name="connsiteX77" fmla="*/ 506674 w 1364418"/>
              <a:gd name="connsiteY77" fmla="*/ 3435652 h 6858000"/>
              <a:gd name="connsiteX78" fmla="*/ 508345 w 1364418"/>
              <a:gd name="connsiteY78" fmla="*/ 3307769 h 6858000"/>
              <a:gd name="connsiteX79" fmla="*/ 525908 w 1364418"/>
              <a:gd name="connsiteY79" fmla="*/ 3250522 h 6858000"/>
              <a:gd name="connsiteX80" fmla="*/ 526333 w 1364418"/>
              <a:gd name="connsiteY80" fmla="*/ 3229163 h 6858000"/>
              <a:gd name="connsiteX81" fmla="*/ 528156 w 1364418"/>
              <a:gd name="connsiteY81" fmla="*/ 3217217 h 6858000"/>
              <a:gd name="connsiteX82" fmla="*/ 514991 w 1364418"/>
              <a:gd name="connsiteY82" fmla="*/ 3183755 h 6858000"/>
              <a:gd name="connsiteX83" fmla="*/ 515492 w 1364418"/>
              <a:gd name="connsiteY83" fmla="*/ 3178642 h 6858000"/>
              <a:gd name="connsiteX84" fmla="*/ 503092 w 1364418"/>
              <a:gd name="connsiteY84" fmla="*/ 3158586 h 6858000"/>
              <a:gd name="connsiteX85" fmla="*/ 488277 w 1364418"/>
              <a:gd name="connsiteY85" fmla="*/ 3129034 h 6858000"/>
              <a:gd name="connsiteX86" fmla="*/ 488942 w 1364418"/>
              <a:gd name="connsiteY86" fmla="*/ 3126682 h 6858000"/>
              <a:gd name="connsiteX87" fmla="*/ 479810 w 1364418"/>
              <a:gd name="connsiteY87" fmla="*/ 3114519 h 6858000"/>
              <a:gd name="connsiteX88" fmla="*/ 466419 w 1364418"/>
              <a:gd name="connsiteY88" fmla="*/ 3106272 h 6858000"/>
              <a:gd name="connsiteX89" fmla="*/ 439149 w 1364418"/>
              <a:gd name="connsiteY89" fmla="*/ 2958185 h 6858000"/>
              <a:gd name="connsiteX90" fmla="*/ 381763 w 1364418"/>
              <a:gd name="connsiteY90" fmla="*/ 2762989 h 6858000"/>
              <a:gd name="connsiteX91" fmla="*/ 330681 w 1364418"/>
              <a:gd name="connsiteY91" fmla="*/ 2554718 h 6858000"/>
              <a:gd name="connsiteX92" fmla="*/ 310775 w 1364418"/>
              <a:gd name="connsiteY92" fmla="*/ 2485734 h 6858000"/>
              <a:gd name="connsiteX93" fmla="*/ 301498 w 1364418"/>
              <a:gd name="connsiteY93" fmla="*/ 2447068 h 6858000"/>
              <a:gd name="connsiteX94" fmla="*/ 288459 w 1364418"/>
              <a:gd name="connsiteY94" fmla="*/ 2425819 h 6858000"/>
              <a:gd name="connsiteX95" fmla="*/ 294458 w 1364418"/>
              <a:gd name="connsiteY95" fmla="*/ 2402874 h 6858000"/>
              <a:gd name="connsiteX96" fmla="*/ 297070 w 1364418"/>
              <a:gd name="connsiteY96" fmla="*/ 2381443 h 6858000"/>
              <a:gd name="connsiteX97" fmla="*/ 273399 w 1364418"/>
              <a:gd name="connsiteY97" fmla="*/ 2261920 h 6858000"/>
              <a:gd name="connsiteX98" fmla="*/ 263286 w 1364418"/>
              <a:gd name="connsiteY98" fmla="*/ 2195378 h 6858000"/>
              <a:gd name="connsiteX99" fmla="*/ 247503 w 1364418"/>
              <a:gd name="connsiteY99" fmla="*/ 2155135 h 6858000"/>
              <a:gd name="connsiteX100" fmla="*/ 244961 w 1364418"/>
              <a:gd name="connsiteY100" fmla="*/ 2118008 h 6858000"/>
              <a:gd name="connsiteX101" fmla="*/ 245954 w 1364418"/>
              <a:gd name="connsiteY101" fmla="*/ 2050531 h 6858000"/>
              <a:gd name="connsiteX102" fmla="*/ 237760 w 1364418"/>
              <a:gd name="connsiteY102" fmla="*/ 1963269 h 6858000"/>
              <a:gd name="connsiteX103" fmla="*/ 218938 w 1364418"/>
              <a:gd name="connsiteY103" fmla="*/ 1906352 h 6858000"/>
              <a:gd name="connsiteX104" fmla="*/ 195495 w 1364418"/>
              <a:gd name="connsiteY104" fmla="*/ 1861531 h 6858000"/>
              <a:gd name="connsiteX105" fmla="*/ 149294 w 1364418"/>
              <a:gd name="connsiteY105" fmla="*/ 1732919 h 6858000"/>
              <a:gd name="connsiteX106" fmla="*/ 121605 w 1364418"/>
              <a:gd name="connsiteY106" fmla="*/ 1663540 h 6858000"/>
              <a:gd name="connsiteX107" fmla="*/ 120731 w 1364418"/>
              <a:gd name="connsiteY107" fmla="*/ 1615777 h 6858000"/>
              <a:gd name="connsiteX108" fmla="*/ 101526 w 1364418"/>
              <a:gd name="connsiteY108" fmla="*/ 1563678 h 6858000"/>
              <a:gd name="connsiteX109" fmla="*/ 114606 w 1364418"/>
              <a:gd name="connsiteY109" fmla="*/ 1519474 h 6858000"/>
              <a:gd name="connsiteX110" fmla="*/ 107348 w 1364418"/>
              <a:gd name="connsiteY110" fmla="*/ 1477995 h 6858000"/>
              <a:gd name="connsiteX111" fmla="*/ 93433 w 1364418"/>
              <a:gd name="connsiteY111" fmla="*/ 1373769 h 6858000"/>
              <a:gd name="connsiteX112" fmla="*/ 101740 w 1364418"/>
              <a:gd name="connsiteY112" fmla="*/ 1307086 h 6858000"/>
              <a:gd name="connsiteX113" fmla="*/ 102928 w 1364418"/>
              <a:gd name="connsiteY113" fmla="*/ 1189033 h 6858000"/>
              <a:gd name="connsiteX114" fmla="*/ 107613 w 1364418"/>
              <a:gd name="connsiteY114" fmla="*/ 1168288 h 6858000"/>
              <a:gd name="connsiteX115" fmla="*/ 99895 w 1364418"/>
              <a:gd name="connsiteY115" fmla="*/ 1142577 h 6858000"/>
              <a:gd name="connsiteX116" fmla="*/ 89201 w 1364418"/>
              <a:gd name="connsiteY116" fmla="*/ 1088484 h 6858000"/>
              <a:gd name="connsiteX117" fmla="*/ 77937 w 1364418"/>
              <a:gd name="connsiteY117" fmla="*/ 1016103 h 6858000"/>
              <a:gd name="connsiteX118" fmla="*/ 79393 w 1364418"/>
              <a:gd name="connsiteY118" fmla="*/ 954054 h 6858000"/>
              <a:gd name="connsiteX119" fmla="*/ 90309 w 1364418"/>
              <a:gd name="connsiteY119" fmla="*/ 921368 h 6858000"/>
              <a:gd name="connsiteX120" fmla="*/ 74258 w 1364418"/>
              <a:gd name="connsiteY120" fmla="*/ 896999 h 6858000"/>
              <a:gd name="connsiteX121" fmla="*/ 43666 w 1364418"/>
              <a:gd name="connsiteY121" fmla="*/ 821517 h 6858000"/>
              <a:gd name="connsiteX122" fmla="*/ 22616 w 1364418"/>
              <a:gd name="connsiteY122" fmla="*/ 751353 h 6858000"/>
              <a:gd name="connsiteX123" fmla="*/ 22174 w 1364418"/>
              <a:gd name="connsiteY123" fmla="*/ 721230 h 6858000"/>
              <a:gd name="connsiteX124" fmla="*/ 7845 w 1364418"/>
              <a:gd name="connsiteY124" fmla="*/ 681659 h 6858000"/>
              <a:gd name="connsiteX125" fmla="*/ 31306 w 1364418"/>
              <a:gd name="connsiteY125" fmla="*/ 619315 h 6858000"/>
              <a:gd name="connsiteX126" fmla="*/ 15184 w 1364418"/>
              <a:gd name="connsiteY126" fmla="*/ 585934 h 6858000"/>
              <a:gd name="connsiteX127" fmla="*/ 22258 w 1364418"/>
              <a:gd name="connsiteY127" fmla="*/ 538948 h 6858000"/>
              <a:gd name="connsiteX128" fmla="*/ 26166 w 1364418"/>
              <a:gd name="connsiteY128" fmla="*/ 525163 h 6858000"/>
              <a:gd name="connsiteX129" fmla="*/ 52290 w 1364418"/>
              <a:gd name="connsiteY129" fmla="*/ 446567 h 6858000"/>
              <a:gd name="connsiteX130" fmla="*/ 51538 w 1364418"/>
              <a:gd name="connsiteY130" fmla="*/ 393828 h 6858000"/>
              <a:gd name="connsiteX131" fmla="*/ 51368 w 1364418"/>
              <a:gd name="connsiteY131" fmla="*/ 353137 h 6858000"/>
              <a:gd name="connsiteX132" fmla="*/ 55970 w 1364418"/>
              <a:gd name="connsiteY132" fmla="*/ 321428 h 6858000"/>
              <a:gd name="connsiteX133" fmla="*/ 57061 w 1364418"/>
              <a:gd name="connsiteY133" fmla="*/ 275771 h 6858000"/>
              <a:gd name="connsiteX134" fmla="*/ 74088 w 1364418"/>
              <a:gd name="connsiteY134" fmla="*/ 212860 h 6858000"/>
              <a:gd name="connsiteX135" fmla="*/ 65798 w 1364418"/>
              <a:gd name="connsiteY135" fmla="*/ 144983 h 6858000"/>
              <a:gd name="connsiteX136" fmla="*/ 78082 w 1364418"/>
              <a:gd name="connsiteY136" fmla="*/ 55288 h 6858000"/>
              <a:gd name="connsiteX137" fmla="*/ 37636 w 1364418"/>
              <a:gd name="connsiteY137"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66720 w 1364418"/>
              <a:gd name="connsiteY8" fmla="*/ 6431610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8000 w 1364418"/>
              <a:gd name="connsiteY13" fmla="*/ 6252834 h 6858000"/>
              <a:gd name="connsiteX14" fmla="*/ 265992 w 1364418"/>
              <a:gd name="connsiteY14" fmla="*/ 6202459 h 6858000"/>
              <a:gd name="connsiteX15" fmla="*/ 264790 w 1364418"/>
              <a:gd name="connsiteY15" fmla="*/ 6153037 h 6858000"/>
              <a:gd name="connsiteX16" fmla="*/ 280205 w 1364418"/>
              <a:gd name="connsiteY16" fmla="*/ 6078132 h 6858000"/>
              <a:gd name="connsiteX17" fmla="*/ 267592 w 1364418"/>
              <a:gd name="connsiteY17" fmla="*/ 6028119 h 6858000"/>
              <a:gd name="connsiteX18" fmla="*/ 252821 w 1364418"/>
              <a:gd name="connsiteY18" fmla="*/ 5926735 h 6858000"/>
              <a:gd name="connsiteX19" fmla="*/ 302333 w 1364418"/>
              <a:gd name="connsiteY19" fmla="*/ 5712857 h 6858000"/>
              <a:gd name="connsiteX20" fmla="*/ 332131 w 1364418"/>
              <a:gd name="connsiteY20" fmla="*/ 5660491 h 6858000"/>
              <a:gd name="connsiteX21" fmla="*/ 341254 w 1364418"/>
              <a:gd name="connsiteY21" fmla="*/ 5563435 h 6858000"/>
              <a:gd name="connsiteX22" fmla="*/ 368130 w 1364418"/>
              <a:gd name="connsiteY22" fmla="*/ 5437125 h 6858000"/>
              <a:gd name="connsiteX23" fmla="*/ 381698 w 1364418"/>
              <a:gd name="connsiteY23" fmla="*/ 5396260 h 6858000"/>
              <a:gd name="connsiteX24" fmla="*/ 397679 w 1364418"/>
              <a:gd name="connsiteY24" fmla="*/ 5330009 h 6858000"/>
              <a:gd name="connsiteX25" fmla="*/ 431172 w 1364418"/>
              <a:gd name="connsiteY25" fmla="*/ 5273739 h 6858000"/>
              <a:gd name="connsiteX26" fmla="*/ 440771 w 1364418"/>
              <a:gd name="connsiteY26" fmla="*/ 5241779 h 6858000"/>
              <a:gd name="connsiteX27" fmla="*/ 451997 w 1364418"/>
              <a:gd name="connsiteY27" fmla="*/ 5225268 h 6858000"/>
              <a:gd name="connsiteX28" fmla="*/ 453017 w 1364418"/>
              <a:gd name="connsiteY28" fmla="*/ 5217684 h 6858000"/>
              <a:gd name="connsiteX29" fmla="*/ 460358 w 1364418"/>
              <a:gd name="connsiteY29" fmla="*/ 5193377 h 6858000"/>
              <a:gd name="connsiteX30" fmla="*/ 463661 w 1364418"/>
              <a:gd name="connsiteY30" fmla="*/ 5179288 h 6858000"/>
              <a:gd name="connsiteX31" fmla="*/ 464645 w 1364418"/>
              <a:gd name="connsiteY31" fmla="*/ 5173621 h 6858000"/>
              <a:gd name="connsiteX32" fmla="*/ 460279 w 1364418"/>
              <a:gd name="connsiteY32" fmla="*/ 5159961 h 6858000"/>
              <a:gd name="connsiteX33" fmla="*/ 466956 w 1364418"/>
              <a:gd name="connsiteY33" fmla="*/ 5144295 h 6858000"/>
              <a:gd name="connsiteX34" fmla="*/ 463889 w 1364418"/>
              <a:gd name="connsiteY34" fmla="*/ 5125185 h 6858000"/>
              <a:gd name="connsiteX35" fmla="*/ 470719 w 1364418"/>
              <a:gd name="connsiteY35" fmla="*/ 5121884 h 6858000"/>
              <a:gd name="connsiteX36" fmla="*/ 477755 w 1364418"/>
              <a:gd name="connsiteY36" fmla="*/ 5067850 h 6858000"/>
              <a:gd name="connsiteX37" fmla="*/ 480486 w 1364418"/>
              <a:gd name="connsiteY37" fmla="*/ 5060861 h 6858000"/>
              <a:gd name="connsiteX38" fmla="*/ 477190 w 1364418"/>
              <a:gd name="connsiteY38" fmla="*/ 5034192 h 6858000"/>
              <a:gd name="connsiteX39" fmla="*/ 478744 w 1364418"/>
              <a:gd name="connsiteY39" fmla="*/ 4993030 h 6858000"/>
              <a:gd name="connsiteX40" fmla="*/ 485653 w 1364418"/>
              <a:gd name="connsiteY40" fmla="*/ 4946844 h 6858000"/>
              <a:gd name="connsiteX41" fmla="*/ 481509 w 1364418"/>
              <a:gd name="connsiteY41" fmla="*/ 4932692 h 6858000"/>
              <a:gd name="connsiteX42" fmla="*/ 496912 w 1364418"/>
              <a:gd name="connsiteY42" fmla="*/ 4858827 h 6858000"/>
              <a:gd name="connsiteX43" fmla="*/ 502815 w 1364418"/>
              <a:gd name="connsiteY43" fmla="*/ 4821170 h 6858000"/>
              <a:gd name="connsiteX44" fmla="*/ 507548 w 1364418"/>
              <a:gd name="connsiteY44" fmla="*/ 4780965 h 6858000"/>
              <a:gd name="connsiteX45" fmla="*/ 508841 w 1364418"/>
              <a:gd name="connsiteY45" fmla="*/ 4750867 h 6858000"/>
              <a:gd name="connsiteX46" fmla="*/ 506648 w 1364418"/>
              <a:gd name="connsiteY46" fmla="*/ 4690749 h 6858000"/>
              <a:gd name="connsiteX47" fmla="*/ 502128 w 1364418"/>
              <a:gd name="connsiteY47" fmla="*/ 4584173 h 6858000"/>
              <a:gd name="connsiteX48" fmla="*/ 497211 w 1364418"/>
              <a:gd name="connsiteY48" fmla="*/ 4444346 h 6858000"/>
              <a:gd name="connsiteX49" fmla="*/ 493776 w 1364418"/>
              <a:gd name="connsiteY49" fmla="*/ 4375228 h 6858000"/>
              <a:gd name="connsiteX50" fmla="*/ 474429 w 1364418"/>
              <a:gd name="connsiteY50" fmla="*/ 4214165 h 6858000"/>
              <a:gd name="connsiteX51" fmla="*/ 478502 w 1364418"/>
              <a:gd name="connsiteY51" fmla="*/ 4090296 h 6858000"/>
              <a:gd name="connsiteX52" fmla="*/ 463758 w 1364418"/>
              <a:gd name="connsiteY52" fmla="*/ 4033999 h 6858000"/>
              <a:gd name="connsiteX53" fmla="*/ 464907 w 1364418"/>
              <a:gd name="connsiteY53" fmla="*/ 4031933 h 6858000"/>
              <a:gd name="connsiteX54" fmla="*/ 463483 w 1364418"/>
              <a:gd name="connsiteY54" fmla="*/ 4013953 h 6858000"/>
              <a:gd name="connsiteX55" fmla="*/ 449778 w 1364418"/>
              <a:gd name="connsiteY55" fmla="*/ 3974753 h 6858000"/>
              <a:gd name="connsiteX56" fmla="*/ 451376 w 1364418"/>
              <a:gd name="connsiteY56" fmla="*/ 3969950 h 6858000"/>
              <a:gd name="connsiteX57" fmla="*/ 444798 w 1364418"/>
              <a:gd name="connsiteY57" fmla="*/ 3933779 h 6858000"/>
              <a:gd name="connsiteX58" fmla="*/ 446129 w 1364418"/>
              <a:gd name="connsiteY58" fmla="*/ 3933093 h 6858000"/>
              <a:gd name="connsiteX59" fmla="*/ 450483 w 1364418"/>
              <a:gd name="connsiteY59" fmla="*/ 3922082 h 6858000"/>
              <a:gd name="connsiteX60" fmla="*/ 455561 w 1364418"/>
              <a:gd name="connsiteY60" fmla="*/ 3901461 h 6858000"/>
              <a:gd name="connsiteX61" fmla="*/ 478155 w 1364418"/>
              <a:gd name="connsiteY61" fmla="*/ 3813873 h 6858000"/>
              <a:gd name="connsiteX62" fmla="*/ 477580 w 1364418"/>
              <a:gd name="connsiteY62" fmla="*/ 3806161 h 6858000"/>
              <a:gd name="connsiteX63" fmla="*/ 477887 w 1364418"/>
              <a:gd name="connsiteY63" fmla="*/ 3805957 h 6858000"/>
              <a:gd name="connsiteX64" fmla="*/ 477914 w 1364418"/>
              <a:gd name="connsiteY64" fmla="*/ 3797724 h 6858000"/>
              <a:gd name="connsiteX65" fmla="*/ 476529 w 1364418"/>
              <a:gd name="connsiteY65" fmla="*/ 3792098 h 6858000"/>
              <a:gd name="connsiteX66" fmla="*/ 475413 w 1364418"/>
              <a:gd name="connsiteY66" fmla="*/ 3777135 h 6858000"/>
              <a:gd name="connsiteX67" fmla="*/ 477146 w 1364418"/>
              <a:gd name="connsiteY67" fmla="*/ 3771656 h 6858000"/>
              <a:gd name="connsiteX68" fmla="*/ 480889 w 1364418"/>
              <a:gd name="connsiteY68" fmla="*/ 3769007 h 6858000"/>
              <a:gd name="connsiteX69" fmla="*/ 480355 w 1364418"/>
              <a:gd name="connsiteY69" fmla="*/ 3767709 h 6858000"/>
              <a:gd name="connsiteX70" fmla="*/ 489051 w 1364418"/>
              <a:gd name="connsiteY70" fmla="*/ 3738082 h 6858000"/>
              <a:gd name="connsiteX71" fmla="*/ 496397 w 1364418"/>
              <a:gd name="connsiteY71" fmla="*/ 3673397 h 6858000"/>
              <a:gd name="connsiteX72" fmla="*/ 495693 w 1364418"/>
              <a:gd name="connsiteY72" fmla="*/ 3637109 h 6858000"/>
              <a:gd name="connsiteX73" fmla="*/ 499136 w 1364418"/>
              <a:gd name="connsiteY73" fmla="*/ 3536883 h 6858000"/>
              <a:gd name="connsiteX74" fmla="*/ 506674 w 1364418"/>
              <a:gd name="connsiteY74" fmla="*/ 3435652 h 6858000"/>
              <a:gd name="connsiteX75" fmla="*/ 508345 w 1364418"/>
              <a:gd name="connsiteY75" fmla="*/ 3307769 h 6858000"/>
              <a:gd name="connsiteX76" fmla="*/ 525908 w 1364418"/>
              <a:gd name="connsiteY76" fmla="*/ 3250522 h 6858000"/>
              <a:gd name="connsiteX77" fmla="*/ 526333 w 1364418"/>
              <a:gd name="connsiteY77" fmla="*/ 3229163 h 6858000"/>
              <a:gd name="connsiteX78" fmla="*/ 528156 w 1364418"/>
              <a:gd name="connsiteY78" fmla="*/ 3217217 h 6858000"/>
              <a:gd name="connsiteX79" fmla="*/ 514991 w 1364418"/>
              <a:gd name="connsiteY79" fmla="*/ 3183755 h 6858000"/>
              <a:gd name="connsiteX80" fmla="*/ 515492 w 1364418"/>
              <a:gd name="connsiteY80" fmla="*/ 3178642 h 6858000"/>
              <a:gd name="connsiteX81" fmla="*/ 503092 w 1364418"/>
              <a:gd name="connsiteY81" fmla="*/ 3158586 h 6858000"/>
              <a:gd name="connsiteX82" fmla="*/ 488277 w 1364418"/>
              <a:gd name="connsiteY82" fmla="*/ 3129034 h 6858000"/>
              <a:gd name="connsiteX83" fmla="*/ 488942 w 1364418"/>
              <a:gd name="connsiteY83" fmla="*/ 3126682 h 6858000"/>
              <a:gd name="connsiteX84" fmla="*/ 479810 w 1364418"/>
              <a:gd name="connsiteY84" fmla="*/ 3114519 h 6858000"/>
              <a:gd name="connsiteX85" fmla="*/ 466419 w 1364418"/>
              <a:gd name="connsiteY85" fmla="*/ 3106272 h 6858000"/>
              <a:gd name="connsiteX86" fmla="*/ 439149 w 1364418"/>
              <a:gd name="connsiteY86" fmla="*/ 2958185 h 6858000"/>
              <a:gd name="connsiteX87" fmla="*/ 381763 w 1364418"/>
              <a:gd name="connsiteY87" fmla="*/ 2762989 h 6858000"/>
              <a:gd name="connsiteX88" fmla="*/ 330681 w 1364418"/>
              <a:gd name="connsiteY88" fmla="*/ 2554718 h 6858000"/>
              <a:gd name="connsiteX89" fmla="*/ 310775 w 1364418"/>
              <a:gd name="connsiteY89" fmla="*/ 2485734 h 6858000"/>
              <a:gd name="connsiteX90" fmla="*/ 301498 w 1364418"/>
              <a:gd name="connsiteY90" fmla="*/ 2447068 h 6858000"/>
              <a:gd name="connsiteX91" fmla="*/ 288459 w 1364418"/>
              <a:gd name="connsiteY91" fmla="*/ 2425819 h 6858000"/>
              <a:gd name="connsiteX92" fmla="*/ 294458 w 1364418"/>
              <a:gd name="connsiteY92" fmla="*/ 2402874 h 6858000"/>
              <a:gd name="connsiteX93" fmla="*/ 297070 w 1364418"/>
              <a:gd name="connsiteY93" fmla="*/ 2381443 h 6858000"/>
              <a:gd name="connsiteX94" fmla="*/ 273399 w 1364418"/>
              <a:gd name="connsiteY94" fmla="*/ 2261920 h 6858000"/>
              <a:gd name="connsiteX95" fmla="*/ 263286 w 1364418"/>
              <a:gd name="connsiteY95" fmla="*/ 2195378 h 6858000"/>
              <a:gd name="connsiteX96" fmla="*/ 247503 w 1364418"/>
              <a:gd name="connsiteY96" fmla="*/ 2155135 h 6858000"/>
              <a:gd name="connsiteX97" fmla="*/ 244961 w 1364418"/>
              <a:gd name="connsiteY97" fmla="*/ 2118008 h 6858000"/>
              <a:gd name="connsiteX98" fmla="*/ 245954 w 1364418"/>
              <a:gd name="connsiteY98" fmla="*/ 2050531 h 6858000"/>
              <a:gd name="connsiteX99" fmla="*/ 237760 w 1364418"/>
              <a:gd name="connsiteY99" fmla="*/ 1963269 h 6858000"/>
              <a:gd name="connsiteX100" fmla="*/ 218938 w 1364418"/>
              <a:gd name="connsiteY100" fmla="*/ 1906352 h 6858000"/>
              <a:gd name="connsiteX101" fmla="*/ 195495 w 1364418"/>
              <a:gd name="connsiteY101" fmla="*/ 1861531 h 6858000"/>
              <a:gd name="connsiteX102" fmla="*/ 149294 w 1364418"/>
              <a:gd name="connsiteY102" fmla="*/ 1732919 h 6858000"/>
              <a:gd name="connsiteX103" fmla="*/ 121605 w 1364418"/>
              <a:gd name="connsiteY103" fmla="*/ 1663540 h 6858000"/>
              <a:gd name="connsiteX104" fmla="*/ 120731 w 1364418"/>
              <a:gd name="connsiteY104" fmla="*/ 1615777 h 6858000"/>
              <a:gd name="connsiteX105" fmla="*/ 101526 w 1364418"/>
              <a:gd name="connsiteY105" fmla="*/ 1563678 h 6858000"/>
              <a:gd name="connsiteX106" fmla="*/ 114606 w 1364418"/>
              <a:gd name="connsiteY106" fmla="*/ 1519474 h 6858000"/>
              <a:gd name="connsiteX107" fmla="*/ 107348 w 1364418"/>
              <a:gd name="connsiteY107" fmla="*/ 1477995 h 6858000"/>
              <a:gd name="connsiteX108" fmla="*/ 93433 w 1364418"/>
              <a:gd name="connsiteY108" fmla="*/ 1373769 h 6858000"/>
              <a:gd name="connsiteX109" fmla="*/ 101740 w 1364418"/>
              <a:gd name="connsiteY109" fmla="*/ 1307086 h 6858000"/>
              <a:gd name="connsiteX110" fmla="*/ 102928 w 1364418"/>
              <a:gd name="connsiteY110" fmla="*/ 1189033 h 6858000"/>
              <a:gd name="connsiteX111" fmla="*/ 107613 w 1364418"/>
              <a:gd name="connsiteY111" fmla="*/ 1168288 h 6858000"/>
              <a:gd name="connsiteX112" fmla="*/ 99895 w 1364418"/>
              <a:gd name="connsiteY112" fmla="*/ 1142577 h 6858000"/>
              <a:gd name="connsiteX113" fmla="*/ 89201 w 1364418"/>
              <a:gd name="connsiteY113" fmla="*/ 1088484 h 6858000"/>
              <a:gd name="connsiteX114" fmla="*/ 77937 w 1364418"/>
              <a:gd name="connsiteY114" fmla="*/ 1016103 h 6858000"/>
              <a:gd name="connsiteX115" fmla="*/ 79393 w 1364418"/>
              <a:gd name="connsiteY115" fmla="*/ 954054 h 6858000"/>
              <a:gd name="connsiteX116" fmla="*/ 90309 w 1364418"/>
              <a:gd name="connsiteY116" fmla="*/ 921368 h 6858000"/>
              <a:gd name="connsiteX117" fmla="*/ 74258 w 1364418"/>
              <a:gd name="connsiteY117" fmla="*/ 896999 h 6858000"/>
              <a:gd name="connsiteX118" fmla="*/ 43666 w 1364418"/>
              <a:gd name="connsiteY118" fmla="*/ 821517 h 6858000"/>
              <a:gd name="connsiteX119" fmla="*/ 22616 w 1364418"/>
              <a:gd name="connsiteY119" fmla="*/ 751353 h 6858000"/>
              <a:gd name="connsiteX120" fmla="*/ 22174 w 1364418"/>
              <a:gd name="connsiteY120" fmla="*/ 721230 h 6858000"/>
              <a:gd name="connsiteX121" fmla="*/ 7845 w 1364418"/>
              <a:gd name="connsiteY121" fmla="*/ 681659 h 6858000"/>
              <a:gd name="connsiteX122" fmla="*/ 31306 w 1364418"/>
              <a:gd name="connsiteY122" fmla="*/ 619315 h 6858000"/>
              <a:gd name="connsiteX123" fmla="*/ 15184 w 1364418"/>
              <a:gd name="connsiteY123" fmla="*/ 585934 h 6858000"/>
              <a:gd name="connsiteX124" fmla="*/ 22258 w 1364418"/>
              <a:gd name="connsiteY124" fmla="*/ 538948 h 6858000"/>
              <a:gd name="connsiteX125" fmla="*/ 26166 w 1364418"/>
              <a:gd name="connsiteY125" fmla="*/ 525163 h 6858000"/>
              <a:gd name="connsiteX126" fmla="*/ 52290 w 1364418"/>
              <a:gd name="connsiteY126" fmla="*/ 446567 h 6858000"/>
              <a:gd name="connsiteX127" fmla="*/ 51538 w 1364418"/>
              <a:gd name="connsiteY127" fmla="*/ 393828 h 6858000"/>
              <a:gd name="connsiteX128" fmla="*/ 51368 w 1364418"/>
              <a:gd name="connsiteY128" fmla="*/ 353137 h 6858000"/>
              <a:gd name="connsiteX129" fmla="*/ 55970 w 1364418"/>
              <a:gd name="connsiteY129" fmla="*/ 321428 h 6858000"/>
              <a:gd name="connsiteX130" fmla="*/ 57061 w 1364418"/>
              <a:gd name="connsiteY130" fmla="*/ 275771 h 6858000"/>
              <a:gd name="connsiteX131" fmla="*/ 74088 w 1364418"/>
              <a:gd name="connsiteY131" fmla="*/ 212860 h 6858000"/>
              <a:gd name="connsiteX132" fmla="*/ 65798 w 1364418"/>
              <a:gd name="connsiteY132" fmla="*/ 144983 h 6858000"/>
              <a:gd name="connsiteX133" fmla="*/ 78082 w 1364418"/>
              <a:gd name="connsiteY133" fmla="*/ 55288 h 6858000"/>
              <a:gd name="connsiteX134" fmla="*/ 37636 w 1364418"/>
              <a:gd name="connsiteY134"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317792 w 1364418"/>
              <a:gd name="connsiteY10" fmla="*/ 6324679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89521"/>
              <a:gd name="connsiteX1" fmla="*/ 1364418 w 1364418"/>
              <a:gd name="connsiteY1" fmla="*/ 0 h 6889521"/>
              <a:gd name="connsiteX2" fmla="*/ 1364418 w 1364418"/>
              <a:gd name="connsiteY2" fmla="*/ 6858000 h 6889521"/>
              <a:gd name="connsiteX3" fmla="*/ 101112 w 1364418"/>
              <a:gd name="connsiteY3" fmla="*/ 6857735 h 6889521"/>
              <a:gd name="connsiteX4" fmla="*/ 222208 w 1364418"/>
              <a:gd name="connsiteY4" fmla="*/ 6882355 h 6889521"/>
              <a:gd name="connsiteX5" fmla="*/ 209564 w 1364418"/>
              <a:gd name="connsiteY5" fmla="*/ 6777899 h 6889521"/>
              <a:gd name="connsiteX6" fmla="*/ 240339 w 1364418"/>
              <a:gd name="connsiteY6" fmla="*/ 6711686 h 6889521"/>
              <a:gd name="connsiteX7" fmla="*/ 286686 w 1364418"/>
              <a:gd name="connsiteY7" fmla="*/ 6664994 h 6889521"/>
              <a:gd name="connsiteX8" fmla="*/ 339152 w 1364418"/>
              <a:gd name="connsiteY8" fmla="*/ 6471804 h 6889521"/>
              <a:gd name="connsiteX9" fmla="*/ 334570 w 1364418"/>
              <a:gd name="connsiteY9" fmla="*/ 6389835 h 6889521"/>
              <a:gd name="connsiteX10" fmla="*/ 317792 w 1364418"/>
              <a:gd name="connsiteY10" fmla="*/ 6324679 h 6889521"/>
              <a:gd name="connsiteX11" fmla="*/ 278227 w 1364418"/>
              <a:gd name="connsiteY11" fmla="*/ 6280046 h 6889521"/>
              <a:gd name="connsiteX12" fmla="*/ 288000 w 1364418"/>
              <a:gd name="connsiteY12" fmla="*/ 6252834 h 6889521"/>
              <a:gd name="connsiteX13" fmla="*/ 265992 w 1364418"/>
              <a:gd name="connsiteY13" fmla="*/ 6202459 h 6889521"/>
              <a:gd name="connsiteX14" fmla="*/ 264790 w 1364418"/>
              <a:gd name="connsiteY14" fmla="*/ 6153037 h 6889521"/>
              <a:gd name="connsiteX15" fmla="*/ 280205 w 1364418"/>
              <a:gd name="connsiteY15" fmla="*/ 6078132 h 6889521"/>
              <a:gd name="connsiteX16" fmla="*/ 267592 w 1364418"/>
              <a:gd name="connsiteY16" fmla="*/ 6028119 h 6889521"/>
              <a:gd name="connsiteX17" fmla="*/ 252821 w 1364418"/>
              <a:gd name="connsiteY17" fmla="*/ 5926735 h 6889521"/>
              <a:gd name="connsiteX18" fmla="*/ 302333 w 1364418"/>
              <a:gd name="connsiteY18" fmla="*/ 5712857 h 6889521"/>
              <a:gd name="connsiteX19" fmla="*/ 332131 w 1364418"/>
              <a:gd name="connsiteY19" fmla="*/ 5660491 h 6889521"/>
              <a:gd name="connsiteX20" fmla="*/ 341254 w 1364418"/>
              <a:gd name="connsiteY20" fmla="*/ 5563435 h 6889521"/>
              <a:gd name="connsiteX21" fmla="*/ 368130 w 1364418"/>
              <a:gd name="connsiteY21" fmla="*/ 5437125 h 6889521"/>
              <a:gd name="connsiteX22" fmla="*/ 381698 w 1364418"/>
              <a:gd name="connsiteY22" fmla="*/ 5396260 h 6889521"/>
              <a:gd name="connsiteX23" fmla="*/ 397679 w 1364418"/>
              <a:gd name="connsiteY23" fmla="*/ 5330009 h 6889521"/>
              <a:gd name="connsiteX24" fmla="*/ 431172 w 1364418"/>
              <a:gd name="connsiteY24" fmla="*/ 5273739 h 6889521"/>
              <a:gd name="connsiteX25" fmla="*/ 440771 w 1364418"/>
              <a:gd name="connsiteY25" fmla="*/ 5241779 h 6889521"/>
              <a:gd name="connsiteX26" fmla="*/ 451997 w 1364418"/>
              <a:gd name="connsiteY26" fmla="*/ 5225268 h 6889521"/>
              <a:gd name="connsiteX27" fmla="*/ 453017 w 1364418"/>
              <a:gd name="connsiteY27" fmla="*/ 5217684 h 6889521"/>
              <a:gd name="connsiteX28" fmla="*/ 460358 w 1364418"/>
              <a:gd name="connsiteY28" fmla="*/ 5193377 h 6889521"/>
              <a:gd name="connsiteX29" fmla="*/ 463661 w 1364418"/>
              <a:gd name="connsiteY29" fmla="*/ 5179288 h 6889521"/>
              <a:gd name="connsiteX30" fmla="*/ 464645 w 1364418"/>
              <a:gd name="connsiteY30" fmla="*/ 5173621 h 6889521"/>
              <a:gd name="connsiteX31" fmla="*/ 460279 w 1364418"/>
              <a:gd name="connsiteY31" fmla="*/ 5159961 h 6889521"/>
              <a:gd name="connsiteX32" fmla="*/ 466956 w 1364418"/>
              <a:gd name="connsiteY32" fmla="*/ 5144295 h 6889521"/>
              <a:gd name="connsiteX33" fmla="*/ 463889 w 1364418"/>
              <a:gd name="connsiteY33" fmla="*/ 5125185 h 6889521"/>
              <a:gd name="connsiteX34" fmla="*/ 470719 w 1364418"/>
              <a:gd name="connsiteY34" fmla="*/ 5121884 h 6889521"/>
              <a:gd name="connsiteX35" fmla="*/ 477755 w 1364418"/>
              <a:gd name="connsiteY35" fmla="*/ 5067850 h 6889521"/>
              <a:gd name="connsiteX36" fmla="*/ 480486 w 1364418"/>
              <a:gd name="connsiteY36" fmla="*/ 5060861 h 6889521"/>
              <a:gd name="connsiteX37" fmla="*/ 477190 w 1364418"/>
              <a:gd name="connsiteY37" fmla="*/ 5034192 h 6889521"/>
              <a:gd name="connsiteX38" fmla="*/ 478744 w 1364418"/>
              <a:gd name="connsiteY38" fmla="*/ 4993030 h 6889521"/>
              <a:gd name="connsiteX39" fmla="*/ 485653 w 1364418"/>
              <a:gd name="connsiteY39" fmla="*/ 4946844 h 6889521"/>
              <a:gd name="connsiteX40" fmla="*/ 481509 w 1364418"/>
              <a:gd name="connsiteY40" fmla="*/ 4932692 h 6889521"/>
              <a:gd name="connsiteX41" fmla="*/ 496912 w 1364418"/>
              <a:gd name="connsiteY41" fmla="*/ 4858827 h 6889521"/>
              <a:gd name="connsiteX42" fmla="*/ 502815 w 1364418"/>
              <a:gd name="connsiteY42" fmla="*/ 4821170 h 6889521"/>
              <a:gd name="connsiteX43" fmla="*/ 507548 w 1364418"/>
              <a:gd name="connsiteY43" fmla="*/ 4780965 h 6889521"/>
              <a:gd name="connsiteX44" fmla="*/ 508841 w 1364418"/>
              <a:gd name="connsiteY44" fmla="*/ 4750867 h 6889521"/>
              <a:gd name="connsiteX45" fmla="*/ 506648 w 1364418"/>
              <a:gd name="connsiteY45" fmla="*/ 4690749 h 6889521"/>
              <a:gd name="connsiteX46" fmla="*/ 502128 w 1364418"/>
              <a:gd name="connsiteY46" fmla="*/ 4584173 h 6889521"/>
              <a:gd name="connsiteX47" fmla="*/ 497211 w 1364418"/>
              <a:gd name="connsiteY47" fmla="*/ 4444346 h 6889521"/>
              <a:gd name="connsiteX48" fmla="*/ 493776 w 1364418"/>
              <a:gd name="connsiteY48" fmla="*/ 4375228 h 6889521"/>
              <a:gd name="connsiteX49" fmla="*/ 474429 w 1364418"/>
              <a:gd name="connsiteY49" fmla="*/ 4214165 h 6889521"/>
              <a:gd name="connsiteX50" fmla="*/ 478502 w 1364418"/>
              <a:gd name="connsiteY50" fmla="*/ 4090296 h 6889521"/>
              <a:gd name="connsiteX51" fmla="*/ 463758 w 1364418"/>
              <a:gd name="connsiteY51" fmla="*/ 4033999 h 6889521"/>
              <a:gd name="connsiteX52" fmla="*/ 464907 w 1364418"/>
              <a:gd name="connsiteY52" fmla="*/ 4031933 h 6889521"/>
              <a:gd name="connsiteX53" fmla="*/ 463483 w 1364418"/>
              <a:gd name="connsiteY53" fmla="*/ 4013953 h 6889521"/>
              <a:gd name="connsiteX54" fmla="*/ 449778 w 1364418"/>
              <a:gd name="connsiteY54" fmla="*/ 3974753 h 6889521"/>
              <a:gd name="connsiteX55" fmla="*/ 451376 w 1364418"/>
              <a:gd name="connsiteY55" fmla="*/ 3969950 h 6889521"/>
              <a:gd name="connsiteX56" fmla="*/ 444798 w 1364418"/>
              <a:gd name="connsiteY56" fmla="*/ 3933779 h 6889521"/>
              <a:gd name="connsiteX57" fmla="*/ 446129 w 1364418"/>
              <a:gd name="connsiteY57" fmla="*/ 3933093 h 6889521"/>
              <a:gd name="connsiteX58" fmla="*/ 450483 w 1364418"/>
              <a:gd name="connsiteY58" fmla="*/ 3922082 h 6889521"/>
              <a:gd name="connsiteX59" fmla="*/ 455561 w 1364418"/>
              <a:gd name="connsiteY59" fmla="*/ 3901461 h 6889521"/>
              <a:gd name="connsiteX60" fmla="*/ 478155 w 1364418"/>
              <a:gd name="connsiteY60" fmla="*/ 3813873 h 6889521"/>
              <a:gd name="connsiteX61" fmla="*/ 477580 w 1364418"/>
              <a:gd name="connsiteY61" fmla="*/ 3806161 h 6889521"/>
              <a:gd name="connsiteX62" fmla="*/ 477887 w 1364418"/>
              <a:gd name="connsiteY62" fmla="*/ 3805957 h 6889521"/>
              <a:gd name="connsiteX63" fmla="*/ 477914 w 1364418"/>
              <a:gd name="connsiteY63" fmla="*/ 3797724 h 6889521"/>
              <a:gd name="connsiteX64" fmla="*/ 476529 w 1364418"/>
              <a:gd name="connsiteY64" fmla="*/ 3792098 h 6889521"/>
              <a:gd name="connsiteX65" fmla="*/ 475413 w 1364418"/>
              <a:gd name="connsiteY65" fmla="*/ 3777135 h 6889521"/>
              <a:gd name="connsiteX66" fmla="*/ 477146 w 1364418"/>
              <a:gd name="connsiteY66" fmla="*/ 3771656 h 6889521"/>
              <a:gd name="connsiteX67" fmla="*/ 480889 w 1364418"/>
              <a:gd name="connsiteY67" fmla="*/ 3769007 h 6889521"/>
              <a:gd name="connsiteX68" fmla="*/ 480355 w 1364418"/>
              <a:gd name="connsiteY68" fmla="*/ 3767709 h 6889521"/>
              <a:gd name="connsiteX69" fmla="*/ 489051 w 1364418"/>
              <a:gd name="connsiteY69" fmla="*/ 3738082 h 6889521"/>
              <a:gd name="connsiteX70" fmla="*/ 496397 w 1364418"/>
              <a:gd name="connsiteY70" fmla="*/ 3673397 h 6889521"/>
              <a:gd name="connsiteX71" fmla="*/ 495693 w 1364418"/>
              <a:gd name="connsiteY71" fmla="*/ 3637109 h 6889521"/>
              <a:gd name="connsiteX72" fmla="*/ 499136 w 1364418"/>
              <a:gd name="connsiteY72" fmla="*/ 3536883 h 6889521"/>
              <a:gd name="connsiteX73" fmla="*/ 506674 w 1364418"/>
              <a:gd name="connsiteY73" fmla="*/ 3435652 h 6889521"/>
              <a:gd name="connsiteX74" fmla="*/ 508345 w 1364418"/>
              <a:gd name="connsiteY74" fmla="*/ 3307769 h 6889521"/>
              <a:gd name="connsiteX75" fmla="*/ 525908 w 1364418"/>
              <a:gd name="connsiteY75" fmla="*/ 3250522 h 6889521"/>
              <a:gd name="connsiteX76" fmla="*/ 526333 w 1364418"/>
              <a:gd name="connsiteY76" fmla="*/ 3229163 h 6889521"/>
              <a:gd name="connsiteX77" fmla="*/ 528156 w 1364418"/>
              <a:gd name="connsiteY77" fmla="*/ 3217217 h 6889521"/>
              <a:gd name="connsiteX78" fmla="*/ 514991 w 1364418"/>
              <a:gd name="connsiteY78" fmla="*/ 3183755 h 6889521"/>
              <a:gd name="connsiteX79" fmla="*/ 515492 w 1364418"/>
              <a:gd name="connsiteY79" fmla="*/ 3178642 h 6889521"/>
              <a:gd name="connsiteX80" fmla="*/ 503092 w 1364418"/>
              <a:gd name="connsiteY80" fmla="*/ 3158586 h 6889521"/>
              <a:gd name="connsiteX81" fmla="*/ 488277 w 1364418"/>
              <a:gd name="connsiteY81" fmla="*/ 3129034 h 6889521"/>
              <a:gd name="connsiteX82" fmla="*/ 488942 w 1364418"/>
              <a:gd name="connsiteY82" fmla="*/ 3126682 h 6889521"/>
              <a:gd name="connsiteX83" fmla="*/ 479810 w 1364418"/>
              <a:gd name="connsiteY83" fmla="*/ 3114519 h 6889521"/>
              <a:gd name="connsiteX84" fmla="*/ 466419 w 1364418"/>
              <a:gd name="connsiteY84" fmla="*/ 3106272 h 6889521"/>
              <a:gd name="connsiteX85" fmla="*/ 439149 w 1364418"/>
              <a:gd name="connsiteY85" fmla="*/ 2958185 h 6889521"/>
              <a:gd name="connsiteX86" fmla="*/ 381763 w 1364418"/>
              <a:gd name="connsiteY86" fmla="*/ 2762989 h 6889521"/>
              <a:gd name="connsiteX87" fmla="*/ 330681 w 1364418"/>
              <a:gd name="connsiteY87" fmla="*/ 2554718 h 6889521"/>
              <a:gd name="connsiteX88" fmla="*/ 310775 w 1364418"/>
              <a:gd name="connsiteY88" fmla="*/ 2485734 h 6889521"/>
              <a:gd name="connsiteX89" fmla="*/ 301498 w 1364418"/>
              <a:gd name="connsiteY89" fmla="*/ 2447068 h 6889521"/>
              <a:gd name="connsiteX90" fmla="*/ 288459 w 1364418"/>
              <a:gd name="connsiteY90" fmla="*/ 2425819 h 6889521"/>
              <a:gd name="connsiteX91" fmla="*/ 294458 w 1364418"/>
              <a:gd name="connsiteY91" fmla="*/ 2402874 h 6889521"/>
              <a:gd name="connsiteX92" fmla="*/ 297070 w 1364418"/>
              <a:gd name="connsiteY92" fmla="*/ 2381443 h 6889521"/>
              <a:gd name="connsiteX93" fmla="*/ 273399 w 1364418"/>
              <a:gd name="connsiteY93" fmla="*/ 2261920 h 6889521"/>
              <a:gd name="connsiteX94" fmla="*/ 263286 w 1364418"/>
              <a:gd name="connsiteY94" fmla="*/ 2195378 h 6889521"/>
              <a:gd name="connsiteX95" fmla="*/ 247503 w 1364418"/>
              <a:gd name="connsiteY95" fmla="*/ 2155135 h 6889521"/>
              <a:gd name="connsiteX96" fmla="*/ 244961 w 1364418"/>
              <a:gd name="connsiteY96" fmla="*/ 2118008 h 6889521"/>
              <a:gd name="connsiteX97" fmla="*/ 245954 w 1364418"/>
              <a:gd name="connsiteY97" fmla="*/ 2050531 h 6889521"/>
              <a:gd name="connsiteX98" fmla="*/ 237760 w 1364418"/>
              <a:gd name="connsiteY98" fmla="*/ 1963269 h 6889521"/>
              <a:gd name="connsiteX99" fmla="*/ 218938 w 1364418"/>
              <a:gd name="connsiteY99" fmla="*/ 1906352 h 6889521"/>
              <a:gd name="connsiteX100" fmla="*/ 195495 w 1364418"/>
              <a:gd name="connsiteY100" fmla="*/ 1861531 h 6889521"/>
              <a:gd name="connsiteX101" fmla="*/ 149294 w 1364418"/>
              <a:gd name="connsiteY101" fmla="*/ 1732919 h 6889521"/>
              <a:gd name="connsiteX102" fmla="*/ 121605 w 1364418"/>
              <a:gd name="connsiteY102" fmla="*/ 1663540 h 6889521"/>
              <a:gd name="connsiteX103" fmla="*/ 120731 w 1364418"/>
              <a:gd name="connsiteY103" fmla="*/ 1615777 h 6889521"/>
              <a:gd name="connsiteX104" fmla="*/ 101526 w 1364418"/>
              <a:gd name="connsiteY104" fmla="*/ 1563678 h 6889521"/>
              <a:gd name="connsiteX105" fmla="*/ 114606 w 1364418"/>
              <a:gd name="connsiteY105" fmla="*/ 1519474 h 6889521"/>
              <a:gd name="connsiteX106" fmla="*/ 107348 w 1364418"/>
              <a:gd name="connsiteY106" fmla="*/ 1477995 h 6889521"/>
              <a:gd name="connsiteX107" fmla="*/ 93433 w 1364418"/>
              <a:gd name="connsiteY107" fmla="*/ 1373769 h 6889521"/>
              <a:gd name="connsiteX108" fmla="*/ 101740 w 1364418"/>
              <a:gd name="connsiteY108" fmla="*/ 1307086 h 6889521"/>
              <a:gd name="connsiteX109" fmla="*/ 102928 w 1364418"/>
              <a:gd name="connsiteY109" fmla="*/ 1189033 h 6889521"/>
              <a:gd name="connsiteX110" fmla="*/ 107613 w 1364418"/>
              <a:gd name="connsiteY110" fmla="*/ 1168288 h 6889521"/>
              <a:gd name="connsiteX111" fmla="*/ 99895 w 1364418"/>
              <a:gd name="connsiteY111" fmla="*/ 1142577 h 6889521"/>
              <a:gd name="connsiteX112" fmla="*/ 89201 w 1364418"/>
              <a:gd name="connsiteY112" fmla="*/ 1088484 h 6889521"/>
              <a:gd name="connsiteX113" fmla="*/ 77937 w 1364418"/>
              <a:gd name="connsiteY113" fmla="*/ 1016103 h 6889521"/>
              <a:gd name="connsiteX114" fmla="*/ 79393 w 1364418"/>
              <a:gd name="connsiteY114" fmla="*/ 954054 h 6889521"/>
              <a:gd name="connsiteX115" fmla="*/ 90309 w 1364418"/>
              <a:gd name="connsiteY115" fmla="*/ 921368 h 6889521"/>
              <a:gd name="connsiteX116" fmla="*/ 74258 w 1364418"/>
              <a:gd name="connsiteY116" fmla="*/ 896999 h 6889521"/>
              <a:gd name="connsiteX117" fmla="*/ 43666 w 1364418"/>
              <a:gd name="connsiteY117" fmla="*/ 821517 h 6889521"/>
              <a:gd name="connsiteX118" fmla="*/ 22616 w 1364418"/>
              <a:gd name="connsiteY118" fmla="*/ 751353 h 6889521"/>
              <a:gd name="connsiteX119" fmla="*/ 22174 w 1364418"/>
              <a:gd name="connsiteY119" fmla="*/ 721230 h 6889521"/>
              <a:gd name="connsiteX120" fmla="*/ 7845 w 1364418"/>
              <a:gd name="connsiteY120" fmla="*/ 681659 h 6889521"/>
              <a:gd name="connsiteX121" fmla="*/ 31306 w 1364418"/>
              <a:gd name="connsiteY121" fmla="*/ 619315 h 6889521"/>
              <a:gd name="connsiteX122" fmla="*/ 15184 w 1364418"/>
              <a:gd name="connsiteY122" fmla="*/ 585934 h 6889521"/>
              <a:gd name="connsiteX123" fmla="*/ 22258 w 1364418"/>
              <a:gd name="connsiteY123" fmla="*/ 538948 h 6889521"/>
              <a:gd name="connsiteX124" fmla="*/ 26166 w 1364418"/>
              <a:gd name="connsiteY124" fmla="*/ 525163 h 6889521"/>
              <a:gd name="connsiteX125" fmla="*/ 52290 w 1364418"/>
              <a:gd name="connsiteY125" fmla="*/ 446567 h 6889521"/>
              <a:gd name="connsiteX126" fmla="*/ 51538 w 1364418"/>
              <a:gd name="connsiteY126" fmla="*/ 393828 h 6889521"/>
              <a:gd name="connsiteX127" fmla="*/ 51368 w 1364418"/>
              <a:gd name="connsiteY127" fmla="*/ 353137 h 6889521"/>
              <a:gd name="connsiteX128" fmla="*/ 55970 w 1364418"/>
              <a:gd name="connsiteY128" fmla="*/ 321428 h 6889521"/>
              <a:gd name="connsiteX129" fmla="*/ 57061 w 1364418"/>
              <a:gd name="connsiteY129" fmla="*/ 275771 h 6889521"/>
              <a:gd name="connsiteX130" fmla="*/ 74088 w 1364418"/>
              <a:gd name="connsiteY130" fmla="*/ 212860 h 6889521"/>
              <a:gd name="connsiteX131" fmla="*/ 65798 w 1364418"/>
              <a:gd name="connsiteY131" fmla="*/ 144983 h 6889521"/>
              <a:gd name="connsiteX132" fmla="*/ 78082 w 1364418"/>
              <a:gd name="connsiteY132" fmla="*/ 55288 h 6889521"/>
              <a:gd name="connsiteX133" fmla="*/ 37636 w 1364418"/>
              <a:gd name="connsiteY133" fmla="*/ 0 h 6889521"/>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81996 w 1364418"/>
              <a:gd name="connsiteY4" fmla="*/ 6792972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64418" h="6858000">
                <a:moveTo>
                  <a:pt x="37636" y="0"/>
                </a:moveTo>
                <a:lnTo>
                  <a:pt x="1364418" y="0"/>
                </a:lnTo>
                <a:lnTo>
                  <a:pt x="1364418" y="6858000"/>
                </a:lnTo>
                <a:lnTo>
                  <a:pt x="245974" y="6857735"/>
                </a:lnTo>
                <a:cubicBezTo>
                  <a:pt x="246649" y="6829312"/>
                  <a:pt x="258792" y="6817314"/>
                  <a:pt x="281996" y="6792972"/>
                </a:cubicBezTo>
                <a:cubicBezTo>
                  <a:pt x="288036" y="6763449"/>
                  <a:pt x="261498" y="6738121"/>
                  <a:pt x="264484" y="6716710"/>
                </a:cubicBezTo>
                <a:cubicBezTo>
                  <a:pt x="264597" y="6714739"/>
                  <a:pt x="280538" y="6641844"/>
                  <a:pt x="280651" y="6639873"/>
                </a:cubicBezTo>
                <a:cubicBezTo>
                  <a:pt x="296114" y="6596543"/>
                  <a:pt x="335196" y="6519339"/>
                  <a:pt x="339152" y="6471804"/>
                </a:cubicBezTo>
                <a:lnTo>
                  <a:pt x="334570" y="6389835"/>
                </a:lnTo>
                <a:cubicBezTo>
                  <a:pt x="334613" y="6357588"/>
                  <a:pt x="338883" y="6333072"/>
                  <a:pt x="317792" y="6324679"/>
                </a:cubicBezTo>
                <a:cubicBezTo>
                  <a:pt x="308402" y="6306381"/>
                  <a:pt x="279168" y="6293695"/>
                  <a:pt x="278227" y="6280046"/>
                </a:cubicBezTo>
                <a:cubicBezTo>
                  <a:pt x="281050" y="6269969"/>
                  <a:pt x="290039" y="6265765"/>
                  <a:pt x="288000" y="6252834"/>
                </a:cubicBez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41901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TotalTime>
  <Words>462</Words>
  <Application>Microsoft Macintosh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Your Postholders Networking Meeting Invite</vt:lpstr>
      <vt:lpstr>Please complete the following before the workshop, so you are prepared:</vt:lpstr>
      <vt:lpstr>7 Steps to Success</vt:lpstr>
      <vt:lpstr>Trustgovernor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Postholders Networking Meeting Invite</dc:title>
  <dc:creator>Sally Prescott</dc:creator>
  <cp:lastModifiedBy>Sally Prescott</cp:lastModifiedBy>
  <cp:revision>11</cp:revision>
  <dcterms:created xsi:type="dcterms:W3CDTF">2021-04-18T08:26:51Z</dcterms:created>
  <dcterms:modified xsi:type="dcterms:W3CDTF">2021-04-21T08:06:22Z</dcterms:modified>
</cp:coreProperties>
</file>