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Trustgovernor Guide, as attached.  There’s more about Trustgovernor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dirty="0"/>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dirty="0"/>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dirty="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Trustgovernor Guide, as attached.  There’s more about Trustgovernor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fontScale="92500" lnSpcReduction="10000"/>
          </a:bodyPr>
          <a:lstStyle/>
          <a:p>
            <a:pPr marL="0" indent="0" algn="ctr">
              <a:buNone/>
            </a:pPr>
            <a:r>
              <a:rPr lang="en-US" sz="2400" b="1" dirty="0"/>
              <a:t>Calling all Secretaries</a:t>
            </a:r>
          </a:p>
          <a:p>
            <a:pPr marL="0" indent="0">
              <a:buNone/>
            </a:pPr>
            <a:endParaRPr lang="en-US" sz="2000" dirty="0"/>
          </a:p>
          <a:p>
            <a:pPr marL="0" indent="0">
              <a:buNone/>
            </a:pPr>
            <a:r>
              <a:rPr lang="en-US" sz="2000" dirty="0"/>
              <a:t>It would be wonderful if you’d would be available to attend one of the 90-minute postholders meeting on:</a:t>
            </a:r>
          </a:p>
          <a:p>
            <a:pPr marL="0" indent="0">
              <a:buNone/>
            </a:pPr>
            <a:endParaRPr lang="en-US" sz="2000" dirty="0"/>
          </a:p>
          <a:p>
            <a:pPr marL="0" indent="0" algn="ctr">
              <a:buNone/>
            </a:pPr>
            <a:r>
              <a:rPr lang="en-US" sz="2000" dirty="0"/>
              <a:t>16</a:t>
            </a:r>
            <a:r>
              <a:rPr lang="en-US" sz="2000" baseline="30000" dirty="0"/>
              <a:t>th</a:t>
            </a:r>
            <a:r>
              <a:rPr lang="en-US" sz="2000" dirty="0"/>
              <a:t> May 2021 at </a:t>
            </a:r>
          </a:p>
          <a:p>
            <a:pPr marL="0" indent="0" algn="ctr">
              <a:buNone/>
            </a:pPr>
            <a:r>
              <a:rPr lang="en-US" sz="2000" dirty="0"/>
              <a:t>9am (Melbourne &amp; Brisbane), 7pm (Miami &amp; NY), 6pm (Texas), 2am (Perth), 11am (NZ), 1am (SA), 12 midnight (UK)</a:t>
            </a:r>
          </a:p>
          <a:p>
            <a:pPr marL="0" indent="0" algn="ctr">
              <a:buNone/>
            </a:pPr>
            <a:r>
              <a:rPr lang="en-US" sz="2000" dirty="0"/>
              <a:t>Or</a:t>
            </a:r>
          </a:p>
          <a:p>
            <a:pPr marL="0" indent="0" algn="ctr">
              <a:buNone/>
            </a:pPr>
            <a:r>
              <a:rPr lang="en-US" sz="2000" dirty="0"/>
              <a:t>16</a:t>
            </a:r>
            <a:r>
              <a:rPr lang="en-US" sz="2000" baseline="30000" dirty="0"/>
              <a:t>th</a:t>
            </a:r>
            <a:r>
              <a:rPr lang="en-US" sz="2000" dirty="0"/>
              <a:t> May 2021 at</a:t>
            </a:r>
          </a:p>
          <a:p>
            <a:pPr marL="0" indent="0" algn="ctr">
              <a:buNone/>
            </a:pPr>
            <a:r>
              <a:rPr lang="en-US" sz="2000" dirty="0"/>
              <a:t>5pm (Melbourne &amp; Brisbane), 8am (UK), 3pm (Perth), 7pm (NZ</a:t>
            </a:r>
            <a:r>
              <a:rPr lang="en-US" sz="2000"/>
              <a:t>), </a:t>
            </a:r>
          </a:p>
          <a:p>
            <a:pPr marL="0" indent="0" algn="ctr">
              <a:buNone/>
            </a:pPr>
            <a:r>
              <a:rPr lang="en-US" sz="2000"/>
              <a:t>9am </a:t>
            </a:r>
            <a:r>
              <a:rPr lang="en-US" sz="2000" dirty="0"/>
              <a:t>(SA)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a:t>Trustgovernor</a:t>
            </a:r>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Trustgovernor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463</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12</cp:revision>
  <dcterms:created xsi:type="dcterms:W3CDTF">2021-04-18T08:26:51Z</dcterms:created>
  <dcterms:modified xsi:type="dcterms:W3CDTF">2021-04-21T08:08:04Z</dcterms:modified>
</cp:coreProperties>
</file>