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705"/>
  </p:normalViewPr>
  <p:slideViewPr>
    <p:cSldViewPr snapToGrid="0" snapToObjects="1">
      <p:cViewPr varScale="1">
        <p:scale>
          <a:sx n="108" d="100"/>
          <a:sy n="108" d="100"/>
        </p:scale>
        <p:origin x="736" y="1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A6BEB52-AF50-4CA1-B063-E2D50D20B407}" type="doc">
      <dgm:prSet loTypeId="urn:microsoft.com/office/officeart/2016/7/layout/VerticalDownArrowProcess" loCatId="process" qsTypeId="urn:microsoft.com/office/officeart/2005/8/quickstyle/simple1" qsCatId="simple" csTypeId="urn:microsoft.com/office/officeart/2005/8/colors/accent1_2" csCatId="accent1" phldr="1"/>
      <dgm:spPr/>
      <dgm:t>
        <a:bodyPr/>
        <a:lstStyle/>
        <a:p>
          <a:endParaRPr lang="en-US"/>
        </a:p>
      </dgm:t>
    </dgm:pt>
    <dgm:pt modelId="{3758C363-C0C7-4565-9592-56DCFDFA39BA}">
      <dgm:prSet/>
      <dgm:spPr/>
      <dgm:t>
        <a:bodyPr/>
        <a:lstStyle/>
        <a:p>
          <a:r>
            <a:rPr lang="en-US"/>
            <a:t>Complete</a:t>
          </a:r>
        </a:p>
      </dgm:t>
    </dgm:pt>
    <dgm:pt modelId="{A8B13B07-D912-48B2-B77C-82399A4F9D08}" type="parTrans" cxnId="{0A24F515-D480-457D-B1B2-D9F7D2BF5D46}">
      <dgm:prSet/>
      <dgm:spPr/>
      <dgm:t>
        <a:bodyPr/>
        <a:lstStyle/>
        <a:p>
          <a:endParaRPr lang="en-US"/>
        </a:p>
      </dgm:t>
    </dgm:pt>
    <dgm:pt modelId="{0063BF70-E933-4742-AB40-64FAF76E97C0}" type="sibTrans" cxnId="{0A24F515-D480-457D-B1B2-D9F7D2BF5D46}">
      <dgm:prSet/>
      <dgm:spPr/>
      <dgm:t>
        <a:bodyPr/>
        <a:lstStyle/>
        <a:p>
          <a:endParaRPr lang="en-US"/>
        </a:p>
      </dgm:t>
    </dgm:pt>
    <dgm:pt modelId="{3FC4FD21-B5D2-4981-ADE1-BDD3449DCD5B}">
      <dgm:prSet/>
      <dgm:spPr/>
      <dgm:t>
        <a:bodyPr/>
        <a:lstStyle/>
        <a:p>
          <a:r>
            <a:rPr lang="en-US" dirty="0"/>
            <a:t>Complete the attached the ‘7 Steps to Success’ self-assessment.  How you are getting on in your role against these, so during the workshop we can share best practice.  There’s more about the 7 steps on slide 3</a:t>
          </a:r>
        </a:p>
      </dgm:t>
    </dgm:pt>
    <dgm:pt modelId="{68476F26-955A-4FF3-922E-DC529D275EDC}" type="parTrans" cxnId="{917CE772-88A1-448D-A191-2FCC38DB6ACB}">
      <dgm:prSet/>
      <dgm:spPr/>
      <dgm:t>
        <a:bodyPr/>
        <a:lstStyle/>
        <a:p>
          <a:endParaRPr lang="en-US"/>
        </a:p>
      </dgm:t>
    </dgm:pt>
    <dgm:pt modelId="{D384830B-2463-417A-A836-FE08BCC42C7F}" type="sibTrans" cxnId="{917CE772-88A1-448D-A191-2FCC38DB6ACB}">
      <dgm:prSet/>
      <dgm:spPr/>
      <dgm:t>
        <a:bodyPr/>
        <a:lstStyle/>
        <a:p>
          <a:endParaRPr lang="en-US"/>
        </a:p>
      </dgm:t>
    </dgm:pt>
    <dgm:pt modelId="{E0CCA524-FE71-4FA8-BAE2-77015BFD3C8C}">
      <dgm:prSet/>
      <dgm:spPr/>
      <dgm:t>
        <a:bodyPr/>
        <a:lstStyle/>
        <a:p>
          <a:r>
            <a:rPr lang="en-US"/>
            <a:t>Read through</a:t>
          </a:r>
        </a:p>
      </dgm:t>
    </dgm:pt>
    <dgm:pt modelId="{1DF1E23D-F3FD-4175-9A95-531668226A02}" type="parTrans" cxnId="{04CD4304-6A36-47C9-8BC9-451043D59036}">
      <dgm:prSet/>
      <dgm:spPr/>
      <dgm:t>
        <a:bodyPr/>
        <a:lstStyle/>
        <a:p>
          <a:endParaRPr lang="en-US"/>
        </a:p>
      </dgm:t>
    </dgm:pt>
    <dgm:pt modelId="{BC8A20BA-D5C9-474E-8E75-7A6D363B2AD7}" type="sibTrans" cxnId="{04CD4304-6A36-47C9-8BC9-451043D59036}">
      <dgm:prSet/>
      <dgm:spPr/>
      <dgm:t>
        <a:bodyPr/>
        <a:lstStyle/>
        <a:p>
          <a:endParaRPr lang="en-US"/>
        </a:p>
      </dgm:t>
    </dgm:pt>
    <dgm:pt modelId="{21CB59D0-B646-418A-934B-F675CBBF9969}">
      <dgm:prSet/>
      <dgm:spPr/>
      <dgm:t>
        <a:bodyPr/>
        <a:lstStyle/>
        <a:p>
          <a:r>
            <a:rPr lang="en-US" dirty="0"/>
            <a:t>Read through the Trustgovernor Guide, as attached.  There’s more about Trustgovernor on the slide 4</a:t>
          </a:r>
        </a:p>
      </dgm:t>
    </dgm:pt>
    <dgm:pt modelId="{F840221D-0FBE-4ED5-923C-15F49CECEA39}" type="parTrans" cxnId="{5AEA4E14-18BC-4DD4-B395-A503845C996B}">
      <dgm:prSet/>
      <dgm:spPr/>
      <dgm:t>
        <a:bodyPr/>
        <a:lstStyle/>
        <a:p>
          <a:endParaRPr lang="en-US"/>
        </a:p>
      </dgm:t>
    </dgm:pt>
    <dgm:pt modelId="{EB18DED2-3226-47E3-B7D3-CEF018C3AE83}" type="sibTrans" cxnId="{5AEA4E14-18BC-4DD4-B395-A503845C996B}">
      <dgm:prSet/>
      <dgm:spPr/>
      <dgm:t>
        <a:bodyPr/>
        <a:lstStyle/>
        <a:p>
          <a:endParaRPr lang="en-US"/>
        </a:p>
      </dgm:t>
    </dgm:pt>
    <dgm:pt modelId="{99716E82-7D2D-46B1-B7DF-09B9BFFCB34C}">
      <dgm:prSet/>
      <dgm:spPr/>
      <dgm:t>
        <a:bodyPr/>
        <a:lstStyle/>
        <a:p>
          <a:r>
            <a:rPr lang="en-US"/>
            <a:t>Register in</a:t>
          </a:r>
        </a:p>
      </dgm:t>
    </dgm:pt>
    <dgm:pt modelId="{BA1FBBD4-7D3F-4B28-B1ED-97EFD0769A97}" type="parTrans" cxnId="{28D0ABD8-0D7A-4648-BB3D-536766342B7A}">
      <dgm:prSet/>
      <dgm:spPr/>
      <dgm:t>
        <a:bodyPr/>
        <a:lstStyle/>
        <a:p>
          <a:endParaRPr lang="en-US"/>
        </a:p>
      </dgm:t>
    </dgm:pt>
    <dgm:pt modelId="{7F7F6016-9CD1-4003-8D05-9135E4630BB5}" type="sibTrans" cxnId="{28D0ABD8-0D7A-4648-BB3D-536766342B7A}">
      <dgm:prSet/>
      <dgm:spPr/>
      <dgm:t>
        <a:bodyPr/>
        <a:lstStyle/>
        <a:p>
          <a:endParaRPr lang="en-US"/>
        </a:p>
      </dgm:t>
    </dgm:pt>
    <dgm:pt modelId="{87D20CBB-2BAC-4FFF-8342-FCD7B2893990}">
      <dgm:prSet/>
      <dgm:spPr/>
      <dgm:t>
        <a:bodyPr/>
        <a:lstStyle/>
        <a:p>
          <a:r>
            <a:rPr lang="en-US" dirty="0"/>
            <a:t>Register in Trustgovernor, if you haven’t already.</a:t>
          </a:r>
        </a:p>
      </dgm:t>
    </dgm:pt>
    <dgm:pt modelId="{E218A83B-C1F6-4374-93A7-966B7B41ADA5}" type="parTrans" cxnId="{4794E62B-C293-477E-B3FA-1D2500FDECE3}">
      <dgm:prSet/>
      <dgm:spPr/>
      <dgm:t>
        <a:bodyPr/>
        <a:lstStyle/>
        <a:p>
          <a:endParaRPr lang="en-US"/>
        </a:p>
      </dgm:t>
    </dgm:pt>
    <dgm:pt modelId="{0D3AE23B-6D72-42DF-9C7A-BAD049BCAD2F}" type="sibTrans" cxnId="{4794E62B-C293-477E-B3FA-1D2500FDECE3}">
      <dgm:prSet/>
      <dgm:spPr/>
      <dgm:t>
        <a:bodyPr/>
        <a:lstStyle/>
        <a:p>
          <a:endParaRPr lang="en-US"/>
        </a:p>
      </dgm:t>
    </dgm:pt>
    <dgm:pt modelId="{930B0F96-8161-409F-8730-DBE039A737DC}">
      <dgm:prSet/>
      <dgm:spPr/>
      <dgm:t>
        <a:bodyPr/>
        <a:lstStyle/>
        <a:p>
          <a:r>
            <a:rPr lang="en-US"/>
            <a:t>Take a look at Finndex, as explained in the guide; item 5.7 page 11</a:t>
          </a:r>
        </a:p>
      </dgm:t>
    </dgm:pt>
    <dgm:pt modelId="{2091FB48-4D6D-4E82-8E45-0B345B6B6CC0}" type="parTrans" cxnId="{7ABE5E36-48A1-4DD5-B0AD-3C1CD642BC3C}">
      <dgm:prSet/>
      <dgm:spPr/>
      <dgm:t>
        <a:bodyPr/>
        <a:lstStyle/>
        <a:p>
          <a:endParaRPr lang="en-US"/>
        </a:p>
      </dgm:t>
    </dgm:pt>
    <dgm:pt modelId="{4343B954-3874-44FC-ACD8-53B7A63A0555}" type="sibTrans" cxnId="{7ABE5E36-48A1-4DD5-B0AD-3C1CD642BC3C}">
      <dgm:prSet/>
      <dgm:spPr/>
      <dgm:t>
        <a:bodyPr/>
        <a:lstStyle/>
        <a:p>
          <a:endParaRPr lang="en-US"/>
        </a:p>
      </dgm:t>
    </dgm:pt>
    <dgm:pt modelId="{09F0019F-58A9-464B-A4A7-ED5E0AE9FEA9}">
      <dgm:prSet/>
      <dgm:spPr/>
      <dgm:t>
        <a:bodyPr/>
        <a:lstStyle/>
        <a:p>
          <a:r>
            <a:rPr lang="en-US"/>
            <a:t>Take a look at policies, as explained in the guide; item 8.2 page 22</a:t>
          </a:r>
        </a:p>
      </dgm:t>
    </dgm:pt>
    <dgm:pt modelId="{AD097FC0-2E56-4159-8685-353DA9230476}" type="parTrans" cxnId="{D817A6FA-F46A-4D31-9CB3-7E2F7CBAD90D}">
      <dgm:prSet/>
      <dgm:spPr/>
      <dgm:t>
        <a:bodyPr/>
        <a:lstStyle/>
        <a:p>
          <a:endParaRPr lang="en-US"/>
        </a:p>
      </dgm:t>
    </dgm:pt>
    <dgm:pt modelId="{987481A7-28CE-453B-93EA-AE9D0F1F1C77}" type="sibTrans" cxnId="{D817A6FA-F46A-4D31-9CB3-7E2F7CBAD90D}">
      <dgm:prSet/>
      <dgm:spPr/>
      <dgm:t>
        <a:bodyPr/>
        <a:lstStyle/>
        <a:p>
          <a:endParaRPr lang="en-US"/>
        </a:p>
      </dgm:t>
    </dgm:pt>
    <dgm:pt modelId="{7D412529-33CE-46A8-B31E-F6C82F8A9A0E}">
      <dgm:prSet/>
      <dgm:spPr/>
      <dgm:t>
        <a:bodyPr/>
        <a:lstStyle/>
        <a:p>
          <a:r>
            <a:rPr lang="en-US"/>
            <a:t>Update</a:t>
          </a:r>
        </a:p>
      </dgm:t>
    </dgm:pt>
    <dgm:pt modelId="{EC6EC02F-F097-42D3-801E-2F5EE485F8BE}" type="parTrans" cxnId="{D7AA4C25-E184-4382-B488-39AEBF77845A}">
      <dgm:prSet/>
      <dgm:spPr/>
      <dgm:t>
        <a:bodyPr/>
        <a:lstStyle/>
        <a:p>
          <a:endParaRPr lang="en-US"/>
        </a:p>
      </dgm:t>
    </dgm:pt>
    <dgm:pt modelId="{6E1628C2-21BA-4F94-A698-8DF7011C618F}" type="sibTrans" cxnId="{D7AA4C25-E184-4382-B488-39AEBF77845A}">
      <dgm:prSet/>
      <dgm:spPr/>
      <dgm:t>
        <a:bodyPr/>
        <a:lstStyle/>
        <a:p>
          <a:endParaRPr lang="en-US"/>
        </a:p>
      </dgm:t>
    </dgm:pt>
    <dgm:pt modelId="{4E3C4BB6-9F36-4B62-AF48-BBD0EA7F21B3}">
      <dgm:prSet/>
      <dgm:spPr/>
      <dgm:t>
        <a:bodyPr/>
        <a:lstStyle/>
        <a:p>
          <a:r>
            <a:rPr lang="en-US" dirty="0"/>
            <a:t>Update your profile in Trustgovernor as outlined in the guide; item 5.2 page 7 &amp; add your skills; item 5.5 page 10.</a:t>
          </a:r>
        </a:p>
      </dgm:t>
    </dgm:pt>
    <dgm:pt modelId="{65178F48-87D8-41D0-BD68-4EA298FA8E01}" type="parTrans" cxnId="{CE1C7F01-00C8-48B1-A34B-777C65AE9747}">
      <dgm:prSet/>
      <dgm:spPr/>
      <dgm:t>
        <a:bodyPr/>
        <a:lstStyle/>
        <a:p>
          <a:endParaRPr lang="en-US"/>
        </a:p>
      </dgm:t>
    </dgm:pt>
    <dgm:pt modelId="{B5AFF963-7BD7-4395-99B6-916A22978EA4}" type="sibTrans" cxnId="{CE1C7F01-00C8-48B1-A34B-777C65AE9747}">
      <dgm:prSet/>
      <dgm:spPr/>
      <dgm:t>
        <a:bodyPr/>
        <a:lstStyle/>
        <a:p>
          <a:endParaRPr lang="en-US"/>
        </a:p>
      </dgm:t>
    </dgm:pt>
    <dgm:pt modelId="{5EDB110E-5AF9-A944-B348-55BDFBAB74CF}" type="pres">
      <dgm:prSet presAssocID="{8A6BEB52-AF50-4CA1-B063-E2D50D20B407}" presName="Name0" presStyleCnt="0">
        <dgm:presLayoutVars>
          <dgm:dir/>
          <dgm:animLvl val="lvl"/>
          <dgm:resizeHandles val="exact"/>
        </dgm:presLayoutVars>
      </dgm:prSet>
      <dgm:spPr/>
    </dgm:pt>
    <dgm:pt modelId="{85DFEBC4-1D8B-0E4C-80C8-F3D9B07F6926}" type="pres">
      <dgm:prSet presAssocID="{7D412529-33CE-46A8-B31E-F6C82F8A9A0E}" presName="boxAndChildren" presStyleCnt="0"/>
      <dgm:spPr/>
    </dgm:pt>
    <dgm:pt modelId="{B774B503-FC69-5C44-93A1-89ADECE7EDFA}" type="pres">
      <dgm:prSet presAssocID="{7D412529-33CE-46A8-B31E-F6C82F8A9A0E}" presName="parentTextBox" presStyleLbl="alignNode1" presStyleIdx="0" presStyleCnt="4"/>
      <dgm:spPr/>
    </dgm:pt>
    <dgm:pt modelId="{7BCFB936-8C0E-774A-9CEB-EB032B902C20}" type="pres">
      <dgm:prSet presAssocID="{7D412529-33CE-46A8-B31E-F6C82F8A9A0E}" presName="descendantBox" presStyleLbl="bgAccFollowNode1" presStyleIdx="0" presStyleCnt="4"/>
      <dgm:spPr/>
    </dgm:pt>
    <dgm:pt modelId="{E65B4988-BB01-F944-BF31-34F31C794BB3}" type="pres">
      <dgm:prSet presAssocID="{7F7F6016-9CD1-4003-8D05-9135E4630BB5}" presName="sp" presStyleCnt="0"/>
      <dgm:spPr/>
    </dgm:pt>
    <dgm:pt modelId="{F7025057-A84E-AD47-AE66-F6BFE428AA51}" type="pres">
      <dgm:prSet presAssocID="{99716E82-7D2D-46B1-B7DF-09B9BFFCB34C}" presName="arrowAndChildren" presStyleCnt="0"/>
      <dgm:spPr/>
    </dgm:pt>
    <dgm:pt modelId="{E6230A87-007C-434D-803B-699DA5B22D66}" type="pres">
      <dgm:prSet presAssocID="{99716E82-7D2D-46B1-B7DF-09B9BFFCB34C}" presName="parentTextArrow" presStyleLbl="node1" presStyleIdx="0" presStyleCnt="0"/>
      <dgm:spPr/>
    </dgm:pt>
    <dgm:pt modelId="{A8C6A38B-694A-5346-A76B-B0E4459688F1}" type="pres">
      <dgm:prSet presAssocID="{99716E82-7D2D-46B1-B7DF-09B9BFFCB34C}" presName="arrow" presStyleLbl="alignNode1" presStyleIdx="1" presStyleCnt="4"/>
      <dgm:spPr/>
    </dgm:pt>
    <dgm:pt modelId="{3D89A43F-49B6-7B47-971A-844C9B55AD2C}" type="pres">
      <dgm:prSet presAssocID="{99716E82-7D2D-46B1-B7DF-09B9BFFCB34C}" presName="descendantArrow" presStyleLbl="bgAccFollowNode1" presStyleIdx="1" presStyleCnt="4"/>
      <dgm:spPr/>
    </dgm:pt>
    <dgm:pt modelId="{FFE0F6D1-0186-F246-A1DD-DD2319F2AC8A}" type="pres">
      <dgm:prSet presAssocID="{BC8A20BA-D5C9-474E-8E75-7A6D363B2AD7}" presName="sp" presStyleCnt="0"/>
      <dgm:spPr/>
    </dgm:pt>
    <dgm:pt modelId="{CDDA071E-BD5D-2D44-834B-4F56ACAFB58A}" type="pres">
      <dgm:prSet presAssocID="{E0CCA524-FE71-4FA8-BAE2-77015BFD3C8C}" presName="arrowAndChildren" presStyleCnt="0"/>
      <dgm:spPr/>
    </dgm:pt>
    <dgm:pt modelId="{C5927E81-04B6-E64C-B23C-D6BAB96435D7}" type="pres">
      <dgm:prSet presAssocID="{E0CCA524-FE71-4FA8-BAE2-77015BFD3C8C}" presName="parentTextArrow" presStyleLbl="node1" presStyleIdx="0" presStyleCnt="0"/>
      <dgm:spPr/>
    </dgm:pt>
    <dgm:pt modelId="{0B4A3790-792E-0947-AA39-873DFFAF8D92}" type="pres">
      <dgm:prSet presAssocID="{E0CCA524-FE71-4FA8-BAE2-77015BFD3C8C}" presName="arrow" presStyleLbl="alignNode1" presStyleIdx="2" presStyleCnt="4"/>
      <dgm:spPr/>
    </dgm:pt>
    <dgm:pt modelId="{7D0ACC53-E092-7E45-B7B7-8B210FDC38DE}" type="pres">
      <dgm:prSet presAssocID="{E0CCA524-FE71-4FA8-BAE2-77015BFD3C8C}" presName="descendantArrow" presStyleLbl="bgAccFollowNode1" presStyleIdx="2" presStyleCnt="4"/>
      <dgm:spPr/>
    </dgm:pt>
    <dgm:pt modelId="{ED70E651-C56E-F345-B0FB-EC89C39B37A1}" type="pres">
      <dgm:prSet presAssocID="{0063BF70-E933-4742-AB40-64FAF76E97C0}" presName="sp" presStyleCnt="0"/>
      <dgm:spPr/>
    </dgm:pt>
    <dgm:pt modelId="{69C28C8D-AC2F-D340-A647-54C9A0EB22C3}" type="pres">
      <dgm:prSet presAssocID="{3758C363-C0C7-4565-9592-56DCFDFA39BA}" presName="arrowAndChildren" presStyleCnt="0"/>
      <dgm:spPr/>
    </dgm:pt>
    <dgm:pt modelId="{B7F14C85-F22C-DF46-BFEA-C74DC34C35FF}" type="pres">
      <dgm:prSet presAssocID="{3758C363-C0C7-4565-9592-56DCFDFA39BA}" presName="parentTextArrow" presStyleLbl="node1" presStyleIdx="0" presStyleCnt="0"/>
      <dgm:spPr/>
    </dgm:pt>
    <dgm:pt modelId="{86A891AD-4B95-9D47-ACF4-5510B81538E8}" type="pres">
      <dgm:prSet presAssocID="{3758C363-C0C7-4565-9592-56DCFDFA39BA}" presName="arrow" presStyleLbl="alignNode1" presStyleIdx="3" presStyleCnt="4"/>
      <dgm:spPr/>
    </dgm:pt>
    <dgm:pt modelId="{4B442729-85F5-DD41-A5B4-8B948019B236}" type="pres">
      <dgm:prSet presAssocID="{3758C363-C0C7-4565-9592-56DCFDFA39BA}" presName="descendantArrow" presStyleLbl="bgAccFollowNode1" presStyleIdx="3" presStyleCnt="4"/>
      <dgm:spPr/>
    </dgm:pt>
  </dgm:ptLst>
  <dgm:cxnLst>
    <dgm:cxn modelId="{CE1C7F01-00C8-48B1-A34B-777C65AE9747}" srcId="{7D412529-33CE-46A8-B31E-F6C82F8A9A0E}" destId="{4E3C4BB6-9F36-4B62-AF48-BBD0EA7F21B3}" srcOrd="0" destOrd="0" parTransId="{65178F48-87D8-41D0-BD68-4EA298FA8E01}" sibTransId="{B5AFF963-7BD7-4395-99B6-916A22978EA4}"/>
    <dgm:cxn modelId="{04CD4304-6A36-47C9-8BC9-451043D59036}" srcId="{8A6BEB52-AF50-4CA1-B063-E2D50D20B407}" destId="{E0CCA524-FE71-4FA8-BAE2-77015BFD3C8C}" srcOrd="1" destOrd="0" parTransId="{1DF1E23D-F3FD-4175-9A95-531668226A02}" sibTransId="{BC8A20BA-D5C9-474E-8E75-7A6D363B2AD7}"/>
    <dgm:cxn modelId="{5462DF09-12F2-1D46-ACE9-C314AAE23ED4}" type="presOf" srcId="{3758C363-C0C7-4565-9592-56DCFDFA39BA}" destId="{B7F14C85-F22C-DF46-BFEA-C74DC34C35FF}" srcOrd="0" destOrd="0" presId="urn:microsoft.com/office/officeart/2016/7/layout/VerticalDownArrowProcess"/>
    <dgm:cxn modelId="{5AEA4E14-18BC-4DD4-B395-A503845C996B}" srcId="{E0CCA524-FE71-4FA8-BAE2-77015BFD3C8C}" destId="{21CB59D0-B646-418A-934B-F675CBBF9969}" srcOrd="0" destOrd="0" parTransId="{F840221D-0FBE-4ED5-923C-15F49CECEA39}" sibTransId="{EB18DED2-3226-47E3-B7D3-CEF018C3AE83}"/>
    <dgm:cxn modelId="{0A24F515-D480-457D-B1B2-D9F7D2BF5D46}" srcId="{8A6BEB52-AF50-4CA1-B063-E2D50D20B407}" destId="{3758C363-C0C7-4565-9592-56DCFDFA39BA}" srcOrd="0" destOrd="0" parTransId="{A8B13B07-D912-48B2-B77C-82399A4F9D08}" sibTransId="{0063BF70-E933-4742-AB40-64FAF76E97C0}"/>
    <dgm:cxn modelId="{0930571F-5F66-CA43-9592-9F5CADDBC897}" type="presOf" srcId="{87D20CBB-2BAC-4FFF-8342-FCD7B2893990}" destId="{3D89A43F-49B6-7B47-971A-844C9B55AD2C}" srcOrd="0" destOrd="0" presId="urn:microsoft.com/office/officeart/2016/7/layout/VerticalDownArrowProcess"/>
    <dgm:cxn modelId="{D7AA4C25-E184-4382-B488-39AEBF77845A}" srcId="{8A6BEB52-AF50-4CA1-B063-E2D50D20B407}" destId="{7D412529-33CE-46A8-B31E-F6C82F8A9A0E}" srcOrd="3" destOrd="0" parTransId="{EC6EC02F-F097-42D3-801E-2F5EE485F8BE}" sibTransId="{6E1628C2-21BA-4F94-A698-8DF7011C618F}"/>
    <dgm:cxn modelId="{4794E62B-C293-477E-B3FA-1D2500FDECE3}" srcId="{99716E82-7D2D-46B1-B7DF-09B9BFFCB34C}" destId="{87D20CBB-2BAC-4FFF-8342-FCD7B2893990}" srcOrd="0" destOrd="0" parTransId="{E218A83B-C1F6-4374-93A7-966B7B41ADA5}" sibTransId="{0D3AE23B-6D72-42DF-9C7A-BAD049BCAD2F}"/>
    <dgm:cxn modelId="{7345D031-EDDE-7A40-A939-B14E4FE21027}" type="presOf" srcId="{4E3C4BB6-9F36-4B62-AF48-BBD0EA7F21B3}" destId="{7BCFB936-8C0E-774A-9CEB-EB032B902C20}" srcOrd="0" destOrd="0" presId="urn:microsoft.com/office/officeart/2016/7/layout/VerticalDownArrowProcess"/>
    <dgm:cxn modelId="{7ABE5E36-48A1-4DD5-B0AD-3C1CD642BC3C}" srcId="{87D20CBB-2BAC-4FFF-8342-FCD7B2893990}" destId="{930B0F96-8161-409F-8730-DBE039A737DC}" srcOrd="0" destOrd="0" parTransId="{2091FB48-4D6D-4E82-8E45-0B345B6B6CC0}" sibTransId="{4343B954-3874-44FC-ACD8-53B7A63A0555}"/>
    <dgm:cxn modelId="{79B3D752-D89C-5442-AD18-FA302B4A41BF}" type="presOf" srcId="{930B0F96-8161-409F-8730-DBE039A737DC}" destId="{3D89A43F-49B6-7B47-971A-844C9B55AD2C}" srcOrd="0" destOrd="1" presId="urn:microsoft.com/office/officeart/2016/7/layout/VerticalDownArrowProcess"/>
    <dgm:cxn modelId="{8ED64157-BF31-ED48-80C3-AD7B66F254A5}" type="presOf" srcId="{E0CCA524-FE71-4FA8-BAE2-77015BFD3C8C}" destId="{0B4A3790-792E-0947-AA39-873DFFAF8D92}" srcOrd="1" destOrd="0" presId="urn:microsoft.com/office/officeart/2016/7/layout/VerticalDownArrowProcess"/>
    <dgm:cxn modelId="{917CE772-88A1-448D-A191-2FCC38DB6ACB}" srcId="{3758C363-C0C7-4565-9592-56DCFDFA39BA}" destId="{3FC4FD21-B5D2-4981-ADE1-BDD3449DCD5B}" srcOrd="0" destOrd="0" parTransId="{68476F26-955A-4FF3-922E-DC529D275EDC}" sibTransId="{D384830B-2463-417A-A836-FE08BCC42C7F}"/>
    <dgm:cxn modelId="{F9B7B879-72F7-074A-B982-BF8159704E09}" type="presOf" srcId="{99716E82-7D2D-46B1-B7DF-09B9BFFCB34C}" destId="{A8C6A38B-694A-5346-A76B-B0E4459688F1}" srcOrd="1" destOrd="0" presId="urn:microsoft.com/office/officeart/2016/7/layout/VerticalDownArrowProcess"/>
    <dgm:cxn modelId="{28EEC388-8C22-FA42-A22A-7A05FEF349AD}" type="presOf" srcId="{21CB59D0-B646-418A-934B-F675CBBF9969}" destId="{7D0ACC53-E092-7E45-B7B7-8B210FDC38DE}" srcOrd="0" destOrd="0" presId="urn:microsoft.com/office/officeart/2016/7/layout/VerticalDownArrowProcess"/>
    <dgm:cxn modelId="{5A00558F-B9E0-AB41-8DE7-4AF5AB21F442}" type="presOf" srcId="{99716E82-7D2D-46B1-B7DF-09B9BFFCB34C}" destId="{E6230A87-007C-434D-803B-699DA5B22D66}" srcOrd="0" destOrd="0" presId="urn:microsoft.com/office/officeart/2016/7/layout/VerticalDownArrowProcess"/>
    <dgm:cxn modelId="{A0168AA1-AE93-9042-AF31-E625D4DCD2EC}" type="presOf" srcId="{E0CCA524-FE71-4FA8-BAE2-77015BFD3C8C}" destId="{C5927E81-04B6-E64C-B23C-D6BAB96435D7}" srcOrd="0" destOrd="0" presId="urn:microsoft.com/office/officeart/2016/7/layout/VerticalDownArrowProcess"/>
    <dgm:cxn modelId="{3DACAAB9-0F8B-2341-86DD-01FFA6E63B6C}" type="presOf" srcId="{8A6BEB52-AF50-4CA1-B063-E2D50D20B407}" destId="{5EDB110E-5AF9-A944-B348-55BDFBAB74CF}" srcOrd="0" destOrd="0" presId="urn:microsoft.com/office/officeart/2016/7/layout/VerticalDownArrowProcess"/>
    <dgm:cxn modelId="{2A82C7CC-7636-4746-BF0D-81CF93B10F29}" type="presOf" srcId="{3758C363-C0C7-4565-9592-56DCFDFA39BA}" destId="{86A891AD-4B95-9D47-ACF4-5510B81538E8}" srcOrd="1" destOrd="0" presId="urn:microsoft.com/office/officeart/2016/7/layout/VerticalDownArrowProcess"/>
    <dgm:cxn modelId="{28D0ABD8-0D7A-4648-BB3D-536766342B7A}" srcId="{8A6BEB52-AF50-4CA1-B063-E2D50D20B407}" destId="{99716E82-7D2D-46B1-B7DF-09B9BFFCB34C}" srcOrd="2" destOrd="0" parTransId="{BA1FBBD4-7D3F-4B28-B1ED-97EFD0769A97}" sibTransId="{7F7F6016-9CD1-4003-8D05-9135E4630BB5}"/>
    <dgm:cxn modelId="{6FECE4D9-C0D2-AD42-8CD0-6F72E205FDCE}" type="presOf" srcId="{3FC4FD21-B5D2-4981-ADE1-BDD3449DCD5B}" destId="{4B442729-85F5-DD41-A5B4-8B948019B236}" srcOrd="0" destOrd="0" presId="urn:microsoft.com/office/officeart/2016/7/layout/VerticalDownArrowProcess"/>
    <dgm:cxn modelId="{DC5580EC-05A4-5F4C-A9A4-8D1191611BB9}" type="presOf" srcId="{7D412529-33CE-46A8-B31E-F6C82F8A9A0E}" destId="{B774B503-FC69-5C44-93A1-89ADECE7EDFA}" srcOrd="0" destOrd="0" presId="urn:microsoft.com/office/officeart/2016/7/layout/VerticalDownArrowProcess"/>
    <dgm:cxn modelId="{8CFAC8EC-7269-624A-93EE-3A87D2347C4E}" type="presOf" srcId="{09F0019F-58A9-464B-A4A7-ED5E0AE9FEA9}" destId="{3D89A43F-49B6-7B47-971A-844C9B55AD2C}" srcOrd="0" destOrd="2" presId="urn:microsoft.com/office/officeart/2016/7/layout/VerticalDownArrowProcess"/>
    <dgm:cxn modelId="{D817A6FA-F46A-4D31-9CB3-7E2F7CBAD90D}" srcId="{87D20CBB-2BAC-4FFF-8342-FCD7B2893990}" destId="{09F0019F-58A9-464B-A4A7-ED5E0AE9FEA9}" srcOrd="1" destOrd="0" parTransId="{AD097FC0-2E56-4159-8685-353DA9230476}" sibTransId="{987481A7-28CE-453B-93EA-AE9D0F1F1C77}"/>
    <dgm:cxn modelId="{9994A1FD-2EC6-3046-8ABC-5D1BAAB5DF95}" type="presParOf" srcId="{5EDB110E-5AF9-A944-B348-55BDFBAB74CF}" destId="{85DFEBC4-1D8B-0E4C-80C8-F3D9B07F6926}" srcOrd="0" destOrd="0" presId="urn:microsoft.com/office/officeart/2016/7/layout/VerticalDownArrowProcess"/>
    <dgm:cxn modelId="{7F207356-2526-2142-A3F7-DE758EEFEE26}" type="presParOf" srcId="{85DFEBC4-1D8B-0E4C-80C8-F3D9B07F6926}" destId="{B774B503-FC69-5C44-93A1-89ADECE7EDFA}" srcOrd="0" destOrd="0" presId="urn:microsoft.com/office/officeart/2016/7/layout/VerticalDownArrowProcess"/>
    <dgm:cxn modelId="{5901D960-9E39-4749-8D00-E160061689C6}" type="presParOf" srcId="{85DFEBC4-1D8B-0E4C-80C8-F3D9B07F6926}" destId="{7BCFB936-8C0E-774A-9CEB-EB032B902C20}" srcOrd="1" destOrd="0" presId="urn:microsoft.com/office/officeart/2016/7/layout/VerticalDownArrowProcess"/>
    <dgm:cxn modelId="{B68C640B-9D22-C047-8FDE-A3CC928EEF90}" type="presParOf" srcId="{5EDB110E-5AF9-A944-B348-55BDFBAB74CF}" destId="{E65B4988-BB01-F944-BF31-34F31C794BB3}" srcOrd="1" destOrd="0" presId="urn:microsoft.com/office/officeart/2016/7/layout/VerticalDownArrowProcess"/>
    <dgm:cxn modelId="{657B6A28-E8AE-4A45-8278-4F9FBA43455B}" type="presParOf" srcId="{5EDB110E-5AF9-A944-B348-55BDFBAB74CF}" destId="{F7025057-A84E-AD47-AE66-F6BFE428AA51}" srcOrd="2" destOrd="0" presId="urn:microsoft.com/office/officeart/2016/7/layout/VerticalDownArrowProcess"/>
    <dgm:cxn modelId="{0E292B67-5930-C14F-99DE-BAA923F4CB61}" type="presParOf" srcId="{F7025057-A84E-AD47-AE66-F6BFE428AA51}" destId="{E6230A87-007C-434D-803B-699DA5B22D66}" srcOrd="0" destOrd="0" presId="urn:microsoft.com/office/officeart/2016/7/layout/VerticalDownArrowProcess"/>
    <dgm:cxn modelId="{2925F409-9408-5F48-BA58-95665AF6DF8A}" type="presParOf" srcId="{F7025057-A84E-AD47-AE66-F6BFE428AA51}" destId="{A8C6A38B-694A-5346-A76B-B0E4459688F1}" srcOrd="1" destOrd="0" presId="urn:microsoft.com/office/officeart/2016/7/layout/VerticalDownArrowProcess"/>
    <dgm:cxn modelId="{FE3439C3-02E6-5143-A383-D9D16BCE46C8}" type="presParOf" srcId="{F7025057-A84E-AD47-AE66-F6BFE428AA51}" destId="{3D89A43F-49B6-7B47-971A-844C9B55AD2C}" srcOrd="2" destOrd="0" presId="urn:microsoft.com/office/officeart/2016/7/layout/VerticalDownArrowProcess"/>
    <dgm:cxn modelId="{A83AC97E-C358-D346-AF21-E33F04C82009}" type="presParOf" srcId="{5EDB110E-5AF9-A944-B348-55BDFBAB74CF}" destId="{FFE0F6D1-0186-F246-A1DD-DD2319F2AC8A}" srcOrd="3" destOrd="0" presId="urn:microsoft.com/office/officeart/2016/7/layout/VerticalDownArrowProcess"/>
    <dgm:cxn modelId="{B5663F5F-4DFD-9B4A-B3AA-07C36EF496CD}" type="presParOf" srcId="{5EDB110E-5AF9-A944-B348-55BDFBAB74CF}" destId="{CDDA071E-BD5D-2D44-834B-4F56ACAFB58A}" srcOrd="4" destOrd="0" presId="urn:microsoft.com/office/officeart/2016/7/layout/VerticalDownArrowProcess"/>
    <dgm:cxn modelId="{BF5E63DA-EA9B-2B41-9545-759539BDB600}" type="presParOf" srcId="{CDDA071E-BD5D-2D44-834B-4F56ACAFB58A}" destId="{C5927E81-04B6-E64C-B23C-D6BAB96435D7}" srcOrd="0" destOrd="0" presId="urn:microsoft.com/office/officeart/2016/7/layout/VerticalDownArrowProcess"/>
    <dgm:cxn modelId="{01E6BC35-474C-1F4D-A7E4-0D5DFBC1D793}" type="presParOf" srcId="{CDDA071E-BD5D-2D44-834B-4F56ACAFB58A}" destId="{0B4A3790-792E-0947-AA39-873DFFAF8D92}" srcOrd="1" destOrd="0" presId="urn:microsoft.com/office/officeart/2016/7/layout/VerticalDownArrowProcess"/>
    <dgm:cxn modelId="{138B30AA-6ECC-7E44-B7D3-6741F0A9CCE6}" type="presParOf" srcId="{CDDA071E-BD5D-2D44-834B-4F56ACAFB58A}" destId="{7D0ACC53-E092-7E45-B7B7-8B210FDC38DE}" srcOrd="2" destOrd="0" presId="urn:microsoft.com/office/officeart/2016/7/layout/VerticalDownArrowProcess"/>
    <dgm:cxn modelId="{6871461F-2BA6-B445-BB39-FBF94A99CC35}" type="presParOf" srcId="{5EDB110E-5AF9-A944-B348-55BDFBAB74CF}" destId="{ED70E651-C56E-F345-B0FB-EC89C39B37A1}" srcOrd="5" destOrd="0" presId="urn:microsoft.com/office/officeart/2016/7/layout/VerticalDownArrowProcess"/>
    <dgm:cxn modelId="{E9D88663-610A-494B-A20E-53A1AA01B16C}" type="presParOf" srcId="{5EDB110E-5AF9-A944-B348-55BDFBAB74CF}" destId="{69C28C8D-AC2F-D340-A647-54C9A0EB22C3}" srcOrd="6" destOrd="0" presId="urn:microsoft.com/office/officeart/2016/7/layout/VerticalDownArrowProcess"/>
    <dgm:cxn modelId="{452F11B9-2C09-A24F-B791-B6D548CE57C6}" type="presParOf" srcId="{69C28C8D-AC2F-D340-A647-54C9A0EB22C3}" destId="{B7F14C85-F22C-DF46-BFEA-C74DC34C35FF}" srcOrd="0" destOrd="0" presId="urn:microsoft.com/office/officeart/2016/7/layout/VerticalDownArrowProcess"/>
    <dgm:cxn modelId="{CAD350FB-1F68-B84A-8631-3A5F550FA4F5}" type="presParOf" srcId="{69C28C8D-AC2F-D340-A647-54C9A0EB22C3}" destId="{86A891AD-4B95-9D47-ACF4-5510B81538E8}" srcOrd="1" destOrd="0" presId="urn:microsoft.com/office/officeart/2016/7/layout/VerticalDownArrowProcess"/>
    <dgm:cxn modelId="{71FEB743-6ED3-9B4D-9336-BDF0AE093CD5}" type="presParOf" srcId="{69C28C8D-AC2F-D340-A647-54C9A0EB22C3}" destId="{4B442729-85F5-DD41-A5B4-8B948019B236}" srcOrd="2" destOrd="0" presId="urn:microsoft.com/office/officeart/2016/7/layout/VerticalDownArrow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AF62115-89BE-4026-9489-357F55C3807F}"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n-US"/>
        </a:p>
      </dgm:t>
    </dgm:pt>
    <dgm:pt modelId="{BE731C37-2F42-4A02-88DB-4559BA49046D}">
      <dgm:prSet/>
      <dgm:spPr/>
      <dgm:t>
        <a:bodyPr/>
        <a:lstStyle/>
        <a:p>
          <a:r>
            <a:rPr lang="en-US"/>
            <a:t>The purpose of the ‘7 Steps to Success’ is to assist new postholders in their role, when the postholder guidelines may seem overwhelming.</a:t>
          </a:r>
        </a:p>
      </dgm:t>
    </dgm:pt>
    <dgm:pt modelId="{977D7389-FDB4-41C3-BE1A-70DBC1ADC2E9}" type="parTrans" cxnId="{E8719208-BC62-4325-843F-7D3BCCA042AA}">
      <dgm:prSet/>
      <dgm:spPr/>
      <dgm:t>
        <a:bodyPr/>
        <a:lstStyle/>
        <a:p>
          <a:endParaRPr lang="en-US"/>
        </a:p>
      </dgm:t>
    </dgm:pt>
    <dgm:pt modelId="{3F17A050-D284-41FE-B71F-D492FB568CEB}" type="sibTrans" cxnId="{E8719208-BC62-4325-843F-7D3BCCA042AA}">
      <dgm:prSet/>
      <dgm:spPr/>
      <dgm:t>
        <a:bodyPr/>
        <a:lstStyle/>
        <a:p>
          <a:endParaRPr lang="en-US"/>
        </a:p>
      </dgm:t>
    </dgm:pt>
    <dgm:pt modelId="{8E24A307-6410-4DBD-AEFF-E2DBA39575D5}">
      <dgm:prSet/>
      <dgm:spPr/>
      <dgm:t>
        <a:bodyPr/>
        <a:lstStyle/>
        <a:p>
          <a:r>
            <a:rPr lang="en-US" dirty="0"/>
            <a:t>The initial steps are to ease new postholders with doable steps that will be a foundation, ready for them to be fully emersed in their post and the detail as outlined in the postholder guidelines.</a:t>
          </a:r>
        </a:p>
      </dgm:t>
    </dgm:pt>
    <dgm:pt modelId="{4FD48745-E8E1-4AA4-BCA1-B83677502E31}" type="parTrans" cxnId="{B237C67D-8FEA-47BD-ADD0-7A1E9D69ABA2}">
      <dgm:prSet/>
      <dgm:spPr/>
      <dgm:t>
        <a:bodyPr/>
        <a:lstStyle/>
        <a:p>
          <a:endParaRPr lang="en-US"/>
        </a:p>
      </dgm:t>
    </dgm:pt>
    <dgm:pt modelId="{AC899614-A298-4E64-876A-334DEF3D8404}" type="sibTrans" cxnId="{B237C67D-8FEA-47BD-ADD0-7A1E9D69ABA2}">
      <dgm:prSet/>
      <dgm:spPr/>
      <dgm:t>
        <a:bodyPr/>
        <a:lstStyle/>
        <a:p>
          <a:endParaRPr lang="en-US"/>
        </a:p>
      </dgm:t>
    </dgm:pt>
    <dgm:pt modelId="{1F175EC6-D5EF-4929-9004-A771D0585C66}">
      <dgm:prSet/>
      <dgm:spPr/>
      <dgm:t>
        <a:bodyPr/>
        <a:lstStyle/>
        <a:p>
          <a:r>
            <a:rPr lang="en-US"/>
            <a:t>These were created by postholders in 2015.</a:t>
          </a:r>
        </a:p>
      </dgm:t>
    </dgm:pt>
    <dgm:pt modelId="{F37E1C6E-99D9-4138-8AB3-393F41DA7CBE}" type="parTrans" cxnId="{5F81A5EA-3FA4-4699-9926-C9B40B7F8692}">
      <dgm:prSet/>
      <dgm:spPr/>
      <dgm:t>
        <a:bodyPr/>
        <a:lstStyle/>
        <a:p>
          <a:endParaRPr lang="en-US"/>
        </a:p>
      </dgm:t>
    </dgm:pt>
    <dgm:pt modelId="{681CC7B6-3102-43F2-856D-33C8F85F7121}" type="sibTrans" cxnId="{5F81A5EA-3FA4-4699-9926-C9B40B7F8692}">
      <dgm:prSet/>
      <dgm:spPr/>
      <dgm:t>
        <a:bodyPr/>
        <a:lstStyle/>
        <a:p>
          <a:endParaRPr lang="en-US"/>
        </a:p>
      </dgm:t>
    </dgm:pt>
    <dgm:pt modelId="{E2E98043-16A2-4B0A-9805-F905F67F06A1}">
      <dgm:prSet/>
      <dgm:spPr/>
      <dgm:t>
        <a:bodyPr/>
        <a:lstStyle/>
        <a:p>
          <a:r>
            <a:rPr lang="en-US"/>
            <a:t>How are you doing against your management posts 7 steps to success?</a:t>
          </a:r>
        </a:p>
      </dgm:t>
    </dgm:pt>
    <dgm:pt modelId="{BAC93C7A-52B1-4F6C-A7B7-D73F926B390E}" type="parTrans" cxnId="{5E6AD1B3-CEC1-494D-A4AD-C6FAEADCE03D}">
      <dgm:prSet/>
      <dgm:spPr/>
      <dgm:t>
        <a:bodyPr/>
        <a:lstStyle/>
        <a:p>
          <a:endParaRPr lang="en-US"/>
        </a:p>
      </dgm:t>
    </dgm:pt>
    <dgm:pt modelId="{138FD433-F27D-455E-B5B4-E0836A6B0029}" type="sibTrans" cxnId="{5E6AD1B3-CEC1-494D-A4AD-C6FAEADCE03D}">
      <dgm:prSet/>
      <dgm:spPr/>
      <dgm:t>
        <a:bodyPr/>
        <a:lstStyle/>
        <a:p>
          <a:endParaRPr lang="en-US"/>
        </a:p>
      </dgm:t>
    </dgm:pt>
    <dgm:pt modelId="{BB32BE05-6C44-AB4C-9F2C-40DA0D3A570F}" type="pres">
      <dgm:prSet presAssocID="{7AF62115-89BE-4026-9489-357F55C3807F}" presName="vert0" presStyleCnt="0">
        <dgm:presLayoutVars>
          <dgm:dir/>
          <dgm:animOne val="branch"/>
          <dgm:animLvl val="lvl"/>
        </dgm:presLayoutVars>
      </dgm:prSet>
      <dgm:spPr/>
    </dgm:pt>
    <dgm:pt modelId="{7986160C-4963-9F4D-A532-CB595BE658D6}" type="pres">
      <dgm:prSet presAssocID="{BE731C37-2F42-4A02-88DB-4559BA49046D}" presName="thickLine" presStyleLbl="alignNode1" presStyleIdx="0" presStyleCnt="4"/>
      <dgm:spPr/>
    </dgm:pt>
    <dgm:pt modelId="{FEFE064E-1C83-2B49-8E0C-B7B3779F06A5}" type="pres">
      <dgm:prSet presAssocID="{BE731C37-2F42-4A02-88DB-4559BA49046D}" presName="horz1" presStyleCnt="0"/>
      <dgm:spPr/>
    </dgm:pt>
    <dgm:pt modelId="{65E8794A-709B-ED43-890C-3E635EA468B1}" type="pres">
      <dgm:prSet presAssocID="{BE731C37-2F42-4A02-88DB-4559BA49046D}" presName="tx1" presStyleLbl="revTx" presStyleIdx="0" presStyleCnt="4"/>
      <dgm:spPr/>
    </dgm:pt>
    <dgm:pt modelId="{E49590B3-5118-7C43-8BF1-C3460B8C08CE}" type="pres">
      <dgm:prSet presAssocID="{BE731C37-2F42-4A02-88DB-4559BA49046D}" presName="vert1" presStyleCnt="0"/>
      <dgm:spPr/>
    </dgm:pt>
    <dgm:pt modelId="{56E5769A-FD56-8C4E-9462-E526E6CD07CE}" type="pres">
      <dgm:prSet presAssocID="{8E24A307-6410-4DBD-AEFF-E2DBA39575D5}" presName="thickLine" presStyleLbl="alignNode1" presStyleIdx="1" presStyleCnt="4"/>
      <dgm:spPr/>
    </dgm:pt>
    <dgm:pt modelId="{13900D86-D2C9-054E-8B28-E0AC7E82664D}" type="pres">
      <dgm:prSet presAssocID="{8E24A307-6410-4DBD-AEFF-E2DBA39575D5}" presName="horz1" presStyleCnt="0"/>
      <dgm:spPr/>
    </dgm:pt>
    <dgm:pt modelId="{24D9CCB4-734C-7946-850D-72C7B0C256FE}" type="pres">
      <dgm:prSet presAssocID="{8E24A307-6410-4DBD-AEFF-E2DBA39575D5}" presName="tx1" presStyleLbl="revTx" presStyleIdx="1" presStyleCnt="4"/>
      <dgm:spPr/>
    </dgm:pt>
    <dgm:pt modelId="{53489CF9-BBF1-F942-AE99-98892946E231}" type="pres">
      <dgm:prSet presAssocID="{8E24A307-6410-4DBD-AEFF-E2DBA39575D5}" presName="vert1" presStyleCnt="0"/>
      <dgm:spPr/>
    </dgm:pt>
    <dgm:pt modelId="{D46756AC-1DF9-6C48-B9FF-444F2C100AB3}" type="pres">
      <dgm:prSet presAssocID="{1F175EC6-D5EF-4929-9004-A771D0585C66}" presName="thickLine" presStyleLbl="alignNode1" presStyleIdx="2" presStyleCnt="4"/>
      <dgm:spPr/>
    </dgm:pt>
    <dgm:pt modelId="{00A2871F-0D31-F540-9337-6BC5FCE53542}" type="pres">
      <dgm:prSet presAssocID="{1F175EC6-D5EF-4929-9004-A771D0585C66}" presName="horz1" presStyleCnt="0"/>
      <dgm:spPr/>
    </dgm:pt>
    <dgm:pt modelId="{99F75F6C-21D1-C343-8CBF-47F46FB32283}" type="pres">
      <dgm:prSet presAssocID="{1F175EC6-D5EF-4929-9004-A771D0585C66}" presName="tx1" presStyleLbl="revTx" presStyleIdx="2" presStyleCnt="4"/>
      <dgm:spPr/>
    </dgm:pt>
    <dgm:pt modelId="{8FE31BAC-EFA6-E34B-B68B-D6F62E05723D}" type="pres">
      <dgm:prSet presAssocID="{1F175EC6-D5EF-4929-9004-A771D0585C66}" presName="vert1" presStyleCnt="0"/>
      <dgm:spPr/>
    </dgm:pt>
    <dgm:pt modelId="{F0E910C1-F0E3-8140-A4B4-E4B1887C9644}" type="pres">
      <dgm:prSet presAssocID="{E2E98043-16A2-4B0A-9805-F905F67F06A1}" presName="thickLine" presStyleLbl="alignNode1" presStyleIdx="3" presStyleCnt="4"/>
      <dgm:spPr/>
    </dgm:pt>
    <dgm:pt modelId="{EA6050E6-CF87-5A4A-8A63-9FAD04BA11A1}" type="pres">
      <dgm:prSet presAssocID="{E2E98043-16A2-4B0A-9805-F905F67F06A1}" presName="horz1" presStyleCnt="0"/>
      <dgm:spPr/>
    </dgm:pt>
    <dgm:pt modelId="{40B6D217-FD1F-824B-9700-FF50D166C37C}" type="pres">
      <dgm:prSet presAssocID="{E2E98043-16A2-4B0A-9805-F905F67F06A1}" presName="tx1" presStyleLbl="revTx" presStyleIdx="3" presStyleCnt="4"/>
      <dgm:spPr/>
    </dgm:pt>
    <dgm:pt modelId="{06F4B5A9-DB92-FE41-9624-5E8C63A3BA52}" type="pres">
      <dgm:prSet presAssocID="{E2E98043-16A2-4B0A-9805-F905F67F06A1}" presName="vert1" presStyleCnt="0"/>
      <dgm:spPr/>
    </dgm:pt>
  </dgm:ptLst>
  <dgm:cxnLst>
    <dgm:cxn modelId="{E8719208-BC62-4325-843F-7D3BCCA042AA}" srcId="{7AF62115-89BE-4026-9489-357F55C3807F}" destId="{BE731C37-2F42-4A02-88DB-4559BA49046D}" srcOrd="0" destOrd="0" parTransId="{977D7389-FDB4-41C3-BE1A-70DBC1ADC2E9}" sibTransId="{3F17A050-D284-41FE-B71F-D492FB568CEB}"/>
    <dgm:cxn modelId="{3AC23B50-18E5-D64C-8F9D-CE02176FBADC}" type="presOf" srcId="{8E24A307-6410-4DBD-AEFF-E2DBA39575D5}" destId="{24D9CCB4-734C-7946-850D-72C7B0C256FE}" srcOrd="0" destOrd="0" presId="urn:microsoft.com/office/officeart/2008/layout/LinedList"/>
    <dgm:cxn modelId="{B237C67D-8FEA-47BD-ADD0-7A1E9D69ABA2}" srcId="{7AF62115-89BE-4026-9489-357F55C3807F}" destId="{8E24A307-6410-4DBD-AEFF-E2DBA39575D5}" srcOrd="1" destOrd="0" parTransId="{4FD48745-E8E1-4AA4-BCA1-B83677502E31}" sibTransId="{AC899614-A298-4E64-876A-334DEF3D8404}"/>
    <dgm:cxn modelId="{964CB486-9290-F144-85CB-65ED3721A0F0}" type="presOf" srcId="{E2E98043-16A2-4B0A-9805-F905F67F06A1}" destId="{40B6D217-FD1F-824B-9700-FF50D166C37C}" srcOrd="0" destOrd="0" presId="urn:microsoft.com/office/officeart/2008/layout/LinedList"/>
    <dgm:cxn modelId="{77CBFA9B-5E26-8845-B42A-F9DCE20E0749}" type="presOf" srcId="{1F175EC6-D5EF-4929-9004-A771D0585C66}" destId="{99F75F6C-21D1-C343-8CBF-47F46FB32283}" srcOrd="0" destOrd="0" presId="urn:microsoft.com/office/officeart/2008/layout/LinedList"/>
    <dgm:cxn modelId="{A97716AF-377F-2348-BFC9-664701753F40}" type="presOf" srcId="{7AF62115-89BE-4026-9489-357F55C3807F}" destId="{BB32BE05-6C44-AB4C-9F2C-40DA0D3A570F}" srcOrd="0" destOrd="0" presId="urn:microsoft.com/office/officeart/2008/layout/LinedList"/>
    <dgm:cxn modelId="{51B63AAF-178F-3342-AF0C-FFB1AACEFD70}" type="presOf" srcId="{BE731C37-2F42-4A02-88DB-4559BA49046D}" destId="{65E8794A-709B-ED43-890C-3E635EA468B1}" srcOrd="0" destOrd="0" presId="urn:microsoft.com/office/officeart/2008/layout/LinedList"/>
    <dgm:cxn modelId="{5E6AD1B3-CEC1-494D-A4AD-C6FAEADCE03D}" srcId="{7AF62115-89BE-4026-9489-357F55C3807F}" destId="{E2E98043-16A2-4B0A-9805-F905F67F06A1}" srcOrd="3" destOrd="0" parTransId="{BAC93C7A-52B1-4F6C-A7B7-D73F926B390E}" sibTransId="{138FD433-F27D-455E-B5B4-E0836A6B0029}"/>
    <dgm:cxn modelId="{5F81A5EA-3FA4-4699-9926-C9B40B7F8692}" srcId="{7AF62115-89BE-4026-9489-357F55C3807F}" destId="{1F175EC6-D5EF-4929-9004-A771D0585C66}" srcOrd="2" destOrd="0" parTransId="{F37E1C6E-99D9-4138-8AB3-393F41DA7CBE}" sibTransId="{681CC7B6-3102-43F2-856D-33C8F85F7121}"/>
    <dgm:cxn modelId="{E6993B16-564F-4444-9E5D-304619514BCD}" type="presParOf" srcId="{BB32BE05-6C44-AB4C-9F2C-40DA0D3A570F}" destId="{7986160C-4963-9F4D-A532-CB595BE658D6}" srcOrd="0" destOrd="0" presId="urn:microsoft.com/office/officeart/2008/layout/LinedList"/>
    <dgm:cxn modelId="{95755D82-C043-094C-B740-70CD5456FB90}" type="presParOf" srcId="{BB32BE05-6C44-AB4C-9F2C-40DA0D3A570F}" destId="{FEFE064E-1C83-2B49-8E0C-B7B3779F06A5}" srcOrd="1" destOrd="0" presId="urn:microsoft.com/office/officeart/2008/layout/LinedList"/>
    <dgm:cxn modelId="{49A3C113-5D08-3B4D-B894-535A530699C6}" type="presParOf" srcId="{FEFE064E-1C83-2B49-8E0C-B7B3779F06A5}" destId="{65E8794A-709B-ED43-890C-3E635EA468B1}" srcOrd="0" destOrd="0" presId="urn:microsoft.com/office/officeart/2008/layout/LinedList"/>
    <dgm:cxn modelId="{D79F9D17-C221-8D49-87B5-5F21D9FF3015}" type="presParOf" srcId="{FEFE064E-1C83-2B49-8E0C-B7B3779F06A5}" destId="{E49590B3-5118-7C43-8BF1-C3460B8C08CE}" srcOrd="1" destOrd="0" presId="urn:microsoft.com/office/officeart/2008/layout/LinedList"/>
    <dgm:cxn modelId="{6B3849D2-7F35-084A-9C12-4CC68B595B55}" type="presParOf" srcId="{BB32BE05-6C44-AB4C-9F2C-40DA0D3A570F}" destId="{56E5769A-FD56-8C4E-9462-E526E6CD07CE}" srcOrd="2" destOrd="0" presId="urn:microsoft.com/office/officeart/2008/layout/LinedList"/>
    <dgm:cxn modelId="{F22E1B3E-45E5-EA4E-BF49-6AADA47074ED}" type="presParOf" srcId="{BB32BE05-6C44-AB4C-9F2C-40DA0D3A570F}" destId="{13900D86-D2C9-054E-8B28-E0AC7E82664D}" srcOrd="3" destOrd="0" presId="urn:microsoft.com/office/officeart/2008/layout/LinedList"/>
    <dgm:cxn modelId="{67A75B8F-4D6B-F04B-BB3F-76E34762F51A}" type="presParOf" srcId="{13900D86-D2C9-054E-8B28-E0AC7E82664D}" destId="{24D9CCB4-734C-7946-850D-72C7B0C256FE}" srcOrd="0" destOrd="0" presId="urn:microsoft.com/office/officeart/2008/layout/LinedList"/>
    <dgm:cxn modelId="{FB366BCB-186F-1147-885C-A1A35612C45D}" type="presParOf" srcId="{13900D86-D2C9-054E-8B28-E0AC7E82664D}" destId="{53489CF9-BBF1-F942-AE99-98892946E231}" srcOrd="1" destOrd="0" presId="urn:microsoft.com/office/officeart/2008/layout/LinedList"/>
    <dgm:cxn modelId="{E69711C6-BBB4-224A-A047-2ED7F6B88B51}" type="presParOf" srcId="{BB32BE05-6C44-AB4C-9F2C-40DA0D3A570F}" destId="{D46756AC-1DF9-6C48-B9FF-444F2C100AB3}" srcOrd="4" destOrd="0" presId="urn:microsoft.com/office/officeart/2008/layout/LinedList"/>
    <dgm:cxn modelId="{A14F50B4-02F4-B349-91BB-C5C73B57672A}" type="presParOf" srcId="{BB32BE05-6C44-AB4C-9F2C-40DA0D3A570F}" destId="{00A2871F-0D31-F540-9337-6BC5FCE53542}" srcOrd="5" destOrd="0" presId="urn:microsoft.com/office/officeart/2008/layout/LinedList"/>
    <dgm:cxn modelId="{9CCB9759-F151-0A41-B2D8-0C917E810239}" type="presParOf" srcId="{00A2871F-0D31-F540-9337-6BC5FCE53542}" destId="{99F75F6C-21D1-C343-8CBF-47F46FB32283}" srcOrd="0" destOrd="0" presId="urn:microsoft.com/office/officeart/2008/layout/LinedList"/>
    <dgm:cxn modelId="{D693DF53-21DD-CD46-BCAA-4466926F74A8}" type="presParOf" srcId="{00A2871F-0D31-F540-9337-6BC5FCE53542}" destId="{8FE31BAC-EFA6-E34B-B68B-D6F62E05723D}" srcOrd="1" destOrd="0" presId="urn:microsoft.com/office/officeart/2008/layout/LinedList"/>
    <dgm:cxn modelId="{9ED97CC0-8061-AA45-B7BC-1C67B5121F1D}" type="presParOf" srcId="{BB32BE05-6C44-AB4C-9F2C-40DA0D3A570F}" destId="{F0E910C1-F0E3-8140-A4B4-E4B1887C9644}" srcOrd="6" destOrd="0" presId="urn:microsoft.com/office/officeart/2008/layout/LinedList"/>
    <dgm:cxn modelId="{5AFD773A-0983-BC4C-817C-BADE32A5A2E6}" type="presParOf" srcId="{BB32BE05-6C44-AB4C-9F2C-40DA0D3A570F}" destId="{EA6050E6-CF87-5A4A-8A63-9FAD04BA11A1}" srcOrd="7" destOrd="0" presId="urn:microsoft.com/office/officeart/2008/layout/LinedList"/>
    <dgm:cxn modelId="{B5172104-F083-ED40-B0BB-62E94AA4ADE9}" type="presParOf" srcId="{EA6050E6-CF87-5A4A-8A63-9FAD04BA11A1}" destId="{40B6D217-FD1F-824B-9700-FF50D166C37C}" srcOrd="0" destOrd="0" presId="urn:microsoft.com/office/officeart/2008/layout/LinedList"/>
    <dgm:cxn modelId="{5CA3C117-CF2E-CD49-ACB1-8B6B68BDCC64}" type="presParOf" srcId="{EA6050E6-CF87-5A4A-8A63-9FAD04BA11A1}" destId="{06F4B5A9-DB92-FE41-9624-5E8C63A3BA52}"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774B503-FC69-5C44-93A1-89ADECE7EDFA}">
      <dsp:nvSpPr>
        <dsp:cNvPr id="0" name=""/>
        <dsp:cNvSpPr/>
      </dsp:nvSpPr>
      <dsp:spPr>
        <a:xfrm>
          <a:off x="0" y="3569039"/>
          <a:ext cx="2628900" cy="780818"/>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6967" tIns="192024" rIns="186967" bIns="192024" numCol="1" spcCol="1270" anchor="ctr" anchorCtr="0">
          <a:noAutofit/>
        </a:bodyPr>
        <a:lstStyle/>
        <a:p>
          <a:pPr marL="0" lvl="0" indent="0" algn="ctr" defTabSz="1200150">
            <a:lnSpc>
              <a:spcPct val="90000"/>
            </a:lnSpc>
            <a:spcBef>
              <a:spcPct val="0"/>
            </a:spcBef>
            <a:spcAft>
              <a:spcPct val="35000"/>
            </a:spcAft>
            <a:buNone/>
          </a:pPr>
          <a:r>
            <a:rPr lang="en-US" sz="2700" kern="1200"/>
            <a:t>Update</a:t>
          </a:r>
        </a:p>
      </dsp:txBody>
      <dsp:txXfrm>
        <a:off x="0" y="3569039"/>
        <a:ext cx="2628900" cy="780818"/>
      </dsp:txXfrm>
    </dsp:sp>
    <dsp:sp modelId="{7BCFB936-8C0E-774A-9CEB-EB032B902C20}">
      <dsp:nvSpPr>
        <dsp:cNvPr id="0" name=""/>
        <dsp:cNvSpPr/>
      </dsp:nvSpPr>
      <dsp:spPr>
        <a:xfrm>
          <a:off x="2628900" y="3569039"/>
          <a:ext cx="7886700" cy="780818"/>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9980" tIns="139700" rIns="159980" bIns="139700" numCol="1" spcCol="1270" anchor="ctr" anchorCtr="0">
          <a:noAutofit/>
        </a:bodyPr>
        <a:lstStyle/>
        <a:p>
          <a:pPr marL="0" lvl="0" indent="0" algn="l" defTabSz="488950">
            <a:lnSpc>
              <a:spcPct val="90000"/>
            </a:lnSpc>
            <a:spcBef>
              <a:spcPct val="0"/>
            </a:spcBef>
            <a:spcAft>
              <a:spcPct val="35000"/>
            </a:spcAft>
            <a:buNone/>
          </a:pPr>
          <a:r>
            <a:rPr lang="en-US" sz="1100" kern="1200" dirty="0"/>
            <a:t>Update your profile in Trustgovernor as outlined in the guide; item 5.2 page 7 &amp; add your skills; item 5.5 page 10.</a:t>
          </a:r>
        </a:p>
      </dsp:txBody>
      <dsp:txXfrm>
        <a:off x="2628900" y="3569039"/>
        <a:ext cx="7886700" cy="780818"/>
      </dsp:txXfrm>
    </dsp:sp>
    <dsp:sp modelId="{A8C6A38B-694A-5346-A76B-B0E4459688F1}">
      <dsp:nvSpPr>
        <dsp:cNvPr id="0" name=""/>
        <dsp:cNvSpPr/>
      </dsp:nvSpPr>
      <dsp:spPr>
        <a:xfrm rot="10800000">
          <a:off x="0" y="2379853"/>
          <a:ext cx="2628900" cy="1200899"/>
        </a:xfrm>
        <a:prstGeom prst="upArrowCallout">
          <a:avLst>
            <a:gd name="adj1" fmla="val 5000"/>
            <a:gd name="adj2" fmla="val 10000"/>
            <a:gd name="adj3" fmla="val 15000"/>
            <a:gd name="adj4" fmla="val 64977"/>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6967" tIns="192024" rIns="186967" bIns="192024" numCol="1" spcCol="1270" anchor="ctr" anchorCtr="0">
          <a:noAutofit/>
        </a:bodyPr>
        <a:lstStyle/>
        <a:p>
          <a:pPr marL="0" lvl="0" indent="0" algn="ctr" defTabSz="1200150">
            <a:lnSpc>
              <a:spcPct val="90000"/>
            </a:lnSpc>
            <a:spcBef>
              <a:spcPct val="0"/>
            </a:spcBef>
            <a:spcAft>
              <a:spcPct val="35000"/>
            </a:spcAft>
            <a:buNone/>
          </a:pPr>
          <a:r>
            <a:rPr lang="en-US" sz="2700" kern="1200"/>
            <a:t>Register in</a:t>
          </a:r>
        </a:p>
      </dsp:txBody>
      <dsp:txXfrm rot="-10800000">
        <a:off x="0" y="2379853"/>
        <a:ext cx="2628900" cy="780584"/>
      </dsp:txXfrm>
    </dsp:sp>
    <dsp:sp modelId="{3D89A43F-49B6-7B47-971A-844C9B55AD2C}">
      <dsp:nvSpPr>
        <dsp:cNvPr id="0" name=""/>
        <dsp:cNvSpPr/>
      </dsp:nvSpPr>
      <dsp:spPr>
        <a:xfrm>
          <a:off x="2628900" y="2379853"/>
          <a:ext cx="7886700" cy="780584"/>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9980" tIns="139700" rIns="159980" bIns="139700" numCol="1" spcCol="1270" anchor="t" anchorCtr="0">
          <a:noAutofit/>
        </a:bodyPr>
        <a:lstStyle/>
        <a:p>
          <a:pPr marL="0" lvl="0" indent="0" algn="l" defTabSz="488950">
            <a:lnSpc>
              <a:spcPct val="90000"/>
            </a:lnSpc>
            <a:spcBef>
              <a:spcPct val="0"/>
            </a:spcBef>
            <a:spcAft>
              <a:spcPct val="35000"/>
            </a:spcAft>
            <a:buNone/>
          </a:pPr>
          <a:r>
            <a:rPr lang="en-US" sz="1100" kern="1200" dirty="0"/>
            <a:t>Register in Trustgovernor, if you haven’t already.</a:t>
          </a:r>
        </a:p>
        <a:p>
          <a:pPr marL="57150" lvl="1" indent="-57150" algn="l" defTabSz="400050">
            <a:lnSpc>
              <a:spcPct val="90000"/>
            </a:lnSpc>
            <a:spcBef>
              <a:spcPct val="0"/>
            </a:spcBef>
            <a:spcAft>
              <a:spcPct val="15000"/>
            </a:spcAft>
            <a:buChar char="•"/>
          </a:pPr>
          <a:r>
            <a:rPr lang="en-US" sz="900" kern="1200"/>
            <a:t>Take a look at Finndex, as explained in the guide; item 5.7 page 11</a:t>
          </a:r>
        </a:p>
        <a:p>
          <a:pPr marL="57150" lvl="1" indent="-57150" algn="l" defTabSz="400050">
            <a:lnSpc>
              <a:spcPct val="90000"/>
            </a:lnSpc>
            <a:spcBef>
              <a:spcPct val="0"/>
            </a:spcBef>
            <a:spcAft>
              <a:spcPct val="15000"/>
            </a:spcAft>
            <a:buChar char="•"/>
          </a:pPr>
          <a:r>
            <a:rPr lang="en-US" sz="900" kern="1200"/>
            <a:t>Take a look at policies, as explained in the guide; item 8.2 page 22</a:t>
          </a:r>
        </a:p>
      </dsp:txBody>
      <dsp:txXfrm>
        <a:off x="2628900" y="2379853"/>
        <a:ext cx="7886700" cy="780584"/>
      </dsp:txXfrm>
    </dsp:sp>
    <dsp:sp modelId="{0B4A3790-792E-0947-AA39-873DFFAF8D92}">
      <dsp:nvSpPr>
        <dsp:cNvPr id="0" name=""/>
        <dsp:cNvSpPr/>
      </dsp:nvSpPr>
      <dsp:spPr>
        <a:xfrm rot="10800000">
          <a:off x="0" y="1190666"/>
          <a:ext cx="2628900" cy="1200899"/>
        </a:xfrm>
        <a:prstGeom prst="upArrowCallout">
          <a:avLst>
            <a:gd name="adj1" fmla="val 5000"/>
            <a:gd name="adj2" fmla="val 10000"/>
            <a:gd name="adj3" fmla="val 15000"/>
            <a:gd name="adj4" fmla="val 64977"/>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6967" tIns="192024" rIns="186967" bIns="192024" numCol="1" spcCol="1270" anchor="ctr" anchorCtr="0">
          <a:noAutofit/>
        </a:bodyPr>
        <a:lstStyle/>
        <a:p>
          <a:pPr marL="0" lvl="0" indent="0" algn="ctr" defTabSz="1200150">
            <a:lnSpc>
              <a:spcPct val="90000"/>
            </a:lnSpc>
            <a:spcBef>
              <a:spcPct val="0"/>
            </a:spcBef>
            <a:spcAft>
              <a:spcPct val="35000"/>
            </a:spcAft>
            <a:buNone/>
          </a:pPr>
          <a:r>
            <a:rPr lang="en-US" sz="2700" kern="1200"/>
            <a:t>Read through</a:t>
          </a:r>
        </a:p>
      </dsp:txBody>
      <dsp:txXfrm rot="-10800000">
        <a:off x="0" y="1190666"/>
        <a:ext cx="2628900" cy="780584"/>
      </dsp:txXfrm>
    </dsp:sp>
    <dsp:sp modelId="{7D0ACC53-E092-7E45-B7B7-8B210FDC38DE}">
      <dsp:nvSpPr>
        <dsp:cNvPr id="0" name=""/>
        <dsp:cNvSpPr/>
      </dsp:nvSpPr>
      <dsp:spPr>
        <a:xfrm>
          <a:off x="2628900" y="1190666"/>
          <a:ext cx="7886700" cy="780584"/>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9980" tIns="139700" rIns="159980" bIns="139700" numCol="1" spcCol="1270" anchor="ctr" anchorCtr="0">
          <a:noAutofit/>
        </a:bodyPr>
        <a:lstStyle/>
        <a:p>
          <a:pPr marL="0" lvl="0" indent="0" algn="l" defTabSz="488950">
            <a:lnSpc>
              <a:spcPct val="90000"/>
            </a:lnSpc>
            <a:spcBef>
              <a:spcPct val="0"/>
            </a:spcBef>
            <a:spcAft>
              <a:spcPct val="35000"/>
            </a:spcAft>
            <a:buNone/>
          </a:pPr>
          <a:r>
            <a:rPr lang="en-US" sz="1100" kern="1200" dirty="0"/>
            <a:t>Read through the Trustgovernor Guide, as attached.  There’s more about Trustgovernor on the slide 4</a:t>
          </a:r>
        </a:p>
      </dsp:txBody>
      <dsp:txXfrm>
        <a:off x="2628900" y="1190666"/>
        <a:ext cx="7886700" cy="780584"/>
      </dsp:txXfrm>
    </dsp:sp>
    <dsp:sp modelId="{86A891AD-4B95-9D47-ACF4-5510B81538E8}">
      <dsp:nvSpPr>
        <dsp:cNvPr id="0" name=""/>
        <dsp:cNvSpPr/>
      </dsp:nvSpPr>
      <dsp:spPr>
        <a:xfrm rot="10800000">
          <a:off x="0" y="1479"/>
          <a:ext cx="2628900" cy="1200899"/>
        </a:xfrm>
        <a:prstGeom prst="upArrowCallout">
          <a:avLst>
            <a:gd name="adj1" fmla="val 5000"/>
            <a:gd name="adj2" fmla="val 10000"/>
            <a:gd name="adj3" fmla="val 15000"/>
            <a:gd name="adj4" fmla="val 64977"/>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6967" tIns="192024" rIns="186967" bIns="192024" numCol="1" spcCol="1270" anchor="ctr" anchorCtr="0">
          <a:noAutofit/>
        </a:bodyPr>
        <a:lstStyle/>
        <a:p>
          <a:pPr marL="0" lvl="0" indent="0" algn="ctr" defTabSz="1200150">
            <a:lnSpc>
              <a:spcPct val="90000"/>
            </a:lnSpc>
            <a:spcBef>
              <a:spcPct val="0"/>
            </a:spcBef>
            <a:spcAft>
              <a:spcPct val="35000"/>
            </a:spcAft>
            <a:buNone/>
          </a:pPr>
          <a:r>
            <a:rPr lang="en-US" sz="2700" kern="1200"/>
            <a:t>Complete</a:t>
          </a:r>
        </a:p>
      </dsp:txBody>
      <dsp:txXfrm rot="-10800000">
        <a:off x="0" y="1479"/>
        <a:ext cx="2628900" cy="780584"/>
      </dsp:txXfrm>
    </dsp:sp>
    <dsp:sp modelId="{4B442729-85F5-DD41-A5B4-8B948019B236}">
      <dsp:nvSpPr>
        <dsp:cNvPr id="0" name=""/>
        <dsp:cNvSpPr/>
      </dsp:nvSpPr>
      <dsp:spPr>
        <a:xfrm>
          <a:off x="2628900" y="1479"/>
          <a:ext cx="7886700" cy="780584"/>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9980" tIns="139700" rIns="159980" bIns="139700" numCol="1" spcCol="1270" anchor="ctr" anchorCtr="0">
          <a:noAutofit/>
        </a:bodyPr>
        <a:lstStyle/>
        <a:p>
          <a:pPr marL="0" lvl="0" indent="0" algn="l" defTabSz="488950">
            <a:lnSpc>
              <a:spcPct val="90000"/>
            </a:lnSpc>
            <a:spcBef>
              <a:spcPct val="0"/>
            </a:spcBef>
            <a:spcAft>
              <a:spcPct val="35000"/>
            </a:spcAft>
            <a:buNone/>
          </a:pPr>
          <a:r>
            <a:rPr lang="en-US" sz="1100" kern="1200" dirty="0"/>
            <a:t>Complete the attached the ‘7 Steps to Success’ self-assessment.  How you are getting on in your role against these, so during the workshop we can share best practice.  There’s more about the 7 steps on slide 3</a:t>
          </a:r>
        </a:p>
      </dsp:txBody>
      <dsp:txXfrm>
        <a:off x="2628900" y="1479"/>
        <a:ext cx="7886700" cy="78058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986160C-4963-9F4D-A532-CB595BE658D6}">
      <dsp:nvSpPr>
        <dsp:cNvPr id="0" name=""/>
        <dsp:cNvSpPr/>
      </dsp:nvSpPr>
      <dsp:spPr>
        <a:xfrm>
          <a:off x="0" y="0"/>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5E8794A-709B-ED43-890C-3E635EA468B1}">
      <dsp:nvSpPr>
        <dsp:cNvPr id="0" name=""/>
        <dsp:cNvSpPr/>
      </dsp:nvSpPr>
      <dsp:spPr>
        <a:xfrm>
          <a:off x="0" y="0"/>
          <a:ext cx="10515600" cy="10878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n-US" sz="2100" kern="1200"/>
            <a:t>The purpose of the ‘7 Steps to Success’ is to assist new postholders in their role, when the postholder guidelines may seem overwhelming.</a:t>
          </a:r>
        </a:p>
      </dsp:txBody>
      <dsp:txXfrm>
        <a:off x="0" y="0"/>
        <a:ext cx="10515600" cy="1087834"/>
      </dsp:txXfrm>
    </dsp:sp>
    <dsp:sp modelId="{56E5769A-FD56-8C4E-9462-E526E6CD07CE}">
      <dsp:nvSpPr>
        <dsp:cNvPr id="0" name=""/>
        <dsp:cNvSpPr/>
      </dsp:nvSpPr>
      <dsp:spPr>
        <a:xfrm>
          <a:off x="0" y="1087834"/>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4D9CCB4-734C-7946-850D-72C7B0C256FE}">
      <dsp:nvSpPr>
        <dsp:cNvPr id="0" name=""/>
        <dsp:cNvSpPr/>
      </dsp:nvSpPr>
      <dsp:spPr>
        <a:xfrm>
          <a:off x="0" y="1087834"/>
          <a:ext cx="10515600" cy="10878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n-US" sz="2100" kern="1200" dirty="0"/>
            <a:t>The initial steps are to ease new postholders with doable steps that will be a foundation, ready for them to be fully emersed in their post and the detail as outlined in the postholder guidelines.</a:t>
          </a:r>
        </a:p>
      </dsp:txBody>
      <dsp:txXfrm>
        <a:off x="0" y="1087834"/>
        <a:ext cx="10515600" cy="1087834"/>
      </dsp:txXfrm>
    </dsp:sp>
    <dsp:sp modelId="{D46756AC-1DF9-6C48-B9FF-444F2C100AB3}">
      <dsp:nvSpPr>
        <dsp:cNvPr id="0" name=""/>
        <dsp:cNvSpPr/>
      </dsp:nvSpPr>
      <dsp:spPr>
        <a:xfrm>
          <a:off x="0" y="2175669"/>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9F75F6C-21D1-C343-8CBF-47F46FB32283}">
      <dsp:nvSpPr>
        <dsp:cNvPr id="0" name=""/>
        <dsp:cNvSpPr/>
      </dsp:nvSpPr>
      <dsp:spPr>
        <a:xfrm>
          <a:off x="0" y="2175669"/>
          <a:ext cx="10515600" cy="10878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n-US" sz="2100" kern="1200"/>
            <a:t>These were created by postholders in 2015.</a:t>
          </a:r>
        </a:p>
      </dsp:txBody>
      <dsp:txXfrm>
        <a:off x="0" y="2175669"/>
        <a:ext cx="10515600" cy="1087834"/>
      </dsp:txXfrm>
    </dsp:sp>
    <dsp:sp modelId="{F0E910C1-F0E3-8140-A4B4-E4B1887C9644}">
      <dsp:nvSpPr>
        <dsp:cNvPr id="0" name=""/>
        <dsp:cNvSpPr/>
      </dsp:nvSpPr>
      <dsp:spPr>
        <a:xfrm>
          <a:off x="0" y="3263503"/>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0B6D217-FD1F-824B-9700-FF50D166C37C}">
      <dsp:nvSpPr>
        <dsp:cNvPr id="0" name=""/>
        <dsp:cNvSpPr/>
      </dsp:nvSpPr>
      <dsp:spPr>
        <a:xfrm>
          <a:off x="0" y="3263503"/>
          <a:ext cx="10515600" cy="10878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n-US" sz="2100" kern="1200"/>
            <a:t>How are you doing against your management posts 7 steps to success?</a:t>
          </a:r>
        </a:p>
      </dsp:txBody>
      <dsp:txXfrm>
        <a:off x="0" y="3263503"/>
        <a:ext cx="10515600" cy="1087834"/>
      </dsp:txXfrm>
    </dsp:sp>
  </dsp:spTree>
</dsp:drawing>
</file>

<file path=ppt/diagrams/layout1.xml><?xml version="1.0" encoding="utf-8"?>
<dgm:layoutDef xmlns:dgm="http://schemas.openxmlformats.org/drawingml/2006/diagram" xmlns:a="http://schemas.openxmlformats.org/drawingml/2006/main" uniqueId="urn:microsoft.com/office/officeart/2016/7/layout/VerticalDownArrowProcess">
  <dgm:title val="Vertical Down Arrow Process"/>
  <dgm:desc val="Use to show a progression; a timeline; sequential steps in a task, process, or workflow; or to emphasize movement or direction. Level 1 text appears inside an arrow shape while Level 2 text appears below the arrow shapes."/>
  <dgm:catLst>
    <dgm:cat type="process" pri="5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2" destOrd="0"/>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36"/>
      <dgm:constr type="primFontSz" for="des" forName="parentTextArrow" refType="primFontSz" refFor="des" refForName="parentTextBox" op="equ"/>
      <dgm:constr type="primFontSz" for="des" forName="descendantArrow" val="24"/>
      <dgm:constr type="primFontSz" for="des" forName="descendantArrow" refType="primFontSz" refFor="des" refForName="parentTextArrow" op="lte"/>
      <dgm:constr type="primFontSz" for="des" forName="descendantBox" refType="primFontSz" refFor="des" refForName="parentTextArrow" op="lte"/>
      <dgm:constr type="primFontSz" for="des" forName="descendantBox" refType="primFontSz" refFor="des" refForName="parentTextBox" op="lte"/>
      <dgm:constr type="primFontSz" for="des" forName="descendantArrow" refType="primFontSz" refFor="des" refForName="parentTextBox" op="lte"/>
      <dgm:constr type="primFontSz" for="des" forName="descendantBox" refType="primFontSz" refFor="des" refForName="descendan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onstrLst>
              <dgm:constr type="w" for="ch" forName="parentTextBox" refType="w" fact="0.25"/>
              <dgm:constr type="h" for="ch" forName="parentTextBox" refType="h"/>
              <dgm:constr type="t" for="ch" forName="parentTextBox"/>
              <dgm:constr type="w" for="ch" forName="descendantBox" refType="w" fact="0.75"/>
              <dgm:constr type="l" for="ch" forName="descendantBox" refType="w" fact="0.25"/>
              <dgm:constr type="b" for="ch" forName="descendantBox" refType="h"/>
              <dgm:constr type="h" for="ch" forName="descendantBox" refType="h"/>
            </dgm:constrLst>
            <dgm:ruleLst/>
            <dgm:layoutNode name="parentTextBox" styleLbl="alignNode1">
              <dgm:alg type="tx"/>
              <dgm:shape xmlns:r="http://schemas.openxmlformats.org/officeDocument/2006/relationships" type="rect" r:blip="">
                <dgm:adjLst/>
              </dgm:shape>
              <dgm:presOf axis="self"/>
              <dgm:constrLst>
                <dgm:constr type="primFontSz" refType="h" op="lte" fact="0.5"/>
                <dgm:constr type="lMarg" refType="w" fact="0.2016"/>
                <dgm:constr type="rMarg" refType="w" fact="0.2016"/>
              </dgm:constrLst>
              <dgm:ruleLst>
                <dgm:rule type="primFontSz" val="13" fact="NaN" max="NaN"/>
              </dgm:ruleLst>
            </dgm:layoutNode>
            <dgm:layoutNode name="descendantBox" styleLbl="bgAccFollowNode1">
              <dgm:alg type="tx">
                <dgm:param type="stBulletLvl" val="0"/>
                <dgm:param type="parTxLTRAlign" val="l"/>
              </dgm:alg>
              <dgm:shape xmlns:r="http://schemas.openxmlformats.org/officeDocument/2006/relationships" type="rect" r:blip="">
                <dgm:adjLst/>
              </dgm:shape>
              <dgm:presOf/>
              <dgm:constrLst>
                <dgm:constr type="tMarg" refType="primFontSz"/>
                <dgm:constr type="bMarg" refType="primFontSz"/>
                <dgm:constr type="lMarg" refType="w" fact="0.0575"/>
                <dgm:constr type="rMarg" refType="w" fact="0.0575"/>
              </dgm:constrLst>
              <dgm:presOf axis="des" ptType="node"/>
              <dgm:ruleLst>
                <dgm:rule type="primFontSz" val="11" fact="NaN" max="NaN"/>
              </dgm:ruleLst>
            </dgm:layoutNode>
          </dgm:layoutNode>
        </dgm:if>
        <dgm:else name="Name17">
          <dgm:layoutNode name="arrowAndChildren">
            <dgm:alg type="composite"/>
            <dgm:shape xmlns:r="http://schemas.openxmlformats.org/officeDocument/2006/relationships" r:blip="">
              <dgm:adjLst/>
            </dgm:shape>
            <dgm:presOf/>
            <dgm:constrLst>
              <dgm:constr type="w" for="ch" forName="parentTextArrow" refType="w" fact="0.25"/>
              <dgm:constr type="t" for="ch" forName="parentTextArrow"/>
              <dgm:constr type="h" for="ch" forName="parentTextArrow" refType="h" fact="0.65"/>
              <dgm:constr type="w" for="ch" forName="arrow" refType="w" fact="0.25"/>
              <dgm:constr type="h" for="ch" forName="arrow" refType="h"/>
              <dgm:constr type="l" for="ch" forName="descendantArrow" refType="w" fact="0.25"/>
              <dgm:constr type="w" for="ch" forName="descendantArrow" refType="w" fact="0.75"/>
              <dgm:constr type="b" for="ch" forName="descendantArrow" refType="h" fact="0.65"/>
              <dgm:constr type="h" for="ch" forName="descendantArrow" refType="h" fact="0.65"/>
            </dgm:constrLst>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constr type="primFontSz" refType="h" op="lte" fact="0.5"/>
                <dgm:constr type="lMarg" refType="w" fact="0.2016"/>
                <dgm:constr type="rMarg" refType="w" fact="0.2016"/>
              </dgm:constrLst>
              <dgm:ruleLst>
                <dgm:rule type="primFontSz" val="13" fact="NaN" max="NaN"/>
              </dgm:ruleLst>
            </dgm:layoutNode>
            <dgm:layoutNode name="arrow" styleLbl="alignNode1">
              <dgm:alg type="sp"/>
              <dgm:shape xmlns:r="http://schemas.openxmlformats.org/officeDocument/2006/relationships" rot="180" type="upArrowCallout" r:blip="">
                <dgm:adjLst>
                  <dgm:adj idx="1" val="0.05"/>
                  <dgm:adj idx="2" val="0.1"/>
                  <dgm:adj idx="3" val="0.15"/>
                </dgm:adjLst>
              </dgm:shape>
              <dgm:presOf axis="self"/>
              <dgm:constrLst/>
              <dgm:ruleLst/>
            </dgm:layoutNode>
            <dgm:layoutNode name="descendantArrow" styleLbl="bgAccFollowNode1">
              <dgm:alg type="tx">
                <dgm:param type="stBulletLvl" val="0"/>
                <dgm:param type="parTxLTRAlign" val="l"/>
              </dgm:alg>
              <dgm:shape xmlns:r="http://schemas.openxmlformats.org/officeDocument/2006/relationships" type="rect" r:blip="">
                <dgm:adjLst/>
              </dgm:shape>
              <dgm:presOf axis="des" ptType="node"/>
              <dgm:constrLst>
                <dgm:constr type="tMarg" refType="primFontSz"/>
                <dgm:constr type="bMarg" refType="primFontSz"/>
                <dgm:constr type="lMarg" refType="w" fact="0.0575"/>
                <dgm:constr type="rMarg" refType="w" fact="0.0575"/>
              </dgm:constrLst>
              <dgm:ruleLst>
                <dgm:rule type="primFontSz" val="11" fact="NaN" max="NaN"/>
              </dgm:ruleLst>
            </dgm:layoutNod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46B767-8455-DF47-B6D2-A54A0A15DFF5}"/>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638F338C-3A00-8F4B-A0D2-82A7D88743E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2AC4CFB7-182F-CD48-BC39-1C895916AA20}"/>
              </a:ext>
            </a:extLst>
          </p:cNvPr>
          <p:cNvSpPr>
            <a:spLocks noGrp="1"/>
          </p:cNvSpPr>
          <p:nvPr>
            <p:ph type="dt" sz="half" idx="10"/>
          </p:nvPr>
        </p:nvSpPr>
        <p:spPr/>
        <p:txBody>
          <a:bodyPr/>
          <a:lstStyle/>
          <a:p>
            <a:fld id="{CD1CE044-3C72-074A-811C-4B510ADB96D6}" type="datetimeFigureOut">
              <a:rPr lang="en-US" smtClean="0"/>
              <a:t>4/21/21</a:t>
            </a:fld>
            <a:endParaRPr lang="en-US"/>
          </a:p>
        </p:txBody>
      </p:sp>
      <p:sp>
        <p:nvSpPr>
          <p:cNvPr id="5" name="Footer Placeholder 4">
            <a:extLst>
              <a:ext uri="{FF2B5EF4-FFF2-40B4-BE49-F238E27FC236}">
                <a16:creationId xmlns:a16="http://schemas.microsoft.com/office/drawing/2014/main" id="{DD40D9DA-2635-E344-BEF0-99AA6F91AC3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E814746-0072-2F4A-9878-0E22FA0536C2}"/>
              </a:ext>
            </a:extLst>
          </p:cNvPr>
          <p:cNvSpPr>
            <a:spLocks noGrp="1"/>
          </p:cNvSpPr>
          <p:nvPr>
            <p:ph type="sldNum" sz="quarter" idx="12"/>
          </p:nvPr>
        </p:nvSpPr>
        <p:spPr/>
        <p:txBody>
          <a:bodyPr/>
          <a:lstStyle/>
          <a:p>
            <a:fld id="{52268BBA-050C-7643-98BC-CD51057960EB}" type="slidenum">
              <a:rPr lang="en-US" smtClean="0"/>
              <a:t>‹#›</a:t>
            </a:fld>
            <a:endParaRPr lang="en-US"/>
          </a:p>
        </p:txBody>
      </p:sp>
    </p:spTree>
    <p:extLst>
      <p:ext uri="{BB962C8B-B14F-4D97-AF65-F5344CB8AC3E}">
        <p14:creationId xmlns:p14="http://schemas.microsoft.com/office/powerpoint/2010/main" val="15125682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51C381-7766-ED4A-A463-FDAE765FE12B}"/>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60B4CFF6-6681-9D4A-BA0C-059667173059}"/>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1EE63B5D-8C06-3248-8F6E-341607310314}"/>
              </a:ext>
            </a:extLst>
          </p:cNvPr>
          <p:cNvSpPr>
            <a:spLocks noGrp="1"/>
          </p:cNvSpPr>
          <p:nvPr>
            <p:ph type="dt" sz="half" idx="10"/>
          </p:nvPr>
        </p:nvSpPr>
        <p:spPr/>
        <p:txBody>
          <a:bodyPr/>
          <a:lstStyle/>
          <a:p>
            <a:fld id="{CD1CE044-3C72-074A-811C-4B510ADB96D6}" type="datetimeFigureOut">
              <a:rPr lang="en-US" smtClean="0"/>
              <a:t>4/21/21</a:t>
            </a:fld>
            <a:endParaRPr lang="en-US"/>
          </a:p>
        </p:txBody>
      </p:sp>
      <p:sp>
        <p:nvSpPr>
          <p:cNvPr id="5" name="Footer Placeholder 4">
            <a:extLst>
              <a:ext uri="{FF2B5EF4-FFF2-40B4-BE49-F238E27FC236}">
                <a16:creationId xmlns:a16="http://schemas.microsoft.com/office/drawing/2014/main" id="{8FEADDE1-307D-B74B-B6DA-47AF9E5AC59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14021D-4637-A54F-A56F-879F6F071C4E}"/>
              </a:ext>
            </a:extLst>
          </p:cNvPr>
          <p:cNvSpPr>
            <a:spLocks noGrp="1"/>
          </p:cNvSpPr>
          <p:nvPr>
            <p:ph type="sldNum" sz="quarter" idx="12"/>
          </p:nvPr>
        </p:nvSpPr>
        <p:spPr/>
        <p:txBody>
          <a:bodyPr/>
          <a:lstStyle/>
          <a:p>
            <a:fld id="{52268BBA-050C-7643-98BC-CD51057960EB}" type="slidenum">
              <a:rPr lang="en-US" smtClean="0"/>
              <a:t>‹#›</a:t>
            </a:fld>
            <a:endParaRPr lang="en-US"/>
          </a:p>
        </p:txBody>
      </p:sp>
    </p:spTree>
    <p:extLst>
      <p:ext uri="{BB962C8B-B14F-4D97-AF65-F5344CB8AC3E}">
        <p14:creationId xmlns:p14="http://schemas.microsoft.com/office/powerpoint/2010/main" val="28320789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DB5F8D6-D384-D240-9A2E-C864538DF1E5}"/>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105F9753-7D11-4344-80CD-F6B33BFE5039}"/>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2E9110D5-57B9-554B-88F0-175DB9FEDAF1}"/>
              </a:ext>
            </a:extLst>
          </p:cNvPr>
          <p:cNvSpPr>
            <a:spLocks noGrp="1"/>
          </p:cNvSpPr>
          <p:nvPr>
            <p:ph type="dt" sz="half" idx="10"/>
          </p:nvPr>
        </p:nvSpPr>
        <p:spPr/>
        <p:txBody>
          <a:bodyPr/>
          <a:lstStyle/>
          <a:p>
            <a:fld id="{CD1CE044-3C72-074A-811C-4B510ADB96D6}" type="datetimeFigureOut">
              <a:rPr lang="en-US" smtClean="0"/>
              <a:t>4/21/21</a:t>
            </a:fld>
            <a:endParaRPr lang="en-US"/>
          </a:p>
        </p:txBody>
      </p:sp>
      <p:sp>
        <p:nvSpPr>
          <p:cNvPr id="5" name="Footer Placeholder 4">
            <a:extLst>
              <a:ext uri="{FF2B5EF4-FFF2-40B4-BE49-F238E27FC236}">
                <a16:creationId xmlns:a16="http://schemas.microsoft.com/office/drawing/2014/main" id="{E7786CFF-6B1E-594A-A9FC-3EAB09CAECE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5335DFD-2AFE-904F-92EB-EBB974368B8F}"/>
              </a:ext>
            </a:extLst>
          </p:cNvPr>
          <p:cNvSpPr>
            <a:spLocks noGrp="1"/>
          </p:cNvSpPr>
          <p:nvPr>
            <p:ph type="sldNum" sz="quarter" idx="12"/>
          </p:nvPr>
        </p:nvSpPr>
        <p:spPr/>
        <p:txBody>
          <a:bodyPr/>
          <a:lstStyle/>
          <a:p>
            <a:fld id="{52268BBA-050C-7643-98BC-CD51057960EB}" type="slidenum">
              <a:rPr lang="en-US" smtClean="0"/>
              <a:t>‹#›</a:t>
            </a:fld>
            <a:endParaRPr lang="en-US"/>
          </a:p>
        </p:txBody>
      </p:sp>
    </p:spTree>
    <p:extLst>
      <p:ext uri="{BB962C8B-B14F-4D97-AF65-F5344CB8AC3E}">
        <p14:creationId xmlns:p14="http://schemas.microsoft.com/office/powerpoint/2010/main" val="26507131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F374E6-737E-864B-BCC3-CB75317621DE}"/>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4B7DC9FA-6BF0-D148-B30C-D99A23DAE0C6}"/>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E0E055A2-01FD-3D45-B0EE-DE50D447614B}"/>
              </a:ext>
            </a:extLst>
          </p:cNvPr>
          <p:cNvSpPr>
            <a:spLocks noGrp="1"/>
          </p:cNvSpPr>
          <p:nvPr>
            <p:ph type="dt" sz="half" idx="10"/>
          </p:nvPr>
        </p:nvSpPr>
        <p:spPr/>
        <p:txBody>
          <a:bodyPr/>
          <a:lstStyle/>
          <a:p>
            <a:fld id="{CD1CE044-3C72-074A-811C-4B510ADB96D6}" type="datetimeFigureOut">
              <a:rPr lang="en-US" smtClean="0"/>
              <a:t>4/21/21</a:t>
            </a:fld>
            <a:endParaRPr lang="en-US"/>
          </a:p>
        </p:txBody>
      </p:sp>
      <p:sp>
        <p:nvSpPr>
          <p:cNvPr id="5" name="Footer Placeholder 4">
            <a:extLst>
              <a:ext uri="{FF2B5EF4-FFF2-40B4-BE49-F238E27FC236}">
                <a16:creationId xmlns:a16="http://schemas.microsoft.com/office/drawing/2014/main" id="{181636B8-49A8-C242-B093-D705CEC590E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01A374C-8713-6949-889A-9E7EAA27B03E}"/>
              </a:ext>
            </a:extLst>
          </p:cNvPr>
          <p:cNvSpPr>
            <a:spLocks noGrp="1"/>
          </p:cNvSpPr>
          <p:nvPr>
            <p:ph type="sldNum" sz="quarter" idx="12"/>
          </p:nvPr>
        </p:nvSpPr>
        <p:spPr/>
        <p:txBody>
          <a:bodyPr/>
          <a:lstStyle/>
          <a:p>
            <a:fld id="{52268BBA-050C-7643-98BC-CD51057960EB}" type="slidenum">
              <a:rPr lang="en-US" smtClean="0"/>
              <a:t>‹#›</a:t>
            </a:fld>
            <a:endParaRPr lang="en-US"/>
          </a:p>
        </p:txBody>
      </p:sp>
    </p:spTree>
    <p:extLst>
      <p:ext uri="{BB962C8B-B14F-4D97-AF65-F5344CB8AC3E}">
        <p14:creationId xmlns:p14="http://schemas.microsoft.com/office/powerpoint/2010/main" val="8936129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C61FF8-538F-E846-8B5D-74035420254E}"/>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5BBC3BCA-990A-CD48-99E7-E1040E6348E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41D7FE58-6820-8E44-A83C-84862F5E3F06}"/>
              </a:ext>
            </a:extLst>
          </p:cNvPr>
          <p:cNvSpPr>
            <a:spLocks noGrp="1"/>
          </p:cNvSpPr>
          <p:nvPr>
            <p:ph type="dt" sz="half" idx="10"/>
          </p:nvPr>
        </p:nvSpPr>
        <p:spPr/>
        <p:txBody>
          <a:bodyPr/>
          <a:lstStyle/>
          <a:p>
            <a:fld id="{CD1CE044-3C72-074A-811C-4B510ADB96D6}" type="datetimeFigureOut">
              <a:rPr lang="en-US" smtClean="0"/>
              <a:t>4/21/21</a:t>
            </a:fld>
            <a:endParaRPr lang="en-US"/>
          </a:p>
        </p:txBody>
      </p:sp>
      <p:sp>
        <p:nvSpPr>
          <p:cNvPr id="5" name="Footer Placeholder 4">
            <a:extLst>
              <a:ext uri="{FF2B5EF4-FFF2-40B4-BE49-F238E27FC236}">
                <a16:creationId xmlns:a16="http://schemas.microsoft.com/office/drawing/2014/main" id="{FD316141-C08C-7346-AB4B-61D106DD8C7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30F01EF-AAE4-0545-83CD-3998626F15E4}"/>
              </a:ext>
            </a:extLst>
          </p:cNvPr>
          <p:cNvSpPr>
            <a:spLocks noGrp="1"/>
          </p:cNvSpPr>
          <p:nvPr>
            <p:ph type="sldNum" sz="quarter" idx="12"/>
          </p:nvPr>
        </p:nvSpPr>
        <p:spPr/>
        <p:txBody>
          <a:bodyPr/>
          <a:lstStyle/>
          <a:p>
            <a:fld id="{52268BBA-050C-7643-98BC-CD51057960EB}" type="slidenum">
              <a:rPr lang="en-US" smtClean="0"/>
              <a:t>‹#›</a:t>
            </a:fld>
            <a:endParaRPr lang="en-US"/>
          </a:p>
        </p:txBody>
      </p:sp>
    </p:spTree>
    <p:extLst>
      <p:ext uri="{BB962C8B-B14F-4D97-AF65-F5344CB8AC3E}">
        <p14:creationId xmlns:p14="http://schemas.microsoft.com/office/powerpoint/2010/main" val="31471244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1B3525-D148-1942-BA80-35341FC51087}"/>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DFED8076-F7CF-984C-A6B8-0CEF117A4F18}"/>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42356F79-1325-824E-94CF-E54B9D713C5C}"/>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A840B0C3-C26E-3343-A0C2-96482755598F}"/>
              </a:ext>
            </a:extLst>
          </p:cNvPr>
          <p:cNvSpPr>
            <a:spLocks noGrp="1"/>
          </p:cNvSpPr>
          <p:nvPr>
            <p:ph type="dt" sz="half" idx="10"/>
          </p:nvPr>
        </p:nvSpPr>
        <p:spPr/>
        <p:txBody>
          <a:bodyPr/>
          <a:lstStyle/>
          <a:p>
            <a:fld id="{CD1CE044-3C72-074A-811C-4B510ADB96D6}" type="datetimeFigureOut">
              <a:rPr lang="en-US" smtClean="0"/>
              <a:t>4/21/21</a:t>
            </a:fld>
            <a:endParaRPr lang="en-US"/>
          </a:p>
        </p:txBody>
      </p:sp>
      <p:sp>
        <p:nvSpPr>
          <p:cNvPr id="6" name="Footer Placeholder 5">
            <a:extLst>
              <a:ext uri="{FF2B5EF4-FFF2-40B4-BE49-F238E27FC236}">
                <a16:creationId xmlns:a16="http://schemas.microsoft.com/office/drawing/2014/main" id="{005D69EE-285D-1B48-8EB1-BC7BD08850A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38D5E5F-E417-754E-9341-92EC7AE96AAC}"/>
              </a:ext>
            </a:extLst>
          </p:cNvPr>
          <p:cNvSpPr>
            <a:spLocks noGrp="1"/>
          </p:cNvSpPr>
          <p:nvPr>
            <p:ph type="sldNum" sz="quarter" idx="12"/>
          </p:nvPr>
        </p:nvSpPr>
        <p:spPr/>
        <p:txBody>
          <a:bodyPr/>
          <a:lstStyle/>
          <a:p>
            <a:fld id="{52268BBA-050C-7643-98BC-CD51057960EB}" type="slidenum">
              <a:rPr lang="en-US" smtClean="0"/>
              <a:t>‹#›</a:t>
            </a:fld>
            <a:endParaRPr lang="en-US"/>
          </a:p>
        </p:txBody>
      </p:sp>
    </p:spTree>
    <p:extLst>
      <p:ext uri="{BB962C8B-B14F-4D97-AF65-F5344CB8AC3E}">
        <p14:creationId xmlns:p14="http://schemas.microsoft.com/office/powerpoint/2010/main" val="14644533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2876AA-4F09-9840-A594-51F3502F0BFE}"/>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5E320889-DE2D-6C40-8C3F-A0B3C6007F8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D41AF21C-2658-934E-9D98-0AD05CDF102A}"/>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1E02B2FF-396E-634B-B2B1-038ABD7B43D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807783A6-1D63-204C-94DC-4C3B12E7D781}"/>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9EEA5173-8022-BC41-A710-5B50A146962A}"/>
              </a:ext>
            </a:extLst>
          </p:cNvPr>
          <p:cNvSpPr>
            <a:spLocks noGrp="1"/>
          </p:cNvSpPr>
          <p:nvPr>
            <p:ph type="dt" sz="half" idx="10"/>
          </p:nvPr>
        </p:nvSpPr>
        <p:spPr/>
        <p:txBody>
          <a:bodyPr/>
          <a:lstStyle/>
          <a:p>
            <a:fld id="{CD1CE044-3C72-074A-811C-4B510ADB96D6}" type="datetimeFigureOut">
              <a:rPr lang="en-US" smtClean="0"/>
              <a:t>4/21/21</a:t>
            </a:fld>
            <a:endParaRPr lang="en-US"/>
          </a:p>
        </p:txBody>
      </p:sp>
      <p:sp>
        <p:nvSpPr>
          <p:cNvPr id="8" name="Footer Placeholder 7">
            <a:extLst>
              <a:ext uri="{FF2B5EF4-FFF2-40B4-BE49-F238E27FC236}">
                <a16:creationId xmlns:a16="http://schemas.microsoft.com/office/drawing/2014/main" id="{2512B7A6-98BD-3940-A505-4AFDB476282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4AD302D-526A-574C-BAED-7FCA5B3A7316}"/>
              </a:ext>
            </a:extLst>
          </p:cNvPr>
          <p:cNvSpPr>
            <a:spLocks noGrp="1"/>
          </p:cNvSpPr>
          <p:nvPr>
            <p:ph type="sldNum" sz="quarter" idx="12"/>
          </p:nvPr>
        </p:nvSpPr>
        <p:spPr/>
        <p:txBody>
          <a:bodyPr/>
          <a:lstStyle/>
          <a:p>
            <a:fld id="{52268BBA-050C-7643-98BC-CD51057960EB}" type="slidenum">
              <a:rPr lang="en-US" smtClean="0"/>
              <a:t>‹#›</a:t>
            </a:fld>
            <a:endParaRPr lang="en-US"/>
          </a:p>
        </p:txBody>
      </p:sp>
    </p:spTree>
    <p:extLst>
      <p:ext uri="{BB962C8B-B14F-4D97-AF65-F5344CB8AC3E}">
        <p14:creationId xmlns:p14="http://schemas.microsoft.com/office/powerpoint/2010/main" val="32395713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C5FE41-2BD5-0D41-9893-D3FE59B847DA}"/>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58D6CB5F-A891-2948-8AF5-7E5100E7272B}"/>
              </a:ext>
            </a:extLst>
          </p:cNvPr>
          <p:cNvSpPr>
            <a:spLocks noGrp="1"/>
          </p:cNvSpPr>
          <p:nvPr>
            <p:ph type="dt" sz="half" idx="10"/>
          </p:nvPr>
        </p:nvSpPr>
        <p:spPr/>
        <p:txBody>
          <a:bodyPr/>
          <a:lstStyle/>
          <a:p>
            <a:fld id="{CD1CE044-3C72-074A-811C-4B510ADB96D6}" type="datetimeFigureOut">
              <a:rPr lang="en-US" smtClean="0"/>
              <a:t>4/21/21</a:t>
            </a:fld>
            <a:endParaRPr lang="en-US"/>
          </a:p>
        </p:txBody>
      </p:sp>
      <p:sp>
        <p:nvSpPr>
          <p:cNvPr id="4" name="Footer Placeholder 3">
            <a:extLst>
              <a:ext uri="{FF2B5EF4-FFF2-40B4-BE49-F238E27FC236}">
                <a16:creationId xmlns:a16="http://schemas.microsoft.com/office/drawing/2014/main" id="{2EDBB163-BFF4-B548-912B-5B3D5055698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0B949C1-93B0-144E-827C-A51691186A6A}"/>
              </a:ext>
            </a:extLst>
          </p:cNvPr>
          <p:cNvSpPr>
            <a:spLocks noGrp="1"/>
          </p:cNvSpPr>
          <p:nvPr>
            <p:ph type="sldNum" sz="quarter" idx="12"/>
          </p:nvPr>
        </p:nvSpPr>
        <p:spPr/>
        <p:txBody>
          <a:bodyPr/>
          <a:lstStyle/>
          <a:p>
            <a:fld id="{52268BBA-050C-7643-98BC-CD51057960EB}" type="slidenum">
              <a:rPr lang="en-US" smtClean="0"/>
              <a:t>‹#›</a:t>
            </a:fld>
            <a:endParaRPr lang="en-US"/>
          </a:p>
        </p:txBody>
      </p:sp>
    </p:spTree>
    <p:extLst>
      <p:ext uri="{BB962C8B-B14F-4D97-AF65-F5344CB8AC3E}">
        <p14:creationId xmlns:p14="http://schemas.microsoft.com/office/powerpoint/2010/main" val="1302741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F81B9EF-7819-C34A-AD77-5D1CC981F29C}"/>
              </a:ext>
            </a:extLst>
          </p:cNvPr>
          <p:cNvSpPr>
            <a:spLocks noGrp="1"/>
          </p:cNvSpPr>
          <p:nvPr>
            <p:ph type="dt" sz="half" idx="10"/>
          </p:nvPr>
        </p:nvSpPr>
        <p:spPr/>
        <p:txBody>
          <a:bodyPr/>
          <a:lstStyle/>
          <a:p>
            <a:fld id="{CD1CE044-3C72-074A-811C-4B510ADB96D6}" type="datetimeFigureOut">
              <a:rPr lang="en-US" smtClean="0"/>
              <a:t>4/21/21</a:t>
            </a:fld>
            <a:endParaRPr lang="en-US"/>
          </a:p>
        </p:txBody>
      </p:sp>
      <p:sp>
        <p:nvSpPr>
          <p:cNvPr id="3" name="Footer Placeholder 2">
            <a:extLst>
              <a:ext uri="{FF2B5EF4-FFF2-40B4-BE49-F238E27FC236}">
                <a16:creationId xmlns:a16="http://schemas.microsoft.com/office/drawing/2014/main" id="{E95A7DB3-FF21-1840-8464-0452EBC0A26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3967F0B-7979-354F-A8A1-F7FBACA3C249}"/>
              </a:ext>
            </a:extLst>
          </p:cNvPr>
          <p:cNvSpPr>
            <a:spLocks noGrp="1"/>
          </p:cNvSpPr>
          <p:nvPr>
            <p:ph type="sldNum" sz="quarter" idx="12"/>
          </p:nvPr>
        </p:nvSpPr>
        <p:spPr/>
        <p:txBody>
          <a:bodyPr/>
          <a:lstStyle/>
          <a:p>
            <a:fld id="{52268BBA-050C-7643-98BC-CD51057960EB}" type="slidenum">
              <a:rPr lang="en-US" smtClean="0"/>
              <a:t>‹#›</a:t>
            </a:fld>
            <a:endParaRPr lang="en-US"/>
          </a:p>
        </p:txBody>
      </p:sp>
    </p:spTree>
    <p:extLst>
      <p:ext uri="{BB962C8B-B14F-4D97-AF65-F5344CB8AC3E}">
        <p14:creationId xmlns:p14="http://schemas.microsoft.com/office/powerpoint/2010/main" val="36705518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039193-866D-4A4E-BAC5-DBFCF8BADAA9}"/>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A55BCF9B-D0EA-8040-9036-B75D00EC0D2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9594DE58-B8BB-6A44-96F4-71E16838D81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306FC8D7-2BDD-7D43-839B-B5A0B501D7DD}"/>
              </a:ext>
            </a:extLst>
          </p:cNvPr>
          <p:cNvSpPr>
            <a:spLocks noGrp="1"/>
          </p:cNvSpPr>
          <p:nvPr>
            <p:ph type="dt" sz="half" idx="10"/>
          </p:nvPr>
        </p:nvSpPr>
        <p:spPr/>
        <p:txBody>
          <a:bodyPr/>
          <a:lstStyle/>
          <a:p>
            <a:fld id="{CD1CE044-3C72-074A-811C-4B510ADB96D6}" type="datetimeFigureOut">
              <a:rPr lang="en-US" smtClean="0"/>
              <a:t>4/21/21</a:t>
            </a:fld>
            <a:endParaRPr lang="en-US"/>
          </a:p>
        </p:txBody>
      </p:sp>
      <p:sp>
        <p:nvSpPr>
          <p:cNvPr id="6" name="Footer Placeholder 5">
            <a:extLst>
              <a:ext uri="{FF2B5EF4-FFF2-40B4-BE49-F238E27FC236}">
                <a16:creationId xmlns:a16="http://schemas.microsoft.com/office/drawing/2014/main" id="{4233F1E0-7A18-1447-A9BD-D28E7D72E5A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6F75F0B-1625-A844-9577-C355F560365C}"/>
              </a:ext>
            </a:extLst>
          </p:cNvPr>
          <p:cNvSpPr>
            <a:spLocks noGrp="1"/>
          </p:cNvSpPr>
          <p:nvPr>
            <p:ph type="sldNum" sz="quarter" idx="12"/>
          </p:nvPr>
        </p:nvSpPr>
        <p:spPr/>
        <p:txBody>
          <a:bodyPr/>
          <a:lstStyle/>
          <a:p>
            <a:fld id="{52268BBA-050C-7643-98BC-CD51057960EB}" type="slidenum">
              <a:rPr lang="en-US" smtClean="0"/>
              <a:t>‹#›</a:t>
            </a:fld>
            <a:endParaRPr lang="en-US"/>
          </a:p>
        </p:txBody>
      </p:sp>
    </p:spTree>
    <p:extLst>
      <p:ext uri="{BB962C8B-B14F-4D97-AF65-F5344CB8AC3E}">
        <p14:creationId xmlns:p14="http://schemas.microsoft.com/office/powerpoint/2010/main" val="37610195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A18D60-A1B8-1D49-83AE-A5DB118DCEB9}"/>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85681789-86ED-7A44-90FF-724C1E7F149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37F5A45-7CCC-E949-A45A-4D28ADEC8C5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FB83D211-CB36-EA43-8379-46872D071120}"/>
              </a:ext>
            </a:extLst>
          </p:cNvPr>
          <p:cNvSpPr>
            <a:spLocks noGrp="1"/>
          </p:cNvSpPr>
          <p:nvPr>
            <p:ph type="dt" sz="half" idx="10"/>
          </p:nvPr>
        </p:nvSpPr>
        <p:spPr/>
        <p:txBody>
          <a:bodyPr/>
          <a:lstStyle/>
          <a:p>
            <a:fld id="{CD1CE044-3C72-074A-811C-4B510ADB96D6}" type="datetimeFigureOut">
              <a:rPr lang="en-US" smtClean="0"/>
              <a:t>4/21/21</a:t>
            </a:fld>
            <a:endParaRPr lang="en-US"/>
          </a:p>
        </p:txBody>
      </p:sp>
      <p:sp>
        <p:nvSpPr>
          <p:cNvPr id="6" name="Footer Placeholder 5">
            <a:extLst>
              <a:ext uri="{FF2B5EF4-FFF2-40B4-BE49-F238E27FC236}">
                <a16:creationId xmlns:a16="http://schemas.microsoft.com/office/drawing/2014/main" id="{49106F17-8F53-8041-9174-679D033B131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82CDA24-145D-BD4C-99C8-333E64258308}"/>
              </a:ext>
            </a:extLst>
          </p:cNvPr>
          <p:cNvSpPr>
            <a:spLocks noGrp="1"/>
          </p:cNvSpPr>
          <p:nvPr>
            <p:ph type="sldNum" sz="quarter" idx="12"/>
          </p:nvPr>
        </p:nvSpPr>
        <p:spPr/>
        <p:txBody>
          <a:bodyPr/>
          <a:lstStyle/>
          <a:p>
            <a:fld id="{52268BBA-050C-7643-98BC-CD51057960EB}" type="slidenum">
              <a:rPr lang="en-US" smtClean="0"/>
              <a:t>‹#›</a:t>
            </a:fld>
            <a:endParaRPr lang="en-US"/>
          </a:p>
        </p:txBody>
      </p:sp>
    </p:spTree>
    <p:extLst>
      <p:ext uri="{BB962C8B-B14F-4D97-AF65-F5344CB8AC3E}">
        <p14:creationId xmlns:p14="http://schemas.microsoft.com/office/powerpoint/2010/main" val="22766032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130FD94-EA5C-3A49-B959-47201342A77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B3E15403-795A-DA47-B46A-8D0AFBFF9EB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CFC5D24-68FF-F64B-BC72-6D5518D230A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1CE044-3C72-074A-811C-4B510ADB96D6}" type="datetimeFigureOut">
              <a:rPr lang="en-US" smtClean="0"/>
              <a:t>4/21/21</a:t>
            </a:fld>
            <a:endParaRPr lang="en-US"/>
          </a:p>
        </p:txBody>
      </p:sp>
      <p:sp>
        <p:nvSpPr>
          <p:cNvPr id="5" name="Footer Placeholder 4">
            <a:extLst>
              <a:ext uri="{FF2B5EF4-FFF2-40B4-BE49-F238E27FC236}">
                <a16:creationId xmlns:a16="http://schemas.microsoft.com/office/drawing/2014/main" id="{2D6DA8BE-795A-0A49-B0DE-1AB0ABBF489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75188A53-B006-FC44-9E51-980051BEE5E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2268BBA-050C-7643-98BC-CD51057960EB}" type="slidenum">
              <a:rPr lang="en-US" smtClean="0"/>
              <a:t>‹#›</a:t>
            </a:fld>
            <a:endParaRPr lang="en-US"/>
          </a:p>
        </p:txBody>
      </p:sp>
    </p:spTree>
    <p:extLst>
      <p:ext uri="{BB962C8B-B14F-4D97-AF65-F5344CB8AC3E}">
        <p14:creationId xmlns:p14="http://schemas.microsoft.com/office/powerpoint/2010/main" val="135769575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95626FE-35DA-EA4C-987F-C91D9E9B84A4}"/>
              </a:ext>
            </a:extLst>
          </p:cNvPr>
          <p:cNvSpPr>
            <a:spLocks noGrp="1"/>
          </p:cNvSpPr>
          <p:nvPr>
            <p:ph type="title"/>
          </p:nvPr>
        </p:nvSpPr>
        <p:spPr>
          <a:xfrm>
            <a:off x="433495" y="3433763"/>
            <a:ext cx="3197013" cy="2743200"/>
          </a:xfrm>
        </p:spPr>
        <p:txBody>
          <a:bodyPr anchor="t">
            <a:normAutofit/>
          </a:bodyPr>
          <a:lstStyle/>
          <a:p>
            <a:pPr algn="ctr"/>
            <a:r>
              <a:rPr lang="en-US" sz="3700" dirty="0"/>
              <a:t>Your Postholders Networking Meeting Invite</a:t>
            </a:r>
          </a:p>
        </p:txBody>
      </p:sp>
      <p:sp>
        <p:nvSpPr>
          <p:cNvPr id="28" name="Rectangle 17">
            <a:extLst>
              <a:ext uri="{FF2B5EF4-FFF2-40B4-BE49-F238E27FC236}">
                <a16:creationId xmlns:a16="http://schemas.microsoft.com/office/drawing/2014/main" id="{BE0C1D5B-DAD5-442B-92B7-5C2B73978D2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6124" cy="6858000"/>
          </a:xfrm>
          <a:prstGeom prst="rect">
            <a:avLst/>
          </a:prstGeom>
          <a:solidFill>
            <a:srgbClr val="4472C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8" name="Picture 7" descr="Text&#10;&#10;Description automatically generated">
            <a:extLst>
              <a:ext uri="{FF2B5EF4-FFF2-40B4-BE49-F238E27FC236}">
                <a16:creationId xmlns:a16="http://schemas.microsoft.com/office/drawing/2014/main" id="{031DAA70-3FEA-9540-919D-BF57DD90D847}"/>
              </a:ext>
            </a:extLst>
          </p:cNvPr>
          <p:cNvPicPr/>
          <p:nvPr/>
        </p:nvPicPr>
        <p:blipFill rotWithShape="1">
          <a:blip r:embed="rId2" cstate="print">
            <a:extLst>
              <a:ext uri="{28A0092B-C50C-407E-A947-70E740481C1C}">
                <a14:useLocalDpi xmlns:a14="http://schemas.microsoft.com/office/drawing/2010/main" val="0"/>
              </a:ext>
            </a:extLst>
          </a:blip>
          <a:srcRect l="19057" t="14233" r="25897" b="11458"/>
          <a:stretch/>
        </p:blipFill>
        <p:spPr bwMode="auto">
          <a:xfrm>
            <a:off x="838200" y="1570892"/>
            <a:ext cx="2385645" cy="1862871"/>
          </a:xfrm>
          <a:prstGeom prst="rect">
            <a:avLst/>
          </a:prstGeom>
          <a:noFill/>
          <a:extLst>
            <a:ext uri="{53640926-AAD7-44D8-BBD7-CCE9431645EC}">
              <a14:shadowObscured xmlns:a14="http://schemas.microsoft.com/office/drawing/2010/main"/>
            </a:ext>
          </a:extLst>
        </p:spPr>
      </p:pic>
      <p:sp>
        <p:nvSpPr>
          <p:cNvPr id="5" name="Content Placeholder 4">
            <a:extLst>
              <a:ext uri="{FF2B5EF4-FFF2-40B4-BE49-F238E27FC236}">
                <a16:creationId xmlns:a16="http://schemas.microsoft.com/office/drawing/2014/main" id="{66661DF2-741C-294C-B5A5-059040488F37}"/>
              </a:ext>
            </a:extLst>
          </p:cNvPr>
          <p:cNvSpPr>
            <a:spLocks noGrp="1"/>
          </p:cNvSpPr>
          <p:nvPr>
            <p:ph idx="1"/>
          </p:nvPr>
        </p:nvSpPr>
        <p:spPr>
          <a:xfrm>
            <a:off x="4064000" y="643467"/>
            <a:ext cx="7289799" cy="5533496"/>
          </a:xfrm>
        </p:spPr>
        <p:txBody>
          <a:bodyPr anchor="ctr">
            <a:normAutofit lnSpcReduction="10000"/>
          </a:bodyPr>
          <a:lstStyle/>
          <a:p>
            <a:pPr marL="0" indent="0" algn="ctr">
              <a:buNone/>
            </a:pPr>
            <a:r>
              <a:rPr lang="en-US" sz="2400" b="1" dirty="0"/>
              <a:t>Calling all Chairs</a:t>
            </a:r>
          </a:p>
          <a:p>
            <a:pPr marL="0" indent="0">
              <a:buNone/>
            </a:pPr>
            <a:endParaRPr lang="en-US" sz="2000" dirty="0"/>
          </a:p>
          <a:p>
            <a:pPr marL="0" indent="0">
              <a:buNone/>
            </a:pPr>
            <a:r>
              <a:rPr lang="en-US" sz="2000" dirty="0"/>
              <a:t>It would be wonderful if you’d would be available to attend one of 90-minute the postholders meeting on:</a:t>
            </a:r>
          </a:p>
          <a:p>
            <a:pPr marL="0" indent="0">
              <a:buNone/>
            </a:pPr>
            <a:endParaRPr lang="en-US" sz="2000" dirty="0"/>
          </a:p>
          <a:p>
            <a:pPr marL="0" indent="0" algn="ctr">
              <a:buNone/>
            </a:pPr>
            <a:r>
              <a:rPr lang="en-US" sz="2000" dirty="0"/>
              <a:t>15</a:t>
            </a:r>
            <a:r>
              <a:rPr lang="en-US" sz="2000" baseline="30000" dirty="0"/>
              <a:t>th</a:t>
            </a:r>
            <a:r>
              <a:rPr lang="en-US" sz="2000" dirty="0"/>
              <a:t> May 2021 at </a:t>
            </a:r>
          </a:p>
          <a:p>
            <a:pPr marL="0" indent="0" algn="ctr">
              <a:buNone/>
            </a:pPr>
            <a:r>
              <a:rPr lang="en-US" sz="2000" dirty="0"/>
              <a:t>7pm (UK), 2pm (Miami &amp; NY), 1pm (Texas), 6am (NZ), 8pm (SA)</a:t>
            </a:r>
          </a:p>
          <a:p>
            <a:pPr marL="0" indent="0" algn="ctr">
              <a:buNone/>
            </a:pPr>
            <a:r>
              <a:rPr lang="en-US" sz="2000" dirty="0"/>
              <a:t>Or</a:t>
            </a:r>
          </a:p>
          <a:p>
            <a:pPr marL="0" indent="0" algn="ctr">
              <a:buNone/>
            </a:pPr>
            <a:r>
              <a:rPr lang="en-US" sz="2000" dirty="0"/>
              <a:t>23</a:t>
            </a:r>
            <a:r>
              <a:rPr lang="en-US" sz="2000" baseline="30000" dirty="0"/>
              <a:t>rd</a:t>
            </a:r>
            <a:r>
              <a:rPr lang="en-US" sz="2000" dirty="0"/>
              <a:t> May 2021 at</a:t>
            </a:r>
          </a:p>
          <a:p>
            <a:pPr marL="0" indent="0" algn="ctr">
              <a:buNone/>
            </a:pPr>
            <a:r>
              <a:rPr lang="en-US" sz="2000" dirty="0"/>
              <a:t>8am (UK), 3am (Miami &amp; NY), 2am (Texas), 2pm (Perth), </a:t>
            </a:r>
          </a:p>
          <a:p>
            <a:pPr marL="0" indent="0" algn="ctr">
              <a:buNone/>
            </a:pPr>
            <a:r>
              <a:rPr lang="en-US" sz="2000"/>
              <a:t>4pm </a:t>
            </a:r>
            <a:r>
              <a:rPr lang="en-US" sz="2000" dirty="0"/>
              <a:t>(Melbourne &amp; Brisbane</a:t>
            </a:r>
            <a:r>
              <a:rPr lang="en-US" sz="2000"/>
              <a:t>), 6pm </a:t>
            </a:r>
            <a:r>
              <a:rPr lang="en-US" sz="2000" dirty="0"/>
              <a:t>(NZ</a:t>
            </a:r>
            <a:r>
              <a:rPr lang="en-US" sz="2000"/>
              <a:t>), 8am </a:t>
            </a:r>
            <a:r>
              <a:rPr lang="en-US" sz="2000" dirty="0"/>
              <a:t>(SA)</a:t>
            </a:r>
          </a:p>
          <a:p>
            <a:pPr marL="0" indent="0">
              <a:buNone/>
            </a:pPr>
            <a:endParaRPr lang="en-US" sz="2000" dirty="0"/>
          </a:p>
          <a:p>
            <a:pPr marL="0" indent="0">
              <a:buNone/>
            </a:pPr>
            <a:r>
              <a:rPr lang="en-US" sz="2000" dirty="0"/>
              <a:t>Please confirm which session you can attend by the 4</a:t>
            </a:r>
            <a:r>
              <a:rPr lang="en-US" sz="2000" baseline="30000" dirty="0"/>
              <a:t>th</a:t>
            </a:r>
            <a:r>
              <a:rPr lang="en-US" sz="2000" dirty="0"/>
              <a:t> May 2021 simply enter your attendance on XXX google doc or informing John Carpenter on </a:t>
            </a:r>
            <a:r>
              <a:rPr lang="en-US" sz="2000" dirty="0" err="1"/>
              <a:t>john.carpenter@radiolollipop.org</a:t>
            </a:r>
            <a:endParaRPr lang="en-US" sz="2000" dirty="0"/>
          </a:p>
          <a:p>
            <a:pPr marL="0" indent="0">
              <a:buNone/>
            </a:pPr>
            <a:endParaRPr lang="en-US" sz="2000" dirty="0"/>
          </a:p>
          <a:p>
            <a:pPr marL="0" indent="0">
              <a:buNone/>
            </a:pPr>
            <a:endParaRPr lang="en-US" sz="2000" dirty="0"/>
          </a:p>
        </p:txBody>
      </p:sp>
    </p:spTree>
    <p:extLst>
      <p:ext uri="{BB962C8B-B14F-4D97-AF65-F5344CB8AC3E}">
        <p14:creationId xmlns:p14="http://schemas.microsoft.com/office/powerpoint/2010/main" val="3275969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9A8EE9-33FF-B849-9301-C2F0B57F79A6}"/>
              </a:ext>
            </a:extLst>
          </p:cNvPr>
          <p:cNvSpPr>
            <a:spLocks noGrp="1"/>
          </p:cNvSpPr>
          <p:nvPr>
            <p:ph type="title"/>
          </p:nvPr>
        </p:nvSpPr>
        <p:spPr/>
        <p:txBody>
          <a:bodyPr/>
          <a:lstStyle/>
          <a:p>
            <a:r>
              <a:rPr lang="en-US" dirty="0"/>
              <a:t>Please complete the following before the workshop, so you are prepared:</a:t>
            </a:r>
          </a:p>
        </p:txBody>
      </p:sp>
      <p:graphicFrame>
        <p:nvGraphicFramePr>
          <p:cNvPr id="5" name="Content Placeholder 2">
            <a:extLst>
              <a:ext uri="{FF2B5EF4-FFF2-40B4-BE49-F238E27FC236}">
                <a16:creationId xmlns:a16="http://schemas.microsoft.com/office/drawing/2014/main" id="{F5BB7FB4-1BD3-4392-83C9-C75A4024D774}"/>
              </a:ext>
            </a:extLst>
          </p:cNvPr>
          <p:cNvGraphicFramePr>
            <a:graphicFrameLocks noGrp="1"/>
          </p:cNvGraphicFramePr>
          <p:nvPr>
            <p:ph idx="1"/>
            <p:extLst>
              <p:ext uri="{D42A27DB-BD31-4B8C-83A1-F6EECF244321}">
                <p14:modId xmlns:p14="http://schemas.microsoft.com/office/powerpoint/2010/main" val="147126406"/>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2723315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EBA4B0-3981-8447-9E42-51053579C915}"/>
              </a:ext>
            </a:extLst>
          </p:cNvPr>
          <p:cNvSpPr>
            <a:spLocks noGrp="1"/>
          </p:cNvSpPr>
          <p:nvPr>
            <p:ph type="title"/>
          </p:nvPr>
        </p:nvSpPr>
        <p:spPr/>
        <p:txBody>
          <a:bodyPr/>
          <a:lstStyle/>
          <a:p>
            <a:r>
              <a:rPr lang="en-US" dirty="0"/>
              <a:t>7 Steps to Success</a:t>
            </a:r>
          </a:p>
        </p:txBody>
      </p:sp>
      <p:graphicFrame>
        <p:nvGraphicFramePr>
          <p:cNvPr id="5" name="Content Placeholder 2">
            <a:extLst>
              <a:ext uri="{FF2B5EF4-FFF2-40B4-BE49-F238E27FC236}">
                <a16:creationId xmlns:a16="http://schemas.microsoft.com/office/drawing/2014/main" id="{C9A56C9E-06BE-46F6-AE2D-C57694362611}"/>
              </a:ext>
            </a:extLst>
          </p:cNvPr>
          <p:cNvGraphicFramePr>
            <a:graphicFrameLocks noGrp="1"/>
          </p:cNvGraphicFramePr>
          <p:nvPr>
            <p:ph idx="1"/>
            <p:extLst>
              <p:ext uri="{D42A27DB-BD31-4B8C-83A1-F6EECF244321}">
                <p14:modId xmlns:p14="http://schemas.microsoft.com/office/powerpoint/2010/main" val="3484165198"/>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438526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6128F3BD-7564-4310-B528-888E64F875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3E31959-A259-D347-AEDE-18B65D93DBD6}"/>
              </a:ext>
            </a:extLst>
          </p:cNvPr>
          <p:cNvSpPr>
            <a:spLocks noGrp="1"/>
          </p:cNvSpPr>
          <p:nvPr>
            <p:ph type="title"/>
          </p:nvPr>
        </p:nvSpPr>
        <p:spPr>
          <a:xfrm>
            <a:off x="1137036" y="609600"/>
            <a:ext cx="8548386" cy="1282459"/>
          </a:xfrm>
        </p:spPr>
        <p:txBody>
          <a:bodyPr>
            <a:normAutofit/>
          </a:bodyPr>
          <a:lstStyle/>
          <a:p>
            <a:r>
              <a:rPr lang="en-US" dirty="0"/>
              <a:t>Trustgovernor</a:t>
            </a:r>
          </a:p>
        </p:txBody>
      </p:sp>
      <p:sp>
        <p:nvSpPr>
          <p:cNvPr id="3" name="Content Placeholder 2">
            <a:extLst>
              <a:ext uri="{FF2B5EF4-FFF2-40B4-BE49-F238E27FC236}">
                <a16:creationId xmlns:a16="http://schemas.microsoft.com/office/drawing/2014/main" id="{CB5887BE-209D-3547-8D7C-18158D45C86F}"/>
              </a:ext>
            </a:extLst>
          </p:cNvPr>
          <p:cNvSpPr>
            <a:spLocks noGrp="1"/>
          </p:cNvSpPr>
          <p:nvPr>
            <p:ph idx="1"/>
          </p:nvPr>
        </p:nvSpPr>
        <p:spPr>
          <a:xfrm>
            <a:off x="1137035" y="2147358"/>
            <a:ext cx="8548386" cy="4076394"/>
          </a:xfrm>
        </p:spPr>
        <p:txBody>
          <a:bodyPr>
            <a:normAutofit/>
          </a:bodyPr>
          <a:lstStyle/>
          <a:p>
            <a:r>
              <a:rPr lang="en-US" sz="1900" dirty="0"/>
              <a:t>The system is built for school use and used by school governors.  It has been been adopted and adapted by Radio Lollipop to assist in holding all our policies, documents and records in one safe place.</a:t>
            </a:r>
          </a:p>
          <a:p>
            <a:endParaRPr lang="en-US" sz="1900" dirty="0"/>
          </a:p>
          <a:p>
            <a:r>
              <a:rPr lang="en-US" sz="1900" dirty="0"/>
              <a:t>This is the place to find:</a:t>
            </a:r>
          </a:p>
          <a:p>
            <a:pPr lvl="1"/>
            <a:r>
              <a:rPr lang="en-US" sz="1900" dirty="0"/>
              <a:t>Radio Lollipop Management Postholders Trustees, International, National Support Team Members and within the world of Radio Lollipop.</a:t>
            </a:r>
          </a:p>
          <a:p>
            <a:pPr lvl="1"/>
            <a:r>
              <a:rPr lang="en-US" sz="1900" dirty="0"/>
              <a:t>All policies and templates</a:t>
            </a:r>
          </a:p>
          <a:p>
            <a:pPr lvl="1"/>
            <a:r>
              <a:rPr lang="en-US" sz="1900" dirty="0"/>
              <a:t>Record meetings and hold meeting records</a:t>
            </a:r>
          </a:p>
          <a:p>
            <a:endParaRPr lang="en-US" sz="1900" dirty="0"/>
          </a:p>
          <a:p>
            <a:r>
              <a:rPr lang="en-US" sz="1900" dirty="0"/>
              <a:t>Please register, add your profile and your skills for  yourself and your management team in Trustgovernor and take a look, there is a guide attached to help you</a:t>
            </a:r>
          </a:p>
          <a:p>
            <a:pPr marL="0" indent="0">
              <a:buNone/>
            </a:pPr>
            <a:endParaRPr lang="en-US" sz="1900" dirty="0"/>
          </a:p>
          <a:p>
            <a:pPr marL="0" indent="0">
              <a:buNone/>
            </a:pPr>
            <a:endParaRPr lang="en-US" sz="1900" dirty="0"/>
          </a:p>
          <a:p>
            <a:pPr marL="0" indent="0">
              <a:buNone/>
            </a:pPr>
            <a:endParaRPr lang="en-US" sz="1900" dirty="0"/>
          </a:p>
          <a:p>
            <a:pPr marL="0" indent="0">
              <a:buNone/>
            </a:pPr>
            <a:endParaRPr lang="en-US" sz="1900" dirty="0"/>
          </a:p>
          <a:p>
            <a:pPr marL="0" indent="0">
              <a:buNone/>
            </a:pPr>
            <a:endParaRPr lang="en-US" sz="1900" dirty="0"/>
          </a:p>
        </p:txBody>
      </p:sp>
      <p:sp>
        <p:nvSpPr>
          <p:cNvPr id="10" name="Freeform: Shape 9">
            <a:extLst>
              <a:ext uri="{FF2B5EF4-FFF2-40B4-BE49-F238E27FC236}">
                <a16:creationId xmlns:a16="http://schemas.microsoft.com/office/drawing/2014/main" id="{82AA3C4E-019E-440F-87AB-67EFA9BE6C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10822456" y="-2"/>
            <a:ext cx="1368219" cy="6858000"/>
          </a:xfrm>
          <a:custGeom>
            <a:avLst/>
            <a:gdLst>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606772 w 1605470"/>
              <a:gd name="connsiteY131" fmla="*/ 2847273 h 6858000"/>
              <a:gd name="connsiteX132" fmla="*/ 593254 w 1605470"/>
              <a:gd name="connsiteY132" fmla="*/ 2766463 h 6858000"/>
              <a:gd name="connsiteX133" fmla="*/ 613412 w 1605470"/>
              <a:gd name="connsiteY133" fmla="*/ 2731184 h 6858000"/>
              <a:gd name="connsiteX134" fmla="*/ 555080 w 1605470"/>
              <a:gd name="connsiteY134" fmla="*/ 2538816 h 6858000"/>
              <a:gd name="connsiteX135" fmla="*/ 551827 w 1605470"/>
              <a:gd name="connsiteY135" fmla="*/ 2485734 h 6858000"/>
              <a:gd name="connsiteX136" fmla="*/ 525179 w 1605470"/>
              <a:gd name="connsiteY136" fmla="*/ 2447068 h 6858000"/>
              <a:gd name="connsiteX137" fmla="*/ 529511 w 1605470"/>
              <a:gd name="connsiteY137" fmla="*/ 2425819 h 6858000"/>
              <a:gd name="connsiteX138" fmla="*/ 530521 w 1605470"/>
              <a:gd name="connsiteY138" fmla="*/ 2422066 h 6858000"/>
              <a:gd name="connsiteX139" fmla="*/ 528878 w 1605470"/>
              <a:gd name="connsiteY139" fmla="*/ 2408971 h 6858000"/>
              <a:gd name="connsiteX140" fmla="*/ 535510 w 1605470"/>
              <a:gd name="connsiteY140" fmla="*/ 2402874 h 6858000"/>
              <a:gd name="connsiteX141" fmla="*/ 538122 w 1605470"/>
              <a:gd name="connsiteY141" fmla="*/ 2381443 h 6858000"/>
              <a:gd name="connsiteX142" fmla="*/ 533116 w 1605470"/>
              <a:gd name="connsiteY142" fmla="*/ 2358011 h 6858000"/>
              <a:gd name="connsiteX143" fmla="*/ 501423 w 1605470"/>
              <a:gd name="connsiteY143" fmla="*/ 2249479 h 6858000"/>
              <a:gd name="connsiteX144" fmla="*/ 486968 w 1605470"/>
              <a:gd name="connsiteY144" fmla="*/ 2182937 h 6858000"/>
              <a:gd name="connsiteX145" fmla="*/ 488555 w 1605470"/>
              <a:gd name="connsiteY145" fmla="*/ 2155135 h 6858000"/>
              <a:gd name="connsiteX146" fmla="*/ 486013 w 1605470"/>
              <a:gd name="connsiteY146" fmla="*/ 2118008 h 6858000"/>
              <a:gd name="connsiteX147" fmla="*/ 487006 w 1605470"/>
              <a:gd name="connsiteY147" fmla="*/ 2050531 h 6858000"/>
              <a:gd name="connsiteX148" fmla="*/ 478812 w 1605470"/>
              <a:gd name="connsiteY148" fmla="*/ 1963269 h 6858000"/>
              <a:gd name="connsiteX149" fmla="*/ 442619 w 1605470"/>
              <a:gd name="connsiteY149" fmla="*/ 1910499 h 6858000"/>
              <a:gd name="connsiteX150" fmla="*/ 446785 w 1605470"/>
              <a:gd name="connsiteY150" fmla="*/ 1903212 h 6858000"/>
              <a:gd name="connsiteX151" fmla="*/ 436547 w 1605470"/>
              <a:gd name="connsiteY151" fmla="*/ 1861531 h 6858000"/>
              <a:gd name="connsiteX152" fmla="*/ 364290 w 1605470"/>
              <a:gd name="connsiteY152" fmla="*/ 1728772 h 6858000"/>
              <a:gd name="connsiteX153" fmla="*/ 345287 w 1605470"/>
              <a:gd name="connsiteY153" fmla="*/ 1646953 h 6858000"/>
              <a:gd name="connsiteX154" fmla="*/ 344412 w 1605470"/>
              <a:gd name="connsiteY154" fmla="*/ 1615777 h 6858000"/>
              <a:gd name="connsiteX155" fmla="*/ 342578 w 1605470"/>
              <a:gd name="connsiteY155" fmla="*/ 1563678 h 6858000"/>
              <a:gd name="connsiteX156" fmla="*/ 355658 w 1605470"/>
              <a:gd name="connsiteY156" fmla="*/ 1519474 h 6858000"/>
              <a:gd name="connsiteX157" fmla="*/ 348400 w 1605470"/>
              <a:gd name="connsiteY157" fmla="*/ 1477995 h 6858000"/>
              <a:gd name="connsiteX158" fmla="*/ 328025 w 1605470"/>
              <a:gd name="connsiteY158" fmla="*/ 1475165 h 6858000"/>
              <a:gd name="connsiteX159" fmla="*/ 326326 w 1605470"/>
              <a:gd name="connsiteY159" fmla="*/ 1428585 h 6858000"/>
              <a:gd name="connsiteX160" fmla="*/ 325799 w 1605470"/>
              <a:gd name="connsiteY160" fmla="*/ 1357181 h 6858000"/>
              <a:gd name="connsiteX161" fmla="*/ 320507 w 1605470"/>
              <a:gd name="connsiteY161" fmla="*/ 1347099 h 6858000"/>
              <a:gd name="connsiteX162" fmla="*/ 335347 w 1605470"/>
              <a:gd name="connsiteY162" fmla="*/ 1334233 h 6858000"/>
              <a:gd name="connsiteX163" fmla="*/ 342792 w 1605470"/>
              <a:gd name="connsiteY163" fmla="*/ 1307086 h 6858000"/>
              <a:gd name="connsiteX164" fmla="*/ 343980 w 1605470"/>
              <a:gd name="connsiteY164" fmla="*/ 1189033 h 6858000"/>
              <a:gd name="connsiteX165" fmla="*/ 348665 w 1605470"/>
              <a:gd name="connsiteY165" fmla="*/ 1168288 h 6858000"/>
              <a:gd name="connsiteX166" fmla="*/ 340947 w 1605470"/>
              <a:gd name="connsiteY166" fmla="*/ 1142577 h 6858000"/>
              <a:gd name="connsiteX167" fmla="*/ 330253 w 1605470"/>
              <a:gd name="connsiteY167" fmla="*/ 1088484 h 6858000"/>
              <a:gd name="connsiteX168" fmla="*/ 314647 w 1605470"/>
              <a:gd name="connsiteY168" fmla="*/ 1053424 h 6858000"/>
              <a:gd name="connsiteX169" fmla="*/ 322906 w 1605470"/>
              <a:gd name="connsiteY169" fmla="*/ 1044367 h 6858000"/>
              <a:gd name="connsiteX170" fmla="*/ 326818 w 1605470"/>
              <a:gd name="connsiteY170" fmla="*/ 1022828 h 6858000"/>
              <a:gd name="connsiteX171" fmla="*/ 320445 w 1605470"/>
              <a:gd name="connsiteY171" fmla="*/ 932283 h 6858000"/>
              <a:gd name="connsiteX172" fmla="*/ 322681 w 1605470"/>
              <a:gd name="connsiteY172" fmla="*/ 915925 h 6858000"/>
              <a:gd name="connsiteX173" fmla="*/ 315310 w 1605470"/>
              <a:gd name="connsiteY173" fmla="*/ 896999 h 6858000"/>
              <a:gd name="connsiteX174" fmla="*/ 284718 w 1605470"/>
              <a:gd name="connsiteY174" fmla="*/ 821517 h 6858000"/>
              <a:gd name="connsiteX175" fmla="*/ 270682 w 1605470"/>
              <a:gd name="connsiteY175" fmla="*/ 786519 h 6858000"/>
              <a:gd name="connsiteX176" fmla="*/ 265483 w 1605470"/>
              <a:gd name="connsiteY176" fmla="*/ 784963 h 6858000"/>
              <a:gd name="connsiteX177" fmla="*/ 270939 w 1605470"/>
              <a:gd name="connsiteY177" fmla="*/ 776648 h 6858000"/>
              <a:gd name="connsiteX178" fmla="*/ 263668 w 1605470"/>
              <a:gd name="connsiteY178" fmla="*/ 751353 h 6858000"/>
              <a:gd name="connsiteX179" fmla="*/ 254540 w 1605470"/>
              <a:gd name="connsiteY179" fmla="*/ 741965 h 6858000"/>
              <a:gd name="connsiteX180" fmla="*/ 252501 w 1605470"/>
              <a:gd name="connsiteY180" fmla="*/ 724635 h 6858000"/>
              <a:gd name="connsiteX181" fmla="*/ 248897 w 1605470"/>
              <a:gd name="connsiteY181" fmla="*/ 681659 h 6858000"/>
              <a:gd name="connsiteX182" fmla="*/ 234316 w 1605470"/>
              <a:gd name="connsiteY182" fmla="*/ 635218 h 6858000"/>
              <a:gd name="connsiteX183" fmla="*/ 239327 w 1605470"/>
              <a:gd name="connsiteY183" fmla="*/ 613763 h 6858000"/>
              <a:gd name="connsiteX184" fmla="*/ 225269 w 1605470"/>
              <a:gd name="connsiteY184" fmla="*/ 598582 h 6858000"/>
              <a:gd name="connsiteX185" fmla="*/ 224950 w 1605470"/>
              <a:gd name="connsiteY185" fmla="*/ 576846 h 6858000"/>
              <a:gd name="connsiteX186" fmla="*/ 204632 w 1605470"/>
              <a:gd name="connsiteY186" fmla="*/ 553868 h 6858000"/>
              <a:gd name="connsiteX187" fmla="*/ 239317 w 1605470"/>
              <a:gd name="connsiteY187" fmla="*/ 517614 h 6858000"/>
              <a:gd name="connsiteX188" fmla="*/ 257645 w 1605470"/>
              <a:gd name="connsiteY188" fmla="*/ 474761 h 6858000"/>
              <a:gd name="connsiteX189" fmla="*/ 201693 w 1605470"/>
              <a:gd name="connsiteY189" fmla="*/ 469651 h 6858000"/>
              <a:gd name="connsiteX190" fmla="*/ 195012 w 1605470"/>
              <a:gd name="connsiteY190" fmla="*/ 448559 h 6858000"/>
              <a:gd name="connsiteX191" fmla="*/ 201434 w 1605470"/>
              <a:gd name="connsiteY191" fmla="*/ 441529 h 6858000"/>
              <a:gd name="connsiteX192" fmla="*/ 200655 w 1605470"/>
              <a:gd name="connsiteY192" fmla="*/ 428927 h 6858000"/>
              <a:gd name="connsiteX193" fmla="*/ 190059 w 1605470"/>
              <a:gd name="connsiteY193" fmla="*/ 430161 h 6858000"/>
              <a:gd name="connsiteX194" fmla="*/ 184450 w 1605470"/>
              <a:gd name="connsiteY194" fmla="*/ 396240 h 6858000"/>
              <a:gd name="connsiteX195" fmla="*/ 146196 w 1605470"/>
              <a:gd name="connsiteY195" fmla="*/ 358810 h 6858000"/>
              <a:gd name="connsiteX196" fmla="*/ 124571 w 1605470"/>
              <a:gd name="connsiteY196" fmla="*/ 302178 h 6858000"/>
              <a:gd name="connsiteX197" fmla="*/ 103243 w 1605470"/>
              <a:gd name="connsiteY197" fmla="*/ 211375 h 6858000"/>
              <a:gd name="connsiteX198" fmla="*/ 94571 w 1605470"/>
              <a:gd name="connsiteY198" fmla="*/ 184179 h 6858000"/>
              <a:gd name="connsiteX199" fmla="*/ 13437 w 1605470"/>
              <a:gd name="connsiteY199" fmla="*/ 19287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606772 w 1605470"/>
              <a:gd name="connsiteY131" fmla="*/ 2847273 h 6858000"/>
              <a:gd name="connsiteX132" fmla="*/ 593254 w 1605470"/>
              <a:gd name="connsiteY132" fmla="*/ 2766463 h 6858000"/>
              <a:gd name="connsiteX133" fmla="*/ 613412 w 1605470"/>
              <a:gd name="connsiteY133" fmla="*/ 2731184 h 6858000"/>
              <a:gd name="connsiteX134" fmla="*/ 555080 w 1605470"/>
              <a:gd name="connsiteY134" fmla="*/ 2538816 h 6858000"/>
              <a:gd name="connsiteX135" fmla="*/ 551827 w 1605470"/>
              <a:gd name="connsiteY135" fmla="*/ 2485734 h 6858000"/>
              <a:gd name="connsiteX136" fmla="*/ 525179 w 1605470"/>
              <a:gd name="connsiteY136" fmla="*/ 2447068 h 6858000"/>
              <a:gd name="connsiteX137" fmla="*/ 529511 w 1605470"/>
              <a:gd name="connsiteY137" fmla="*/ 2425819 h 6858000"/>
              <a:gd name="connsiteX138" fmla="*/ 530521 w 1605470"/>
              <a:gd name="connsiteY138" fmla="*/ 2422066 h 6858000"/>
              <a:gd name="connsiteX139" fmla="*/ 528878 w 1605470"/>
              <a:gd name="connsiteY139" fmla="*/ 2408971 h 6858000"/>
              <a:gd name="connsiteX140" fmla="*/ 535510 w 1605470"/>
              <a:gd name="connsiteY140" fmla="*/ 2402874 h 6858000"/>
              <a:gd name="connsiteX141" fmla="*/ 538122 w 1605470"/>
              <a:gd name="connsiteY141" fmla="*/ 2381443 h 6858000"/>
              <a:gd name="connsiteX142" fmla="*/ 533116 w 1605470"/>
              <a:gd name="connsiteY142" fmla="*/ 2358011 h 6858000"/>
              <a:gd name="connsiteX143" fmla="*/ 501423 w 1605470"/>
              <a:gd name="connsiteY143" fmla="*/ 2249479 h 6858000"/>
              <a:gd name="connsiteX144" fmla="*/ 486968 w 1605470"/>
              <a:gd name="connsiteY144" fmla="*/ 2182937 h 6858000"/>
              <a:gd name="connsiteX145" fmla="*/ 488555 w 1605470"/>
              <a:gd name="connsiteY145" fmla="*/ 2155135 h 6858000"/>
              <a:gd name="connsiteX146" fmla="*/ 486013 w 1605470"/>
              <a:gd name="connsiteY146" fmla="*/ 2118008 h 6858000"/>
              <a:gd name="connsiteX147" fmla="*/ 487006 w 1605470"/>
              <a:gd name="connsiteY147" fmla="*/ 2050531 h 6858000"/>
              <a:gd name="connsiteX148" fmla="*/ 478812 w 1605470"/>
              <a:gd name="connsiteY148" fmla="*/ 1963269 h 6858000"/>
              <a:gd name="connsiteX149" fmla="*/ 442619 w 1605470"/>
              <a:gd name="connsiteY149" fmla="*/ 1910499 h 6858000"/>
              <a:gd name="connsiteX150" fmla="*/ 446785 w 1605470"/>
              <a:gd name="connsiteY150" fmla="*/ 1903212 h 6858000"/>
              <a:gd name="connsiteX151" fmla="*/ 436547 w 1605470"/>
              <a:gd name="connsiteY151" fmla="*/ 1861531 h 6858000"/>
              <a:gd name="connsiteX152" fmla="*/ 364290 w 1605470"/>
              <a:gd name="connsiteY152" fmla="*/ 1728772 h 6858000"/>
              <a:gd name="connsiteX153" fmla="*/ 345287 w 1605470"/>
              <a:gd name="connsiteY153" fmla="*/ 1646953 h 6858000"/>
              <a:gd name="connsiteX154" fmla="*/ 344412 w 1605470"/>
              <a:gd name="connsiteY154" fmla="*/ 1615777 h 6858000"/>
              <a:gd name="connsiteX155" fmla="*/ 342578 w 1605470"/>
              <a:gd name="connsiteY155" fmla="*/ 1563678 h 6858000"/>
              <a:gd name="connsiteX156" fmla="*/ 355658 w 1605470"/>
              <a:gd name="connsiteY156" fmla="*/ 1519474 h 6858000"/>
              <a:gd name="connsiteX157" fmla="*/ 348400 w 1605470"/>
              <a:gd name="connsiteY157" fmla="*/ 1477995 h 6858000"/>
              <a:gd name="connsiteX158" fmla="*/ 328025 w 1605470"/>
              <a:gd name="connsiteY158" fmla="*/ 1475165 h 6858000"/>
              <a:gd name="connsiteX159" fmla="*/ 326326 w 1605470"/>
              <a:gd name="connsiteY159" fmla="*/ 1428585 h 6858000"/>
              <a:gd name="connsiteX160" fmla="*/ 325799 w 1605470"/>
              <a:gd name="connsiteY160" fmla="*/ 1357181 h 6858000"/>
              <a:gd name="connsiteX161" fmla="*/ 320507 w 1605470"/>
              <a:gd name="connsiteY161" fmla="*/ 1347099 h 6858000"/>
              <a:gd name="connsiteX162" fmla="*/ 335347 w 1605470"/>
              <a:gd name="connsiteY162" fmla="*/ 1334233 h 6858000"/>
              <a:gd name="connsiteX163" fmla="*/ 342792 w 1605470"/>
              <a:gd name="connsiteY163" fmla="*/ 1307086 h 6858000"/>
              <a:gd name="connsiteX164" fmla="*/ 343980 w 1605470"/>
              <a:gd name="connsiteY164" fmla="*/ 1189033 h 6858000"/>
              <a:gd name="connsiteX165" fmla="*/ 348665 w 1605470"/>
              <a:gd name="connsiteY165" fmla="*/ 1168288 h 6858000"/>
              <a:gd name="connsiteX166" fmla="*/ 340947 w 1605470"/>
              <a:gd name="connsiteY166" fmla="*/ 1142577 h 6858000"/>
              <a:gd name="connsiteX167" fmla="*/ 330253 w 1605470"/>
              <a:gd name="connsiteY167" fmla="*/ 1088484 h 6858000"/>
              <a:gd name="connsiteX168" fmla="*/ 314647 w 1605470"/>
              <a:gd name="connsiteY168" fmla="*/ 1053424 h 6858000"/>
              <a:gd name="connsiteX169" fmla="*/ 322906 w 1605470"/>
              <a:gd name="connsiteY169" fmla="*/ 1044367 h 6858000"/>
              <a:gd name="connsiteX170" fmla="*/ 326818 w 1605470"/>
              <a:gd name="connsiteY170" fmla="*/ 1022828 h 6858000"/>
              <a:gd name="connsiteX171" fmla="*/ 320445 w 1605470"/>
              <a:gd name="connsiteY171" fmla="*/ 932283 h 6858000"/>
              <a:gd name="connsiteX172" fmla="*/ 322681 w 1605470"/>
              <a:gd name="connsiteY172" fmla="*/ 915925 h 6858000"/>
              <a:gd name="connsiteX173" fmla="*/ 315310 w 1605470"/>
              <a:gd name="connsiteY173" fmla="*/ 896999 h 6858000"/>
              <a:gd name="connsiteX174" fmla="*/ 284718 w 1605470"/>
              <a:gd name="connsiteY174" fmla="*/ 821517 h 6858000"/>
              <a:gd name="connsiteX175" fmla="*/ 270682 w 1605470"/>
              <a:gd name="connsiteY175" fmla="*/ 786519 h 6858000"/>
              <a:gd name="connsiteX176" fmla="*/ 265483 w 1605470"/>
              <a:gd name="connsiteY176" fmla="*/ 784963 h 6858000"/>
              <a:gd name="connsiteX177" fmla="*/ 270939 w 1605470"/>
              <a:gd name="connsiteY177" fmla="*/ 776648 h 6858000"/>
              <a:gd name="connsiteX178" fmla="*/ 263668 w 1605470"/>
              <a:gd name="connsiteY178" fmla="*/ 751353 h 6858000"/>
              <a:gd name="connsiteX179" fmla="*/ 254540 w 1605470"/>
              <a:gd name="connsiteY179" fmla="*/ 741965 h 6858000"/>
              <a:gd name="connsiteX180" fmla="*/ 252501 w 1605470"/>
              <a:gd name="connsiteY180" fmla="*/ 724635 h 6858000"/>
              <a:gd name="connsiteX181" fmla="*/ 248897 w 1605470"/>
              <a:gd name="connsiteY181" fmla="*/ 681659 h 6858000"/>
              <a:gd name="connsiteX182" fmla="*/ 234316 w 1605470"/>
              <a:gd name="connsiteY182" fmla="*/ 635218 h 6858000"/>
              <a:gd name="connsiteX183" fmla="*/ 239327 w 1605470"/>
              <a:gd name="connsiteY183" fmla="*/ 613763 h 6858000"/>
              <a:gd name="connsiteX184" fmla="*/ 225269 w 1605470"/>
              <a:gd name="connsiteY184" fmla="*/ 598582 h 6858000"/>
              <a:gd name="connsiteX185" fmla="*/ 224950 w 1605470"/>
              <a:gd name="connsiteY185" fmla="*/ 576846 h 6858000"/>
              <a:gd name="connsiteX186" fmla="*/ 204632 w 1605470"/>
              <a:gd name="connsiteY186" fmla="*/ 553868 h 6858000"/>
              <a:gd name="connsiteX187" fmla="*/ 239317 w 1605470"/>
              <a:gd name="connsiteY187" fmla="*/ 517614 h 6858000"/>
              <a:gd name="connsiteX188" fmla="*/ 201693 w 1605470"/>
              <a:gd name="connsiteY188" fmla="*/ 469651 h 6858000"/>
              <a:gd name="connsiteX189" fmla="*/ 195012 w 1605470"/>
              <a:gd name="connsiteY189" fmla="*/ 448559 h 6858000"/>
              <a:gd name="connsiteX190" fmla="*/ 201434 w 1605470"/>
              <a:gd name="connsiteY190" fmla="*/ 441529 h 6858000"/>
              <a:gd name="connsiteX191" fmla="*/ 200655 w 1605470"/>
              <a:gd name="connsiteY191" fmla="*/ 428927 h 6858000"/>
              <a:gd name="connsiteX192" fmla="*/ 190059 w 1605470"/>
              <a:gd name="connsiteY192" fmla="*/ 430161 h 6858000"/>
              <a:gd name="connsiteX193" fmla="*/ 184450 w 1605470"/>
              <a:gd name="connsiteY193" fmla="*/ 396240 h 6858000"/>
              <a:gd name="connsiteX194" fmla="*/ 146196 w 1605470"/>
              <a:gd name="connsiteY194" fmla="*/ 358810 h 6858000"/>
              <a:gd name="connsiteX195" fmla="*/ 124571 w 1605470"/>
              <a:gd name="connsiteY195" fmla="*/ 302178 h 6858000"/>
              <a:gd name="connsiteX196" fmla="*/ 103243 w 1605470"/>
              <a:gd name="connsiteY196" fmla="*/ 211375 h 6858000"/>
              <a:gd name="connsiteX197" fmla="*/ 94571 w 1605470"/>
              <a:gd name="connsiteY197" fmla="*/ 184179 h 6858000"/>
              <a:gd name="connsiteX198" fmla="*/ 13437 w 1605470"/>
              <a:gd name="connsiteY198" fmla="*/ 19287 h 6858000"/>
              <a:gd name="connsiteX199" fmla="*/ 0 w 1605470"/>
              <a:gd name="connsiteY199"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606772 w 1605470"/>
              <a:gd name="connsiteY131" fmla="*/ 2847273 h 6858000"/>
              <a:gd name="connsiteX132" fmla="*/ 613412 w 1605470"/>
              <a:gd name="connsiteY132" fmla="*/ 2731184 h 6858000"/>
              <a:gd name="connsiteX133" fmla="*/ 555080 w 1605470"/>
              <a:gd name="connsiteY133" fmla="*/ 2538816 h 6858000"/>
              <a:gd name="connsiteX134" fmla="*/ 551827 w 1605470"/>
              <a:gd name="connsiteY134" fmla="*/ 2485734 h 6858000"/>
              <a:gd name="connsiteX135" fmla="*/ 525179 w 1605470"/>
              <a:gd name="connsiteY135" fmla="*/ 2447068 h 6858000"/>
              <a:gd name="connsiteX136" fmla="*/ 529511 w 1605470"/>
              <a:gd name="connsiteY136" fmla="*/ 2425819 h 6858000"/>
              <a:gd name="connsiteX137" fmla="*/ 530521 w 1605470"/>
              <a:gd name="connsiteY137" fmla="*/ 2422066 h 6858000"/>
              <a:gd name="connsiteX138" fmla="*/ 528878 w 1605470"/>
              <a:gd name="connsiteY138" fmla="*/ 2408971 h 6858000"/>
              <a:gd name="connsiteX139" fmla="*/ 535510 w 1605470"/>
              <a:gd name="connsiteY139" fmla="*/ 2402874 h 6858000"/>
              <a:gd name="connsiteX140" fmla="*/ 538122 w 1605470"/>
              <a:gd name="connsiteY140" fmla="*/ 2381443 h 6858000"/>
              <a:gd name="connsiteX141" fmla="*/ 533116 w 1605470"/>
              <a:gd name="connsiteY141" fmla="*/ 2358011 h 6858000"/>
              <a:gd name="connsiteX142" fmla="*/ 501423 w 1605470"/>
              <a:gd name="connsiteY142" fmla="*/ 2249479 h 6858000"/>
              <a:gd name="connsiteX143" fmla="*/ 486968 w 1605470"/>
              <a:gd name="connsiteY143" fmla="*/ 2182937 h 6858000"/>
              <a:gd name="connsiteX144" fmla="*/ 488555 w 1605470"/>
              <a:gd name="connsiteY144" fmla="*/ 2155135 h 6858000"/>
              <a:gd name="connsiteX145" fmla="*/ 486013 w 1605470"/>
              <a:gd name="connsiteY145" fmla="*/ 2118008 h 6858000"/>
              <a:gd name="connsiteX146" fmla="*/ 487006 w 1605470"/>
              <a:gd name="connsiteY146" fmla="*/ 2050531 h 6858000"/>
              <a:gd name="connsiteX147" fmla="*/ 478812 w 1605470"/>
              <a:gd name="connsiteY147" fmla="*/ 1963269 h 6858000"/>
              <a:gd name="connsiteX148" fmla="*/ 442619 w 1605470"/>
              <a:gd name="connsiteY148" fmla="*/ 1910499 h 6858000"/>
              <a:gd name="connsiteX149" fmla="*/ 446785 w 1605470"/>
              <a:gd name="connsiteY149" fmla="*/ 1903212 h 6858000"/>
              <a:gd name="connsiteX150" fmla="*/ 436547 w 1605470"/>
              <a:gd name="connsiteY150" fmla="*/ 1861531 h 6858000"/>
              <a:gd name="connsiteX151" fmla="*/ 364290 w 1605470"/>
              <a:gd name="connsiteY151" fmla="*/ 1728772 h 6858000"/>
              <a:gd name="connsiteX152" fmla="*/ 345287 w 1605470"/>
              <a:gd name="connsiteY152" fmla="*/ 1646953 h 6858000"/>
              <a:gd name="connsiteX153" fmla="*/ 344412 w 1605470"/>
              <a:gd name="connsiteY153" fmla="*/ 1615777 h 6858000"/>
              <a:gd name="connsiteX154" fmla="*/ 342578 w 1605470"/>
              <a:gd name="connsiteY154" fmla="*/ 1563678 h 6858000"/>
              <a:gd name="connsiteX155" fmla="*/ 355658 w 1605470"/>
              <a:gd name="connsiteY155" fmla="*/ 1519474 h 6858000"/>
              <a:gd name="connsiteX156" fmla="*/ 348400 w 1605470"/>
              <a:gd name="connsiteY156" fmla="*/ 1477995 h 6858000"/>
              <a:gd name="connsiteX157" fmla="*/ 328025 w 1605470"/>
              <a:gd name="connsiteY157" fmla="*/ 1475165 h 6858000"/>
              <a:gd name="connsiteX158" fmla="*/ 326326 w 1605470"/>
              <a:gd name="connsiteY158" fmla="*/ 1428585 h 6858000"/>
              <a:gd name="connsiteX159" fmla="*/ 325799 w 1605470"/>
              <a:gd name="connsiteY159" fmla="*/ 1357181 h 6858000"/>
              <a:gd name="connsiteX160" fmla="*/ 320507 w 1605470"/>
              <a:gd name="connsiteY160" fmla="*/ 1347099 h 6858000"/>
              <a:gd name="connsiteX161" fmla="*/ 335347 w 1605470"/>
              <a:gd name="connsiteY161" fmla="*/ 1334233 h 6858000"/>
              <a:gd name="connsiteX162" fmla="*/ 342792 w 1605470"/>
              <a:gd name="connsiteY162" fmla="*/ 1307086 h 6858000"/>
              <a:gd name="connsiteX163" fmla="*/ 343980 w 1605470"/>
              <a:gd name="connsiteY163" fmla="*/ 1189033 h 6858000"/>
              <a:gd name="connsiteX164" fmla="*/ 348665 w 1605470"/>
              <a:gd name="connsiteY164" fmla="*/ 1168288 h 6858000"/>
              <a:gd name="connsiteX165" fmla="*/ 340947 w 1605470"/>
              <a:gd name="connsiteY165" fmla="*/ 1142577 h 6858000"/>
              <a:gd name="connsiteX166" fmla="*/ 330253 w 1605470"/>
              <a:gd name="connsiteY166" fmla="*/ 1088484 h 6858000"/>
              <a:gd name="connsiteX167" fmla="*/ 314647 w 1605470"/>
              <a:gd name="connsiteY167" fmla="*/ 1053424 h 6858000"/>
              <a:gd name="connsiteX168" fmla="*/ 322906 w 1605470"/>
              <a:gd name="connsiteY168" fmla="*/ 1044367 h 6858000"/>
              <a:gd name="connsiteX169" fmla="*/ 326818 w 1605470"/>
              <a:gd name="connsiteY169" fmla="*/ 1022828 h 6858000"/>
              <a:gd name="connsiteX170" fmla="*/ 320445 w 1605470"/>
              <a:gd name="connsiteY170" fmla="*/ 932283 h 6858000"/>
              <a:gd name="connsiteX171" fmla="*/ 322681 w 1605470"/>
              <a:gd name="connsiteY171" fmla="*/ 915925 h 6858000"/>
              <a:gd name="connsiteX172" fmla="*/ 315310 w 1605470"/>
              <a:gd name="connsiteY172" fmla="*/ 896999 h 6858000"/>
              <a:gd name="connsiteX173" fmla="*/ 284718 w 1605470"/>
              <a:gd name="connsiteY173" fmla="*/ 821517 h 6858000"/>
              <a:gd name="connsiteX174" fmla="*/ 270682 w 1605470"/>
              <a:gd name="connsiteY174" fmla="*/ 786519 h 6858000"/>
              <a:gd name="connsiteX175" fmla="*/ 265483 w 1605470"/>
              <a:gd name="connsiteY175" fmla="*/ 784963 h 6858000"/>
              <a:gd name="connsiteX176" fmla="*/ 270939 w 1605470"/>
              <a:gd name="connsiteY176" fmla="*/ 776648 h 6858000"/>
              <a:gd name="connsiteX177" fmla="*/ 263668 w 1605470"/>
              <a:gd name="connsiteY177" fmla="*/ 751353 h 6858000"/>
              <a:gd name="connsiteX178" fmla="*/ 254540 w 1605470"/>
              <a:gd name="connsiteY178" fmla="*/ 741965 h 6858000"/>
              <a:gd name="connsiteX179" fmla="*/ 252501 w 1605470"/>
              <a:gd name="connsiteY179" fmla="*/ 724635 h 6858000"/>
              <a:gd name="connsiteX180" fmla="*/ 248897 w 1605470"/>
              <a:gd name="connsiteY180" fmla="*/ 681659 h 6858000"/>
              <a:gd name="connsiteX181" fmla="*/ 234316 w 1605470"/>
              <a:gd name="connsiteY181" fmla="*/ 635218 h 6858000"/>
              <a:gd name="connsiteX182" fmla="*/ 239327 w 1605470"/>
              <a:gd name="connsiteY182" fmla="*/ 613763 h 6858000"/>
              <a:gd name="connsiteX183" fmla="*/ 225269 w 1605470"/>
              <a:gd name="connsiteY183" fmla="*/ 598582 h 6858000"/>
              <a:gd name="connsiteX184" fmla="*/ 224950 w 1605470"/>
              <a:gd name="connsiteY184" fmla="*/ 576846 h 6858000"/>
              <a:gd name="connsiteX185" fmla="*/ 204632 w 1605470"/>
              <a:gd name="connsiteY185" fmla="*/ 553868 h 6858000"/>
              <a:gd name="connsiteX186" fmla="*/ 239317 w 1605470"/>
              <a:gd name="connsiteY186" fmla="*/ 517614 h 6858000"/>
              <a:gd name="connsiteX187" fmla="*/ 201693 w 1605470"/>
              <a:gd name="connsiteY187" fmla="*/ 469651 h 6858000"/>
              <a:gd name="connsiteX188" fmla="*/ 195012 w 1605470"/>
              <a:gd name="connsiteY188" fmla="*/ 448559 h 6858000"/>
              <a:gd name="connsiteX189" fmla="*/ 201434 w 1605470"/>
              <a:gd name="connsiteY189" fmla="*/ 441529 h 6858000"/>
              <a:gd name="connsiteX190" fmla="*/ 200655 w 1605470"/>
              <a:gd name="connsiteY190" fmla="*/ 428927 h 6858000"/>
              <a:gd name="connsiteX191" fmla="*/ 190059 w 1605470"/>
              <a:gd name="connsiteY191" fmla="*/ 430161 h 6858000"/>
              <a:gd name="connsiteX192" fmla="*/ 184450 w 1605470"/>
              <a:gd name="connsiteY192" fmla="*/ 396240 h 6858000"/>
              <a:gd name="connsiteX193" fmla="*/ 146196 w 1605470"/>
              <a:gd name="connsiteY193" fmla="*/ 358810 h 6858000"/>
              <a:gd name="connsiteX194" fmla="*/ 124571 w 1605470"/>
              <a:gd name="connsiteY194" fmla="*/ 302178 h 6858000"/>
              <a:gd name="connsiteX195" fmla="*/ 103243 w 1605470"/>
              <a:gd name="connsiteY195" fmla="*/ 211375 h 6858000"/>
              <a:gd name="connsiteX196" fmla="*/ 94571 w 1605470"/>
              <a:gd name="connsiteY196" fmla="*/ 184179 h 6858000"/>
              <a:gd name="connsiteX197" fmla="*/ 13437 w 1605470"/>
              <a:gd name="connsiteY197" fmla="*/ 19287 h 6858000"/>
              <a:gd name="connsiteX198" fmla="*/ 0 w 1605470"/>
              <a:gd name="connsiteY19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613412 w 1605470"/>
              <a:gd name="connsiteY131" fmla="*/ 2731184 h 6858000"/>
              <a:gd name="connsiteX132" fmla="*/ 555080 w 1605470"/>
              <a:gd name="connsiteY132" fmla="*/ 2538816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33116 w 1605470"/>
              <a:gd name="connsiteY140" fmla="*/ 2358011 h 6858000"/>
              <a:gd name="connsiteX141" fmla="*/ 501423 w 1605470"/>
              <a:gd name="connsiteY141" fmla="*/ 2249479 h 6858000"/>
              <a:gd name="connsiteX142" fmla="*/ 486968 w 1605470"/>
              <a:gd name="connsiteY142" fmla="*/ 2182937 h 6858000"/>
              <a:gd name="connsiteX143" fmla="*/ 488555 w 1605470"/>
              <a:gd name="connsiteY143" fmla="*/ 2155135 h 6858000"/>
              <a:gd name="connsiteX144" fmla="*/ 486013 w 1605470"/>
              <a:gd name="connsiteY144" fmla="*/ 2118008 h 6858000"/>
              <a:gd name="connsiteX145" fmla="*/ 487006 w 1605470"/>
              <a:gd name="connsiteY145" fmla="*/ 2050531 h 6858000"/>
              <a:gd name="connsiteX146" fmla="*/ 478812 w 1605470"/>
              <a:gd name="connsiteY146" fmla="*/ 1963269 h 6858000"/>
              <a:gd name="connsiteX147" fmla="*/ 442619 w 1605470"/>
              <a:gd name="connsiteY147" fmla="*/ 1910499 h 6858000"/>
              <a:gd name="connsiteX148" fmla="*/ 446785 w 1605470"/>
              <a:gd name="connsiteY148" fmla="*/ 1903212 h 6858000"/>
              <a:gd name="connsiteX149" fmla="*/ 436547 w 1605470"/>
              <a:gd name="connsiteY149" fmla="*/ 1861531 h 6858000"/>
              <a:gd name="connsiteX150" fmla="*/ 364290 w 1605470"/>
              <a:gd name="connsiteY150" fmla="*/ 1728772 h 6858000"/>
              <a:gd name="connsiteX151" fmla="*/ 345287 w 1605470"/>
              <a:gd name="connsiteY151" fmla="*/ 1646953 h 6858000"/>
              <a:gd name="connsiteX152" fmla="*/ 344412 w 1605470"/>
              <a:gd name="connsiteY152" fmla="*/ 1615777 h 6858000"/>
              <a:gd name="connsiteX153" fmla="*/ 342578 w 1605470"/>
              <a:gd name="connsiteY153" fmla="*/ 1563678 h 6858000"/>
              <a:gd name="connsiteX154" fmla="*/ 355658 w 1605470"/>
              <a:gd name="connsiteY154" fmla="*/ 1519474 h 6858000"/>
              <a:gd name="connsiteX155" fmla="*/ 348400 w 1605470"/>
              <a:gd name="connsiteY155" fmla="*/ 1477995 h 6858000"/>
              <a:gd name="connsiteX156" fmla="*/ 328025 w 1605470"/>
              <a:gd name="connsiteY156" fmla="*/ 1475165 h 6858000"/>
              <a:gd name="connsiteX157" fmla="*/ 326326 w 1605470"/>
              <a:gd name="connsiteY157" fmla="*/ 1428585 h 6858000"/>
              <a:gd name="connsiteX158" fmla="*/ 325799 w 1605470"/>
              <a:gd name="connsiteY158" fmla="*/ 1357181 h 6858000"/>
              <a:gd name="connsiteX159" fmla="*/ 320507 w 1605470"/>
              <a:gd name="connsiteY159" fmla="*/ 1347099 h 6858000"/>
              <a:gd name="connsiteX160" fmla="*/ 335347 w 1605470"/>
              <a:gd name="connsiteY160" fmla="*/ 1334233 h 6858000"/>
              <a:gd name="connsiteX161" fmla="*/ 342792 w 1605470"/>
              <a:gd name="connsiteY161" fmla="*/ 1307086 h 6858000"/>
              <a:gd name="connsiteX162" fmla="*/ 343980 w 1605470"/>
              <a:gd name="connsiteY162" fmla="*/ 1189033 h 6858000"/>
              <a:gd name="connsiteX163" fmla="*/ 348665 w 1605470"/>
              <a:gd name="connsiteY163" fmla="*/ 1168288 h 6858000"/>
              <a:gd name="connsiteX164" fmla="*/ 340947 w 1605470"/>
              <a:gd name="connsiteY164" fmla="*/ 1142577 h 6858000"/>
              <a:gd name="connsiteX165" fmla="*/ 330253 w 1605470"/>
              <a:gd name="connsiteY165" fmla="*/ 1088484 h 6858000"/>
              <a:gd name="connsiteX166" fmla="*/ 314647 w 1605470"/>
              <a:gd name="connsiteY166" fmla="*/ 1053424 h 6858000"/>
              <a:gd name="connsiteX167" fmla="*/ 322906 w 1605470"/>
              <a:gd name="connsiteY167" fmla="*/ 1044367 h 6858000"/>
              <a:gd name="connsiteX168" fmla="*/ 326818 w 1605470"/>
              <a:gd name="connsiteY168" fmla="*/ 1022828 h 6858000"/>
              <a:gd name="connsiteX169" fmla="*/ 320445 w 1605470"/>
              <a:gd name="connsiteY169" fmla="*/ 932283 h 6858000"/>
              <a:gd name="connsiteX170" fmla="*/ 322681 w 1605470"/>
              <a:gd name="connsiteY170" fmla="*/ 915925 h 6858000"/>
              <a:gd name="connsiteX171" fmla="*/ 315310 w 1605470"/>
              <a:gd name="connsiteY171" fmla="*/ 896999 h 6858000"/>
              <a:gd name="connsiteX172" fmla="*/ 284718 w 1605470"/>
              <a:gd name="connsiteY172" fmla="*/ 821517 h 6858000"/>
              <a:gd name="connsiteX173" fmla="*/ 270682 w 1605470"/>
              <a:gd name="connsiteY173" fmla="*/ 786519 h 6858000"/>
              <a:gd name="connsiteX174" fmla="*/ 265483 w 1605470"/>
              <a:gd name="connsiteY174" fmla="*/ 784963 h 6858000"/>
              <a:gd name="connsiteX175" fmla="*/ 270939 w 1605470"/>
              <a:gd name="connsiteY175" fmla="*/ 776648 h 6858000"/>
              <a:gd name="connsiteX176" fmla="*/ 263668 w 1605470"/>
              <a:gd name="connsiteY176" fmla="*/ 751353 h 6858000"/>
              <a:gd name="connsiteX177" fmla="*/ 254540 w 1605470"/>
              <a:gd name="connsiteY177" fmla="*/ 741965 h 6858000"/>
              <a:gd name="connsiteX178" fmla="*/ 252501 w 1605470"/>
              <a:gd name="connsiteY178" fmla="*/ 724635 h 6858000"/>
              <a:gd name="connsiteX179" fmla="*/ 248897 w 1605470"/>
              <a:gd name="connsiteY179" fmla="*/ 681659 h 6858000"/>
              <a:gd name="connsiteX180" fmla="*/ 234316 w 1605470"/>
              <a:gd name="connsiteY180" fmla="*/ 635218 h 6858000"/>
              <a:gd name="connsiteX181" fmla="*/ 239327 w 1605470"/>
              <a:gd name="connsiteY181" fmla="*/ 613763 h 6858000"/>
              <a:gd name="connsiteX182" fmla="*/ 225269 w 1605470"/>
              <a:gd name="connsiteY182" fmla="*/ 598582 h 6858000"/>
              <a:gd name="connsiteX183" fmla="*/ 224950 w 1605470"/>
              <a:gd name="connsiteY183" fmla="*/ 576846 h 6858000"/>
              <a:gd name="connsiteX184" fmla="*/ 204632 w 1605470"/>
              <a:gd name="connsiteY184" fmla="*/ 553868 h 6858000"/>
              <a:gd name="connsiteX185" fmla="*/ 239317 w 1605470"/>
              <a:gd name="connsiteY185" fmla="*/ 517614 h 6858000"/>
              <a:gd name="connsiteX186" fmla="*/ 201693 w 1605470"/>
              <a:gd name="connsiteY186" fmla="*/ 469651 h 6858000"/>
              <a:gd name="connsiteX187" fmla="*/ 195012 w 1605470"/>
              <a:gd name="connsiteY187" fmla="*/ 448559 h 6858000"/>
              <a:gd name="connsiteX188" fmla="*/ 201434 w 1605470"/>
              <a:gd name="connsiteY188" fmla="*/ 441529 h 6858000"/>
              <a:gd name="connsiteX189" fmla="*/ 200655 w 1605470"/>
              <a:gd name="connsiteY189" fmla="*/ 428927 h 6858000"/>
              <a:gd name="connsiteX190" fmla="*/ 190059 w 1605470"/>
              <a:gd name="connsiteY190" fmla="*/ 430161 h 6858000"/>
              <a:gd name="connsiteX191" fmla="*/ 184450 w 1605470"/>
              <a:gd name="connsiteY191" fmla="*/ 396240 h 6858000"/>
              <a:gd name="connsiteX192" fmla="*/ 146196 w 1605470"/>
              <a:gd name="connsiteY192" fmla="*/ 358810 h 6858000"/>
              <a:gd name="connsiteX193" fmla="*/ 124571 w 1605470"/>
              <a:gd name="connsiteY193" fmla="*/ 302178 h 6858000"/>
              <a:gd name="connsiteX194" fmla="*/ 103243 w 1605470"/>
              <a:gd name="connsiteY194" fmla="*/ 211375 h 6858000"/>
              <a:gd name="connsiteX195" fmla="*/ 94571 w 1605470"/>
              <a:gd name="connsiteY195" fmla="*/ 184179 h 6858000"/>
              <a:gd name="connsiteX196" fmla="*/ 13437 w 1605470"/>
              <a:gd name="connsiteY196" fmla="*/ 19287 h 6858000"/>
              <a:gd name="connsiteX197" fmla="*/ 0 w 1605470"/>
              <a:gd name="connsiteY197"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55080 w 1605470"/>
              <a:gd name="connsiteY132" fmla="*/ 2538816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33116 w 1605470"/>
              <a:gd name="connsiteY140" fmla="*/ 2358011 h 6858000"/>
              <a:gd name="connsiteX141" fmla="*/ 501423 w 1605470"/>
              <a:gd name="connsiteY141" fmla="*/ 2249479 h 6858000"/>
              <a:gd name="connsiteX142" fmla="*/ 486968 w 1605470"/>
              <a:gd name="connsiteY142" fmla="*/ 2182937 h 6858000"/>
              <a:gd name="connsiteX143" fmla="*/ 488555 w 1605470"/>
              <a:gd name="connsiteY143" fmla="*/ 2155135 h 6858000"/>
              <a:gd name="connsiteX144" fmla="*/ 486013 w 1605470"/>
              <a:gd name="connsiteY144" fmla="*/ 2118008 h 6858000"/>
              <a:gd name="connsiteX145" fmla="*/ 487006 w 1605470"/>
              <a:gd name="connsiteY145" fmla="*/ 2050531 h 6858000"/>
              <a:gd name="connsiteX146" fmla="*/ 478812 w 1605470"/>
              <a:gd name="connsiteY146" fmla="*/ 1963269 h 6858000"/>
              <a:gd name="connsiteX147" fmla="*/ 442619 w 1605470"/>
              <a:gd name="connsiteY147" fmla="*/ 1910499 h 6858000"/>
              <a:gd name="connsiteX148" fmla="*/ 446785 w 1605470"/>
              <a:gd name="connsiteY148" fmla="*/ 1903212 h 6858000"/>
              <a:gd name="connsiteX149" fmla="*/ 436547 w 1605470"/>
              <a:gd name="connsiteY149" fmla="*/ 1861531 h 6858000"/>
              <a:gd name="connsiteX150" fmla="*/ 364290 w 1605470"/>
              <a:gd name="connsiteY150" fmla="*/ 1728772 h 6858000"/>
              <a:gd name="connsiteX151" fmla="*/ 345287 w 1605470"/>
              <a:gd name="connsiteY151" fmla="*/ 1646953 h 6858000"/>
              <a:gd name="connsiteX152" fmla="*/ 344412 w 1605470"/>
              <a:gd name="connsiteY152" fmla="*/ 1615777 h 6858000"/>
              <a:gd name="connsiteX153" fmla="*/ 342578 w 1605470"/>
              <a:gd name="connsiteY153" fmla="*/ 1563678 h 6858000"/>
              <a:gd name="connsiteX154" fmla="*/ 355658 w 1605470"/>
              <a:gd name="connsiteY154" fmla="*/ 1519474 h 6858000"/>
              <a:gd name="connsiteX155" fmla="*/ 348400 w 1605470"/>
              <a:gd name="connsiteY155" fmla="*/ 1477995 h 6858000"/>
              <a:gd name="connsiteX156" fmla="*/ 328025 w 1605470"/>
              <a:gd name="connsiteY156" fmla="*/ 1475165 h 6858000"/>
              <a:gd name="connsiteX157" fmla="*/ 326326 w 1605470"/>
              <a:gd name="connsiteY157" fmla="*/ 1428585 h 6858000"/>
              <a:gd name="connsiteX158" fmla="*/ 325799 w 1605470"/>
              <a:gd name="connsiteY158" fmla="*/ 1357181 h 6858000"/>
              <a:gd name="connsiteX159" fmla="*/ 320507 w 1605470"/>
              <a:gd name="connsiteY159" fmla="*/ 1347099 h 6858000"/>
              <a:gd name="connsiteX160" fmla="*/ 335347 w 1605470"/>
              <a:gd name="connsiteY160" fmla="*/ 1334233 h 6858000"/>
              <a:gd name="connsiteX161" fmla="*/ 342792 w 1605470"/>
              <a:gd name="connsiteY161" fmla="*/ 1307086 h 6858000"/>
              <a:gd name="connsiteX162" fmla="*/ 343980 w 1605470"/>
              <a:gd name="connsiteY162" fmla="*/ 1189033 h 6858000"/>
              <a:gd name="connsiteX163" fmla="*/ 348665 w 1605470"/>
              <a:gd name="connsiteY163" fmla="*/ 1168288 h 6858000"/>
              <a:gd name="connsiteX164" fmla="*/ 340947 w 1605470"/>
              <a:gd name="connsiteY164" fmla="*/ 1142577 h 6858000"/>
              <a:gd name="connsiteX165" fmla="*/ 330253 w 1605470"/>
              <a:gd name="connsiteY165" fmla="*/ 1088484 h 6858000"/>
              <a:gd name="connsiteX166" fmla="*/ 314647 w 1605470"/>
              <a:gd name="connsiteY166" fmla="*/ 1053424 h 6858000"/>
              <a:gd name="connsiteX167" fmla="*/ 322906 w 1605470"/>
              <a:gd name="connsiteY167" fmla="*/ 1044367 h 6858000"/>
              <a:gd name="connsiteX168" fmla="*/ 326818 w 1605470"/>
              <a:gd name="connsiteY168" fmla="*/ 1022828 h 6858000"/>
              <a:gd name="connsiteX169" fmla="*/ 320445 w 1605470"/>
              <a:gd name="connsiteY169" fmla="*/ 932283 h 6858000"/>
              <a:gd name="connsiteX170" fmla="*/ 322681 w 1605470"/>
              <a:gd name="connsiteY170" fmla="*/ 915925 h 6858000"/>
              <a:gd name="connsiteX171" fmla="*/ 315310 w 1605470"/>
              <a:gd name="connsiteY171" fmla="*/ 896999 h 6858000"/>
              <a:gd name="connsiteX172" fmla="*/ 284718 w 1605470"/>
              <a:gd name="connsiteY172" fmla="*/ 821517 h 6858000"/>
              <a:gd name="connsiteX173" fmla="*/ 270682 w 1605470"/>
              <a:gd name="connsiteY173" fmla="*/ 786519 h 6858000"/>
              <a:gd name="connsiteX174" fmla="*/ 265483 w 1605470"/>
              <a:gd name="connsiteY174" fmla="*/ 784963 h 6858000"/>
              <a:gd name="connsiteX175" fmla="*/ 270939 w 1605470"/>
              <a:gd name="connsiteY175" fmla="*/ 776648 h 6858000"/>
              <a:gd name="connsiteX176" fmla="*/ 263668 w 1605470"/>
              <a:gd name="connsiteY176" fmla="*/ 751353 h 6858000"/>
              <a:gd name="connsiteX177" fmla="*/ 254540 w 1605470"/>
              <a:gd name="connsiteY177" fmla="*/ 741965 h 6858000"/>
              <a:gd name="connsiteX178" fmla="*/ 252501 w 1605470"/>
              <a:gd name="connsiteY178" fmla="*/ 724635 h 6858000"/>
              <a:gd name="connsiteX179" fmla="*/ 248897 w 1605470"/>
              <a:gd name="connsiteY179" fmla="*/ 681659 h 6858000"/>
              <a:gd name="connsiteX180" fmla="*/ 234316 w 1605470"/>
              <a:gd name="connsiteY180" fmla="*/ 635218 h 6858000"/>
              <a:gd name="connsiteX181" fmla="*/ 239327 w 1605470"/>
              <a:gd name="connsiteY181" fmla="*/ 613763 h 6858000"/>
              <a:gd name="connsiteX182" fmla="*/ 225269 w 1605470"/>
              <a:gd name="connsiteY182" fmla="*/ 598582 h 6858000"/>
              <a:gd name="connsiteX183" fmla="*/ 224950 w 1605470"/>
              <a:gd name="connsiteY183" fmla="*/ 576846 h 6858000"/>
              <a:gd name="connsiteX184" fmla="*/ 204632 w 1605470"/>
              <a:gd name="connsiteY184" fmla="*/ 553868 h 6858000"/>
              <a:gd name="connsiteX185" fmla="*/ 239317 w 1605470"/>
              <a:gd name="connsiteY185" fmla="*/ 517614 h 6858000"/>
              <a:gd name="connsiteX186" fmla="*/ 201693 w 1605470"/>
              <a:gd name="connsiteY186" fmla="*/ 469651 h 6858000"/>
              <a:gd name="connsiteX187" fmla="*/ 195012 w 1605470"/>
              <a:gd name="connsiteY187" fmla="*/ 448559 h 6858000"/>
              <a:gd name="connsiteX188" fmla="*/ 201434 w 1605470"/>
              <a:gd name="connsiteY188" fmla="*/ 441529 h 6858000"/>
              <a:gd name="connsiteX189" fmla="*/ 200655 w 1605470"/>
              <a:gd name="connsiteY189" fmla="*/ 428927 h 6858000"/>
              <a:gd name="connsiteX190" fmla="*/ 190059 w 1605470"/>
              <a:gd name="connsiteY190" fmla="*/ 430161 h 6858000"/>
              <a:gd name="connsiteX191" fmla="*/ 184450 w 1605470"/>
              <a:gd name="connsiteY191" fmla="*/ 396240 h 6858000"/>
              <a:gd name="connsiteX192" fmla="*/ 146196 w 1605470"/>
              <a:gd name="connsiteY192" fmla="*/ 358810 h 6858000"/>
              <a:gd name="connsiteX193" fmla="*/ 124571 w 1605470"/>
              <a:gd name="connsiteY193" fmla="*/ 302178 h 6858000"/>
              <a:gd name="connsiteX194" fmla="*/ 103243 w 1605470"/>
              <a:gd name="connsiteY194" fmla="*/ 211375 h 6858000"/>
              <a:gd name="connsiteX195" fmla="*/ 94571 w 1605470"/>
              <a:gd name="connsiteY195" fmla="*/ 184179 h 6858000"/>
              <a:gd name="connsiteX196" fmla="*/ 13437 w 1605470"/>
              <a:gd name="connsiteY196" fmla="*/ 19287 h 6858000"/>
              <a:gd name="connsiteX197" fmla="*/ 0 w 1605470"/>
              <a:gd name="connsiteY197"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33116 w 1605470"/>
              <a:gd name="connsiteY140" fmla="*/ 2358011 h 6858000"/>
              <a:gd name="connsiteX141" fmla="*/ 501423 w 1605470"/>
              <a:gd name="connsiteY141" fmla="*/ 2249479 h 6858000"/>
              <a:gd name="connsiteX142" fmla="*/ 486968 w 1605470"/>
              <a:gd name="connsiteY142" fmla="*/ 2182937 h 6858000"/>
              <a:gd name="connsiteX143" fmla="*/ 488555 w 1605470"/>
              <a:gd name="connsiteY143" fmla="*/ 2155135 h 6858000"/>
              <a:gd name="connsiteX144" fmla="*/ 486013 w 1605470"/>
              <a:gd name="connsiteY144" fmla="*/ 2118008 h 6858000"/>
              <a:gd name="connsiteX145" fmla="*/ 487006 w 1605470"/>
              <a:gd name="connsiteY145" fmla="*/ 2050531 h 6858000"/>
              <a:gd name="connsiteX146" fmla="*/ 478812 w 1605470"/>
              <a:gd name="connsiteY146" fmla="*/ 1963269 h 6858000"/>
              <a:gd name="connsiteX147" fmla="*/ 442619 w 1605470"/>
              <a:gd name="connsiteY147" fmla="*/ 1910499 h 6858000"/>
              <a:gd name="connsiteX148" fmla="*/ 446785 w 1605470"/>
              <a:gd name="connsiteY148" fmla="*/ 1903212 h 6858000"/>
              <a:gd name="connsiteX149" fmla="*/ 436547 w 1605470"/>
              <a:gd name="connsiteY149" fmla="*/ 1861531 h 6858000"/>
              <a:gd name="connsiteX150" fmla="*/ 364290 w 1605470"/>
              <a:gd name="connsiteY150" fmla="*/ 1728772 h 6858000"/>
              <a:gd name="connsiteX151" fmla="*/ 345287 w 1605470"/>
              <a:gd name="connsiteY151" fmla="*/ 1646953 h 6858000"/>
              <a:gd name="connsiteX152" fmla="*/ 344412 w 1605470"/>
              <a:gd name="connsiteY152" fmla="*/ 1615777 h 6858000"/>
              <a:gd name="connsiteX153" fmla="*/ 342578 w 1605470"/>
              <a:gd name="connsiteY153" fmla="*/ 1563678 h 6858000"/>
              <a:gd name="connsiteX154" fmla="*/ 355658 w 1605470"/>
              <a:gd name="connsiteY154" fmla="*/ 1519474 h 6858000"/>
              <a:gd name="connsiteX155" fmla="*/ 348400 w 1605470"/>
              <a:gd name="connsiteY155" fmla="*/ 1477995 h 6858000"/>
              <a:gd name="connsiteX156" fmla="*/ 328025 w 1605470"/>
              <a:gd name="connsiteY156" fmla="*/ 1475165 h 6858000"/>
              <a:gd name="connsiteX157" fmla="*/ 326326 w 1605470"/>
              <a:gd name="connsiteY157" fmla="*/ 1428585 h 6858000"/>
              <a:gd name="connsiteX158" fmla="*/ 325799 w 1605470"/>
              <a:gd name="connsiteY158" fmla="*/ 1357181 h 6858000"/>
              <a:gd name="connsiteX159" fmla="*/ 320507 w 1605470"/>
              <a:gd name="connsiteY159" fmla="*/ 1347099 h 6858000"/>
              <a:gd name="connsiteX160" fmla="*/ 335347 w 1605470"/>
              <a:gd name="connsiteY160" fmla="*/ 1334233 h 6858000"/>
              <a:gd name="connsiteX161" fmla="*/ 342792 w 1605470"/>
              <a:gd name="connsiteY161" fmla="*/ 1307086 h 6858000"/>
              <a:gd name="connsiteX162" fmla="*/ 343980 w 1605470"/>
              <a:gd name="connsiteY162" fmla="*/ 1189033 h 6858000"/>
              <a:gd name="connsiteX163" fmla="*/ 348665 w 1605470"/>
              <a:gd name="connsiteY163" fmla="*/ 1168288 h 6858000"/>
              <a:gd name="connsiteX164" fmla="*/ 340947 w 1605470"/>
              <a:gd name="connsiteY164" fmla="*/ 1142577 h 6858000"/>
              <a:gd name="connsiteX165" fmla="*/ 330253 w 1605470"/>
              <a:gd name="connsiteY165" fmla="*/ 1088484 h 6858000"/>
              <a:gd name="connsiteX166" fmla="*/ 314647 w 1605470"/>
              <a:gd name="connsiteY166" fmla="*/ 1053424 h 6858000"/>
              <a:gd name="connsiteX167" fmla="*/ 322906 w 1605470"/>
              <a:gd name="connsiteY167" fmla="*/ 1044367 h 6858000"/>
              <a:gd name="connsiteX168" fmla="*/ 326818 w 1605470"/>
              <a:gd name="connsiteY168" fmla="*/ 1022828 h 6858000"/>
              <a:gd name="connsiteX169" fmla="*/ 320445 w 1605470"/>
              <a:gd name="connsiteY169" fmla="*/ 932283 h 6858000"/>
              <a:gd name="connsiteX170" fmla="*/ 322681 w 1605470"/>
              <a:gd name="connsiteY170" fmla="*/ 915925 h 6858000"/>
              <a:gd name="connsiteX171" fmla="*/ 315310 w 1605470"/>
              <a:gd name="connsiteY171" fmla="*/ 896999 h 6858000"/>
              <a:gd name="connsiteX172" fmla="*/ 284718 w 1605470"/>
              <a:gd name="connsiteY172" fmla="*/ 821517 h 6858000"/>
              <a:gd name="connsiteX173" fmla="*/ 270682 w 1605470"/>
              <a:gd name="connsiteY173" fmla="*/ 786519 h 6858000"/>
              <a:gd name="connsiteX174" fmla="*/ 265483 w 1605470"/>
              <a:gd name="connsiteY174" fmla="*/ 784963 h 6858000"/>
              <a:gd name="connsiteX175" fmla="*/ 270939 w 1605470"/>
              <a:gd name="connsiteY175" fmla="*/ 776648 h 6858000"/>
              <a:gd name="connsiteX176" fmla="*/ 263668 w 1605470"/>
              <a:gd name="connsiteY176" fmla="*/ 751353 h 6858000"/>
              <a:gd name="connsiteX177" fmla="*/ 254540 w 1605470"/>
              <a:gd name="connsiteY177" fmla="*/ 741965 h 6858000"/>
              <a:gd name="connsiteX178" fmla="*/ 252501 w 1605470"/>
              <a:gd name="connsiteY178" fmla="*/ 724635 h 6858000"/>
              <a:gd name="connsiteX179" fmla="*/ 248897 w 1605470"/>
              <a:gd name="connsiteY179" fmla="*/ 681659 h 6858000"/>
              <a:gd name="connsiteX180" fmla="*/ 234316 w 1605470"/>
              <a:gd name="connsiteY180" fmla="*/ 635218 h 6858000"/>
              <a:gd name="connsiteX181" fmla="*/ 239327 w 1605470"/>
              <a:gd name="connsiteY181" fmla="*/ 613763 h 6858000"/>
              <a:gd name="connsiteX182" fmla="*/ 225269 w 1605470"/>
              <a:gd name="connsiteY182" fmla="*/ 598582 h 6858000"/>
              <a:gd name="connsiteX183" fmla="*/ 224950 w 1605470"/>
              <a:gd name="connsiteY183" fmla="*/ 576846 h 6858000"/>
              <a:gd name="connsiteX184" fmla="*/ 204632 w 1605470"/>
              <a:gd name="connsiteY184" fmla="*/ 553868 h 6858000"/>
              <a:gd name="connsiteX185" fmla="*/ 239317 w 1605470"/>
              <a:gd name="connsiteY185" fmla="*/ 517614 h 6858000"/>
              <a:gd name="connsiteX186" fmla="*/ 201693 w 1605470"/>
              <a:gd name="connsiteY186" fmla="*/ 469651 h 6858000"/>
              <a:gd name="connsiteX187" fmla="*/ 195012 w 1605470"/>
              <a:gd name="connsiteY187" fmla="*/ 448559 h 6858000"/>
              <a:gd name="connsiteX188" fmla="*/ 201434 w 1605470"/>
              <a:gd name="connsiteY188" fmla="*/ 441529 h 6858000"/>
              <a:gd name="connsiteX189" fmla="*/ 200655 w 1605470"/>
              <a:gd name="connsiteY189" fmla="*/ 428927 h 6858000"/>
              <a:gd name="connsiteX190" fmla="*/ 190059 w 1605470"/>
              <a:gd name="connsiteY190" fmla="*/ 430161 h 6858000"/>
              <a:gd name="connsiteX191" fmla="*/ 184450 w 1605470"/>
              <a:gd name="connsiteY191" fmla="*/ 396240 h 6858000"/>
              <a:gd name="connsiteX192" fmla="*/ 146196 w 1605470"/>
              <a:gd name="connsiteY192" fmla="*/ 358810 h 6858000"/>
              <a:gd name="connsiteX193" fmla="*/ 124571 w 1605470"/>
              <a:gd name="connsiteY193" fmla="*/ 302178 h 6858000"/>
              <a:gd name="connsiteX194" fmla="*/ 103243 w 1605470"/>
              <a:gd name="connsiteY194" fmla="*/ 211375 h 6858000"/>
              <a:gd name="connsiteX195" fmla="*/ 94571 w 1605470"/>
              <a:gd name="connsiteY195" fmla="*/ 184179 h 6858000"/>
              <a:gd name="connsiteX196" fmla="*/ 13437 w 1605470"/>
              <a:gd name="connsiteY196" fmla="*/ 19287 h 6858000"/>
              <a:gd name="connsiteX197" fmla="*/ 0 w 1605470"/>
              <a:gd name="connsiteY197"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33116 w 1605470"/>
              <a:gd name="connsiteY140" fmla="*/ 2358011 h 6858000"/>
              <a:gd name="connsiteX141" fmla="*/ 501423 w 1605470"/>
              <a:gd name="connsiteY141" fmla="*/ 2249479 h 6858000"/>
              <a:gd name="connsiteX142" fmla="*/ 486968 w 1605470"/>
              <a:gd name="connsiteY142" fmla="*/ 2182937 h 6858000"/>
              <a:gd name="connsiteX143" fmla="*/ 488555 w 1605470"/>
              <a:gd name="connsiteY143" fmla="*/ 2155135 h 6858000"/>
              <a:gd name="connsiteX144" fmla="*/ 486013 w 1605470"/>
              <a:gd name="connsiteY144" fmla="*/ 2118008 h 6858000"/>
              <a:gd name="connsiteX145" fmla="*/ 487006 w 1605470"/>
              <a:gd name="connsiteY145" fmla="*/ 2050531 h 6858000"/>
              <a:gd name="connsiteX146" fmla="*/ 478812 w 1605470"/>
              <a:gd name="connsiteY146" fmla="*/ 1963269 h 6858000"/>
              <a:gd name="connsiteX147" fmla="*/ 442619 w 1605470"/>
              <a:gd name="connsiteY147" fmla="*/ 1910499 h 6858000"/>
              <a:gd name="connsiteX148" fmla="*/ 446785 w 1605470"/>
              <a:gd name="connsiteY148" fmla="*/ 1903212 h 6858000"/>
              <a:gd name="connsiteX149" fmla="*/ 436547 w 1605470"/>
              <a:gd name="connsiteY149" fmla="*/ 1861531 h 6858000"/>
              <a:gd name="connsiteX150" fmla="*/ 364290 w 1605470"/>
              <a:gd name="connsiteY150" fmla="*/ 1728772 h 6858000"/>
              <a:gd name="connsiteX151" fmla="*/ 345287 w 1605470"/>
              <a:gd name="connsiteY151" fmla="*/ 1646953 h 6858000"/>
              <a:gd name="connsiteX152" fmla="*/ 344412 w 1605470"/>
              <a:gd name="connsiteY152" fmla="*/ 1615777 h 6858000"/>
              <a:gd name="connsiteX153" fmla="*/ 342578 w 1605470"/>
              <a:gd name="connsiteY153" fmla="*/ 1563678 h 6858000"/>
              <a:gd name="connsiteX154" fmla="*/ 355658 w 1605470"/>
              <a:gd name="connsiteY154" fmla="*/ 1519474 h 6858000"/>
              <a:gd name="connsiteX155" fmla="*/ 348400 w 1605470"/>
              <a:gd name="connsiteY155" fmla="*/ 1477995 h 6858000"/>
              <a:gd name="connsiteX156" fmla="*/ 328025 w 1605470"/>
              <a:gd name="connsiteY156" fmla="*/ 1475165 h 6858000"/>
              <a:gd name="connsiteX157" fmla="*/ 326326 w 1605470"/>
              <a:gd name="connsiteY157" fmla="*/ 1428585 h 6858000"/>
              <a:gd name="connsiteX158" fmla="*/ 325799 w 1605470"/>
              <a:gd name="connsiteY158" fmla="*/ 1357181 h 6858000"/>
              <a:gd name="connsiteX159" fmla="*/ 320507 w 1605470"/>
              <a:gd name="connsiteY159" fmla="*/ 1347099 h 6858000"/>
              <a:gd name="connsiteX160" fmla="*/ 335347 w 1605470"/>
              <a:gd name="connsiteY160" fmla="*/ 1334233 h 6858000"/>
              <a:gd name="connsiteX161" fmla="*/ 342792 w 1605470"/>
              <a:gd name="connsiteY161" fmla="*/ 1307086 h 6858000"/>
              <a:gd name="connsiteX162" fmla="*/ 343980 w 1605470"/>
              <a:gd name="connsiteY162" fmla="*/ 1189033 h 6858000"/>
              <a:gd name="connsiteX163" fmla="*/ 348665 w 1605470"/>
              <a:gd name="connsiteY163" fmla="*/ 1168288 h 6858000"/>
              <a:gd name="connsiteX164" fmla="*/ 340947 w 1605470"/>
              <a:gd name="connsiteY164" fmla="*/ 1142577 h 6858000"/>
              <a:gd name="connsiteX165" fmla="*/ 330253 w 1605470"/>
              <a:gd name="connsiteY165" fmla="*/ 1088484 h 6858000"/>
              <a:gd name="connsiteX166" fmla="*/ 314647 w 1605470"/>
              <a:gd name="connsiteY166" fmla="*/ 1053424 h 6858000"/>
              <a:gd name="connsiteX167" fmla="*/ 322906 w 1605470"/>
              <a:gd name="connsiteY167" fmla="*/ 1044367 h 6858000"/>
              <a:gd name="connsiteX168" fmla="*/ 326818 w 1605470"/>
              <a:gd name="connsiteY168" fmla="*/ 1022828 h 6858000"/>
              <a:gd name="connsiteX169" fmla="*/ 320445 w 1605470"/>
              <a:gd name="connsiteY169" fmla="*/ 932283 h 6858000"/>
              <a:gd name="connsiteX170" fmla="*/ 322681 w 1605470"/>
              <a:gd name="connsiteY170" fmla="*/ 915925 h 6858000"/>
              <a:gd name="connsiteX171" fmla="*/ 315310 w 1605470"/>
              <a:gd name="connsiteY171" fmla="*/ 896999 h 6858000"/>
              <a:gd name="connsiteX172" fmla="*/ 284718 w 1605470"/>
              <a:gd name="connsiteY172" fmla="*/ 821517 h 6858000"/>
              <a:gd name="connsiteX173" fmla="*/ 270682 w 1605470"/>
              <a:gd name="connsiteY173" fmla="*/ 786519 h 6858000"/>
              <a:gd name="connsiteX174" fmla="*/ 265483 w 1605470"/>
              <a:gd name="connsiteY174" fmla="*/ 784963 h 6858000"/>
              <a:gd name="connsiteX175" fmla="*/ 263668 w 1605470"/>
              <a:gd name="connsiteY175" fmla="*/ 751353 h 6858000"/>
              <a:gd name="connsiteX176" fmla="*/ 254540 w 1605470"/>
              <a:gd name="connsiteY176" fmla="*/ 741965 h 6858000"/>
              <a:gd name="connsiteX177" fmla="*/ 252501 w 1605470"/>
              <a:gd name="connsiteY177" fmla="*/ 724635 h 6858000"/>
              <a:gd name="connsiteX178" fmla="*/ 248897 w 1605470"/>
              <a:gd name="connsiteY178" fmla="*/ 681659 h 6858000"/>
              <a:gd name="connsiteX179" fmla="*/ 234316 w 1605470"/>
              <a:gd name="connsiteY179" fmla="*/ 635218 h 6858000"/>
              <a:gd name="connsiteX180" fmla="*/ 239327 w 1605470"/>
              <a:gd name="connsiteY180" fmla="*/ 613763 h 6858000"/>
              <a:gd name="connsiteX181" fmla="*/ 225269 w 1605470"/>
              <a:gd name="connsiteY181" fmla="*/ 598582 h 6858000"/>
              <a:gd name="connsiteX182" fmla="*/ 224950 w 1605470"/>
              <a:gd name="connsiteY182" fmla="*/ 576846 h 6858000"/>
              <a:gd name="connsiteX183" fmla="*/ 204632 w 1605470"/>
              <a:gd name="connsiteY183" fmla="*/ 553868 h 6858000"/>
              <a:gd name="connsiteX184" fmla="*/ 239317 w 1605470"/>
              <a:gd name="connsiteY184" fmla="*/ 517614 h 6858000"/>
              <a:gd name="connsiteX185" fmla="*/ 201693 w 1605470"/>
              <a:gd name="connsiteY185" fmla="*/ 469651 h 6858000"/>
              <a:gd name="connsiteX186" fmla="*/ 195012 w 1605470"/>
              <a:gd name="connsiteY186" fmla="*/ 448559 h 6858000"/>
              <a:gd name="connsiteX187" fmla="*/ 201434 w 1605470"/>
              <a:gd name="connsiteY187" fmla="*/ 441529 h 6858000"/>
              <a:gd name="connsiteX188" fmla="*/ 200655 w 1605470"/>
              <a:gd name="connsiteY188" fmla="*/ 428927 h 6858000"/>
              <a:gd name="connsiteX189" fmla="*/ 190059 w 1605470"/>
              <a:gd name="connsiteY189" fmla="*/ 430161 h 6858000"/>
              <a:gd name="connsiteX190" fmla="*/ 184450 w 1605470"/>
              <a:gd name="connsiteY190" fmla="*/ 396240 h 6858000"/>
              <a:gd name="connsiteX191" fmla="*/ 146196 w 1605470"/>
              <a:gd name="connsiteY191" fmla="*/ 358810 h 6858000"/>
              <a:gd name="connsiteX192" fmla="*/ 124571 w 1605470"/>
              <a:gd name="connsiteY192" fmla="*/ 302178 h 6858000"/>
              <a:gd name="connsiteX193" fmla="*/ 103243 w 1605470"/>
              <a:gd name="connsiteY193" fmla="*/ 211375 h 6858000"/>
              <a:gd name="connsiteX194" fmla="*/ 94571 w 1605470"/>
              <a:gd name="connsiteY194" fmla="*/ 184179 h 6858000"/>
              <a:gd name="connsiteX195" fmla="*/ 13437 w 1605470"/>
              <a:gd name="connsiteY195" fmla="*/ 19287 h 6858000"/>
              <a:gd name="connsiteX196" fmla="*/ 0 w 1605470"/>
              <a:gd name="connsiteY196"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33116 w 1605470"/>
              <a:gd name="connsiteY140" fmla="*/ 2358011 h 6858000"/>
              <a:gd name="connsiteX141" fmla="*/ 501423 w 1605470"/>
              <a:gd name="connsiteY141" fmla="*/ 2249479 h 6858000"/>
              <a:gd name="connsiteX142" fmla="*/ 486968 w 1605470"/>
              <a:gd name="connsiteY142" fmla="*/ 2182937 h 6858000"/>
              <a:gd name="connsiteX143" fmla="*/ 488555 w 1605470"/>
              <a:gd name="connsiteY143" fmla="*/ 2155135 h 6858000"/>
              <a:gd name="connsiteX144" fmla="*/ 486013 w 1605470"/>
              <a:gd name="connsiteY144" fmla="*/ 2118008 h 6858000"/>
              <a:gd name="connsiteX145" fmla="*/ 487006 w 1605470"/>
              <a:gd name="connsiteY145" fmla="*/ 2050531 h 6858000"/>
              <a:gd name="connsiteX146" fmla="*/ 478812 w 1605470"/>
              <a:gd name="connsiteY146" fmla="*/ 1963269 h 6858000"/>
              <a:gd name="connsiteX147" fmla="*/ 442619 w 1605470"/>
              <a:gd name="connsiteY147" fmla="*/ 1910499 h 6858000"/>
              <a:gd name="connsiteX148" fmla="*/ 446785 w 1605470"/>
              <a:gd name="connsiteY148" fmla="*/ 1903212 h 6858000"/>
              <a:gd name="connsiteX149" fmla="*/ 436547 w 1605470"/>
              <a:gd name="connsiteY149" fmla="*/ 1861531 h 6858000"/>
              <a:gd name="connsiteX150" fmla="*/ 364290 w 1605470"/>
              <a:gd name="connsiteY150" fmla="*/ 1728772 h 6858000"/>
              <a:gd name="connsiteX151" fmla="*/ 345287 w 1605470"/>
              <a:gd name="connsiteY151" fmla="*/ 1646953 h 6858000"/>
              <a:gd name="connsiteX152" fmla="*/ 344412 w 1605470"/>
              <a:gd name="connsiteY152" fmla="*/ 1615777 h 6858000"/>
              <a:gd name="connsiteX153" fmla="*/ 342578 w 1605470"/>
              <a:gd name="connsiteY153" fmla="*/ 1563678 h 6858000"/>
              <a:gd name="connsiteX154" fmla="*/ 355658 w 1605470"/>
              <a:gd name="connsiteY154" fmla="*/ 1519474 h 6858000"/>
              <a:gd name="connsiteX155" fmla="*/ 348400 w 1605470"/>
              <a:gd name="connsiteY155" fmla="*/ 1477995 h 6858000"/>
              <a:gd name="connsiteX156" fmla="*/ 328025 w 1605470"/>
              <a:gd name="connsiteY156" fmla="*/ 1475165 h 6858000"/>
              <a:gd name="connsiteX157" fmla="*/ 326326 w 1605470"/>
              <a:gd name="connsiteY157" fmla="*/ 1428585 h 6858000"/>
              <a:gd name="connsiteX158" fmla="*/ 325799 w 1605470"/>
              <a:gd name="connsiteY158" fmla="*/ 1357181 h 6858000"/>
              <a:gd name="connsiteX159" fmla="*/ 320507 w 1605470"/>
              <a:gd name="connsiteY159" fmla="*/ 1347099 h 6858000"/>
              <a:gd name="connsiteX160" fmla="*/ 335347 w 1605470"/>
              <a:gd name="connsiteY160" fmla="*/ 1334233 h 6858000"/>
              <a:gd name="connsiteX161" fmla="*/ 342792 w 1605470"/>
              <a:gd name="connsiteY161" fmla="*/ 1307086 h 6858000"/>
              <a:gd name="connsiteX162" fmla="*/ 343980 w 1605470"/>
              <a:gd name="connsiteY162" fmla="*/ 1189033 h 6858000"/>
              <a:gd name="connsiteX163" fmla="*/ 348665 w 1605470"/>
              <a:gd name="connsiteY163" fmla="*/ 1168288 h 6858000"/>
              <a:gd name="connsiteX164" fmla="*/ 340947 w 1605470"/>
              <a:gd name="connsiteY164" fmla="*/ 1142577 h 6858000"/>
              <a:gd name="connsiteX165" fmla="*/ 330253 w 1605470"/>
              <a:gd name="connsiteY165" fmla="*/ 1088484 h 6858000"/>
              <a:gd name="connsiteX166" fmla="*/ 314647 w 1605470"/>
              <a:gd name="connsiteY166" fmla="*/ 1053424 h 6858000"/>
              <a:gd name="connsiteX167" fmla="*/ 322906 w 1605470"/>
              <a:gd name="connsiteY167" fmla="*/ 1044367 h 6858000"/>
              <a:gd name="connsiteX168" fmla="*/ 326818 w 1605470"/>
              <a:gd name="connsiteY168" fmla="*/ 1022828 h 6858000"/>
              <a:gd name="connsiteX169" fmla="*/ 320445 w 1605470"/>
              <a:gd name="connsiteY169" fmla="*/ 932283 h 6858000"/>
              <a:gd name="connsiteX170" fmla="*/ 322681 w 1605470"/>
              <a:gd name="connsiteY170" fmla="*/ 915925 h 6858000"/>
              <a:gd name="connsiteX171" fmla="*/ 315310 w 1605470"/>
              <a:gd name="connsiteY171" fmla="*/ 896999 h 6858000"/>
              <a:gd name="connsiteX172" fmla="*/ 284718 w 1605470"/>
              <a:gd name="connsiteY172" fmla="*/ 821517 h 6858000"/>
              <a:gd name="connsiteX173" fmla="*/ 270682 w 1605470"/>
              <a:gd name="connsiteY173" fmla="*/ 786519 h 6858000"/>
              <a:gd name="connsiteX174" fmla="*/ 263668 w 1605470"/>
              <a:gd name="connsiteY174" fmla="*/ 751353 h 6858000"/>
              <a:gd name="connsiteX175" fmla="*/ 254540 w 1605470"/>
              <a:gd name="connsiteY175" fmla="*/ 741965 h 6858000"/>
              <a:gd name="connsiteX176" fmla="*/ 252501 w 1605470"/>
              <a:gd name="connsiteY176" fmla="*/ 724635 h 6858000"/>
              <a:gd name="connsiteX177" fmla="*/ 248897 w 1605470"/>
              <a:gd name="connsiteY177" fmla="*/ 681659 h 6858000"/>
              <a:gd name="connsiteX178" fmla="*/ 234316 w 1605470"/>
              <a:gd name="connsiteY178" fmla="*/ 635218 h 6858000"/>
              <a:gd name="connsiteX179" fmla="*/ 239327 w 1605470"/>
              <a:gd name="connsiteY179" fmla="*/ 613763 h 6858000"/>
              <a:gd name="connsiteX180" fmla="*/ 225269 w 1605470"/>
              <a:gd name="connsiteY180" fmla="*/ 598582 h 6858000"/>
              <a:gd name="connsiteX181" fmla="*/ 224950 w 1605470"/>
              <a:gd name="connsiteY181" fmla="*/ 576846 h 6858000"/>
              <a:gd name="connsiteX182" fmla="*/ 204632 w 1605470"/>
              <a:gd name="connsiteY182" fmla="*/ 553868 h 6858000"/>
              <a:gd name="connsiteX183" fmla="*/ 239317 w 1605470"/>
              <a:gd name="connsiteY183" fmla="*/ 517614 h 6858000"/>
              <a:gd name="connsiteX184" fmla="*/ 201693 w 1605470"/>
              <a:gd name="connsiteY184" fmla="*/ 469651 h 6858000"/>
              <a:gd name="connsiteX185" fmla="*/ 195012 w 1605470"/>
              <a:gd name="connsiteY185" fmla="*/ 448559 h 6858000"/>
              <a:gd name="connsiteX186" fmla="*/ 201434 w 1605470"/>
              <a:gd name="connsiteY186" fmla="*/ 441529 h 6858000"/>
              <a:gd name="connsiteX187" fmla="*/ 200655 w 1605470"/>
              <a:gd name="connsiteY187" fmla="*/ 428927 h 6858000"/>
              <a:gd name="connsiteX188" fmla="*/ 190059 w 1605470"/>
              <a:gd name="connsiteY188" fmla="*/ 430161 h 6858000"/>
              <a:gd name="connsiteX189" fmla="*/ 184450 w 1605470"/>
              <a:gd name="connsiteY189" fmla="*/ 396240 h 6858000"/>
              <a:gd name="connsiteX190" fmla="*/ 146196 w 1605470"/>
              <a:gd name="connsiteY190" fmla="*/ 358810 h 6858000"/>
              <a:gd name="connsiteX191" fmla="*/ 124571 w 1605470"/>
              <a:gd name="connsiteY191" fmla="*/ 302178 h 6858000"/>
              <a:gd name="connsiteX192" fmla="*/ 103243 w 1605470"/>
              <a:gd name="connsiteY192" fmla="*/ 211375 h 6858000"/>
              <a:gd name="connsiteX193" fmla="*/ 94571 w 1605470"/>
              <a:gd name="connsiteY193" fmla="*/ 184179 h 6858000"/>
              <a:gd name="connsiteX194" fmla="*/ 13437 w 1605470"/>
              <a:gd name="connsiteY194" fmla="*/ 19287 h 6858000"/>
              <a:gd name="connsiteX195" fmla="*/ 0 w 1605470"/>
              <a:gd name="connsiteY195"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33116 w 1605470"/>
              <a:gd name="connsiteY140" fmla="*/ 2358011 h 6858000"/>
              <a:gd name="connsiteX141" fmla="*/ 501423 w 1605470"/>
              <a:gd name="connsiteY141" fmla="*/ 2249479 h 6858000"/>
              <a:gd name="connsiteX142" fmla="*/ 486968 w 1605470"/>
              <a:gd name="connsiteY142" fmla="*/ 2182937 h 6858000"/>
              <a:gd name="connsiteX143" fmla="*/ 488555 w 1605470"/>
              <a:gd name="connsiteY143" fmla="*/ 2155135 h 6858000"/>
              <a:gd name="connsiteX144" fmla="*/ 486013 w 1605470"/>
              <a:gd name="connsiteY144" fmla="*/ 2118008 h 6858000"/>
              <a:gd name="connsiteX145" fmla="*/ 487006 w 1605470"/>
              <a:gd name="connsiteY145" fmla="*/ 2050531 h 6858000"/>
              <a:gd name="connsiteX146" fmla="*/ 478812 w 1605470"/>
              <a:gd name="connsiteY146" fmla="*/ 1963269 h 6858000"/>
              <a:gd name="connsiteX147" fmla="*/ 442619 w 1605470"/>
              <a:gd name="connsiteY147" fmla="*/ 1910499 h 6858000"/>
              <a:gd name="connsiteX148" fmla="*/ 446785 w 1605470"/>
              <a:gd name="connsiteY148" fmla="*/ 1903212 h 6858000"/>
              <a:gd name="connsiteX149" fmla="*/ 436547 w 1605470"/>
              <a:gd name="connsiteY149" fmla="*/ 1861531 h 6858000"/>
              <a:gd name="connsiteX150" fmla="*/ 364290 w 1605470"/>
              <a:gd name="connsiteY150" fmla="*/ 1728772 h 6858000"/>
              <a:gd name="connsiteX151" fmla="*/ 345287 w 1605470"/>
              <a:gd name="connsiteY151" fmla="*/ 1646953 h 6858000"/>
              <a:gd name="connsiteX152" fmla="*/ 344412 w 1605470"/>
              <a:gd name="connsiteY152" fmla="*/ 1615777 h 6858000"/>
              <a:gd name="connsiteX153" fmla="*/ 342578 w 1605470"/>
              <a:gd name="connsiteY153" fmla="*/ 1563678 h 6858000"/>
              <a:gd name="connsiteX154" fmla="*/ 355658 w 1605470"/>
              <a:gd name="connsiteY154" fmla="*/ 1519474 h 6858000"/>
              <a:gd name="connsiteX155" fmla="*/ 348400 w 1605470"/>
              <a:gd name="connsiteY155" fmla="*/ 1477995 h 6858000"/>
              <a:gd name="connsiteX156" fmla="*/ 328025 w 1605470"/>
              <a:gd name="connsiteY156" fmla="*/ 1475165 h 6858000"/>
              <a:gd name="connsiteX157" fmla="*/ 326326 w 1605470"/>
              <a:gd name="connsiteY157" fmla="*/ 1428585 h 6858000"/>
              <a:gd name="connsiteX158" fmla="*/ 325799 w 1605470"/>
              <a:gd name="connsiteY158" fmla="*/ 1357181 h 6858000"/>
              <a:gd name="connsiteX159" fmla="*/ 320507 w 1605470"/>
              <a:gd name="connsiteY159" fmla="*/ 1347099 h 6858000"/>
              <a:gd name="connsiteX160" fmla="*/ 335347 w 1605470"/>
              <a:gd name="connsiteY160" fmla="*/ 1334233 h 6858000"/>
              <a:gd name="connsiteX161" fmla="*/ 342792 w 1605470"/>
              <a:gd name="connsiteY161" fmla="*/ 1307086 h 6858000"/>
              <a:gd name="connsiteX162" fmla="*/ 343980 w 1605470"/>
              <a:gd name="connsiteY162" fmla="*/ 1189033 h 6858000"/>
              <a:gd name="connsiteX163" fmla="*/ 348665 w 1605470"/>
              <a:gd name="connsiteY163" fmla="*/ 1168288 h 6858000"/>
              <a:gd name="connsiteX164" fmla="*/ 340947 w 1605470"/>
              <a:gd name="connsiteY164" fmla="*/ 1142577 h 6858000"/>
              <a:gd name="connsiteX165" fmla="*/ 330253 w 1605470"/>
              <a:gd name="connsiteY165" fmla="*/ 1088484 h 6858000"/>
              <a:gd name="connsiteX166" fmla="*/ 314647 w 1605470"/>
              <a:gd name="connsiteY166" fmla="*/ 1053424 h 6858000"/>
              <a:gd name="connsiteX167" fmla="*/ 322906 w 1605470"/>
              <a:gd name="connsiteY167" fmla="*/ 1044367 h 6858000"/>
              <a:gd name="connsiteX168" fmla="*/ 326818 w 1605470"/>
              <a:gd name="connsiteY168" fmla="*/ 1022828 h 6858000"/>
              <a:gd name="connsiteX169" fmla="*/ 320445 w 1605470"/>
              <a:gd name="connsiteY169" fmla="*/ 932283 h 6858000"/>
              <a:gd name="connsiteX170" fmla="*/ 322681 w 1605470"/>
              <a:gd name="connsiteY170" fmla="*/ 915925 h 6858000"/>
              <a:gd name="connsiteX171" fmla="*/ 315310 w 1605470"/>
              <a:gd name="connsiteY171" fmla="*/ 896999 h 6858000"/>
              <a:gd name="connsiteX172" fmla="*/ 284718 w 1605470"/>
              <a:gd name="connsiteY172" fmla="*/ 821517 h 6858000"/>
              <a:gd name="connsiteX173" fmla="*/ 263668 w 1605470"/>
              <a:gd name="connsiteY173" fmla="*/ 751353 h 6858000"/>
              <a:gd name="connsiteX174" fmla="*/ 254540 w 1605470"/>
              <a:gd name="connsiteY174" fmla="*/ 741965 h 6858000"/>
              <a:gd name="connsiteX175" fmla="*/ 252501 w 1605470"/>
              <a:gd name="connsiteY175" fmla="*/ 724635 h 6858000"/>
              <a:gd name="connsiteX176" fmla="*/ 248897 w 1605470"/>
              <a:gd name="connsiteY176" fmla="*/ 681659 h 6858000"/>
              <a:gd name="connsiteX177" fmla="*/ 234316 w 1605470"/>
              <a:gd name="connsiteY177" fmla="*/ 635218 h 6858000"/>
              <a:gd name="connsiteX178" fmla="*/ 239327 w 1605470"/>
              <a:gd name="connsiteY178" fmla="*/ 613763 h 6858000"/>
              <a:gd name="connsiteX179" fmla="*/ 225269 w 1605470"/>
              <a:gd name="connsiteY179" fmla="*/ 598582 h 6858000"/>
              <a:gd name="connsiteX180" fmla="*/ 224950 w 1605470"/>
              <a:gd name="connsiteY180" fmla="*/ 576846 h 6858000"/>
              <a:gd name="connsiteX181" fmla="*/ 204632 w 1605470"/>
              <a:gd name="connsiteY181" fmla="*/ 553868 h 6858000"/>
              <a:gd name="connsiteX182" fmla="*/ 239317 w 1605470"/>
              <a:gd name="connsiteY182" fmla="*/ 517614 h 6858000"/>
              <a:gd name="connsiteX183" fmla="*/ 201693 w 1605470"/>
              <a:gd name="connsiteY183" fmla="*/ 469651 h 6858000"/>
              <a:gd name="connsiteX184" fmla="*/ 195012 w 1605470"/>
              <a:gd name="connsiteY184" fmla="*/ 448559 h 6858000"/>
              <a:gd name="connsiteX185" fmla="*/ 201434 w 1605470"/>
              <a:gd name="connsiteY185" fmla="*/ 441529 h 6858000"/>
              <a:gd name="connsiteX186" fmla="*/ 200655 w 1605470"/>
              <a:gd name="connsiteY186" fmla="*/ 428927 h 6858000"/>
              <a:gd name="connsiteX187" fmla="*/ 190059 w 1605470"/>
              <a:gd name="connsiteY187" fmla="*/ 430161 h 6858000"/>
              <a:gd name="connsiteX188" fmla="*/ 184450 w 1605470"/>
              <a:gd name="connsiteY188" fmla="*/ 396240 h 6858000"/>
              <a:gd name="connsiteX189" fmla="*/ 146196 w 1605470"/>
              <a:gd name="connsiteY189" fmla="*/ 358810 h 6858000"/>
              <a:gd name="connsiteX190" fmla="*/ 124571 w 1605470"/>
              <a:gd name="connsiteY190" fmla="*/ 302178 h 6858000"/>
              <a:gd name="connsiteX191" fmla="*/ 103243 w 1605470"/>
              <a:gd name="connsiteY191" fmla="*/ 211375 h 6858000"/>
              <a:gd name="connsiteX192" fmla="*/ 94571 w 1605470"/>
              <a:gd name="connsiteY192" fmla="*/ 184179 h 6858000"/>
              <a:gd name="connsiteX193" fmla="*/ 13437 w 1605470"/>
              <a:gd name="connsiteY193" fmla="*/ 19287 h 6858000"/>
              <a:gd name="connsiteX194" fmla="*/ 0 w 1605470"/>
              <a:gd name="connsiteY194"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01423 w 1605470"/>
              <a:gd name="connsiteY140" fmla="*/ 2249479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64290 w 1605470"/>
              <a:gd name="connsiteY149" fmla="*/ 1728772 h 6858000"/>
              <a:gd name="connsiteX150" fmla="*/ 345287 w 1605470"/>
              <a:gd name="connsiteY150" fmla="*/ 1646953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8025 w 1605470"/>
              <a:gd name="connsiteY155" fmla="*/ 1475165 h 6858000"/>
              <a:gd name="connsiteX156" fmla="*/ 326326 w 1605470"/>
              <a:gd name="connsiteY156" fmla="*/ 1428585 h 6858000"/>
              <a:gd name="connsiteX157" fmla="*/ 325799 w 1605470"/>
              <a:gd name="connsiteY157" fmla="*/ 1357181 h 6858000"/>
              <a:gd name="connsiteX158" fmla="*/ 320507 w 1605470"/>
              <a:gd name="connsiteY158" fmla="*/ 1347099 h 6858000"/>
              <a:gd name="connsiteX159" fmla="*/ 335347 w 1605470"/>
              <a:gd name="connsiteY159" fmla="*/ 1334233 h 6858000"/>
              <a:gd name="connsiteX160" fmla="*/ 342792 w 1605470"/>
              <a:gd name="connsiteY160" fmla="*/ 1307086 h 6858000"/>
              <a:gd name="connsiteX161" fmla="*/ 343980 w 1605470"/>
              <a:gd name="connsiteY161" fmla="*/ 1189033 h 6858000"/>
              <a:gd name="connsiteX162" fmla="*/ 348665 w 1605470"/>
              <a:gd name="connsiteY162" fmla="*/ 1168288 h 6858000"/>
              <a:gd name="connsiteX163" fmla="*/ 340947 w 1605470"/>
              <a:gd name="connsiteY163" fmla="*/ 1142577 h 6858000"/>
              <a:gd name="connsiteX164" fmla="*/ 330253 w 1605470"/>
              <a:gd name="connsiteY164" fmla="*/ 1088484 h 6858000"/>
              <a:gd name="connsiteX165" fmla="*/ 314647 w 1605470"/>
              <a:gd name="connsiteY165" fmla="*/ 1053424 h 6858000"/>
              <a:gd name="connsiteX166" fmla="*/ 322906 w 1605470"/>
              <a:gd name="connsiteY166" fmla="*/ 1044367 h 6858000"/>
              <a:gd name="connsiteX167" fmla="*/ 326818 w 1605470"/>
              <a:gd name="connsiteY167" fmla="*/ 1022828 h 6858000"/>
              <a:gd name="connsiteX168" fmla="*/ 320445 w 1605470"/>
              <a:gd name="connsiteY168" fmla="*/ 932283 h 6858000"/>
              <a:gd name="connsiteX169" fmla="*/ 322681 w 1605470"/>
              <a:gd name="connsiteY169" fmla="*/ 915925 h 6858000"/>
              <a:gd name="connsiteX170" fmla="*/ 315310 w 1605470"/>
              <a:gd name="connsiteY170" fmla="*/ 896999 h 6858000"/>
              <a:gd name="connsiteX171" fmla="*/ 284718 w 1605470"/>
              <a:gd name="connsiteY171" fmla="*/ 821517 h 6858000"/>
              <a:gd name="connsiteX172" fmla="*/ 263668 w 1605470"/>
              <a:gd name="connsiteY172" fmla="*/ 751353 h 6858000"/>
              <a:gd name="connsiteX173" fmla="*/ 254540 w 1605470"/>
              <a:gd name="connsiteY173" fmla="*/ 741965 h 6858000"/>
              <a:gd name="connsiteX174" fmla="*/ 252501 w 1605470"/>
              <a:gd name="connsiteY174" fmla="*/ 724635 h 6858000"/>
              <a:gd name="connsiteX175" fmla="*/ 248897 w 1605470"/>
              <a:gd name="connsiteY175" fmla="*/ 681659 h 6858000"/>
              <a:gd name="connsiteX176" fmla="*/ 234316 w 1605470"/>
              <a:gd name="connsiteY176" fmla="*/ 635218 h 6858000"/>
              <a:gd name="connsiteX177" fmla="*/ 239327 w 1605470"/>
              <a:gd name="connsiteY177" fmla="*/ 613763 h 6858000"/>
              <a:gd name="connsiteX178" fmla="*/ 225269 w 1605470"/>
              <a:gd name="connsiteY178" fmla="*/ 598582 h 6858000"/>
              <a:gd name="connsiteX179" fmla="*/ 224950 w 1605470"/>
              <a:gd name="connsiteY179" fmla="*/ 576846 h 6858000"/>
              <a:gd name="connsiteX180" fmla="*/ 204632 w 1605470"/>
              <a:gd name="connsiteY180" fmla="*/ 553868 h 6858000"/>
              <a:gd name="connsiteX181" fmla="*/ 239317 w 1605470"/>
              <a:gd name="connsiteY181" fmla="*/ 517614 h 6858000"/>
              <a:gd name="connsiteX182" fmla="*/ 201693 w 1605470"/>
              <a:gd name="connsiteY182" fmla="*/ 469651 h 6858000"/>
              <a:gd name="connsiteX183" fmla="*/ 195012 w 1605470"/>
              <a:gd name="connsiteY183" fmla="*/ 448559 h 6858000"/>
              <a:gd name="connsiteX184" fmla="*/ 201434 w 1605470"/>
              <a:gd name="connsiteY184" fmla="*/ 441529 h 6858000"/>
              <a:gd name="connsiteX185" fmla="*/ 200655 w 1605470"/>
              <a:gd name="connsiteY185" fmla="*/ 428927 h 6858000"/>
              <a:gd name="connsiteX186" fmla="*/ 190059 w 1605470"/>
              <a:gd name="connsiteY186" fmla="*/ 430161 h 6858000"/>
              <a:gd name="connsiteX187" fmla="*/ 184450 w 1605470"/>
              <a:gd name="connsiteY187" fmla="*/ 396240 h 6858000"/>
              <a:gd name="connsiteX188" fmla="*/ 146196 w 1605470"/>
              <a:gd name="connsiteY188" fmla="*/ 358810 h 6858000"/>
              <a:gd name="connsiteX189" fmla="*/ 124571 w 1605470"/>
              <a:gd name="connsiteY189" fmla="*/ 302178 h 6858000"/>
              <a:gd name="connsiteX190" fmla="*/ 103243 w 1605470"/>
              <a:gd name="connsiteY190" fmla="*/ 211375 h 6858000"/>
              <a:gd name="connsiteX191" fmla="*/ 94571 w 1605470"/>
              <a:gd name="connsiteY191" fmla="*/ 184179 h 6858000"/>
              <a:gd name="connsiteX192" fmla="*/ 13437 w 1605470"/>
              <a:gd name="connsiteY192" fmla="*/ 19287 h 6858000"/>
              <a:gd name="connsiteX193" fmla="*/ 0 w 1605470"/>
              <a:gd name="connsiteY193"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64290 w 1605470"/>
              <a:gd name="connsiteY149" fmla="*/ 1728772 h 6858000"/>
              <a:gd name="connsiteX150" fmla="*/ 345287 w 1605470"/>
              <a:gd name="connsiteY150" fmla="*/ 1646953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8025 w 1605470"/>
              <a:gd name="connsiteY155" fmla="*/ 1475165 h 6858000"/>
              <a:gd name="connsiteX156" fmla="*/ 326326 w 1605470"/>
              <a:gd name="connsiteY156" fmla="*/ 1428585 h 6858000"/>
              <a:gd name="connsiteX157" fmla="*/ 325799 w 1605470"/>
              <a:gd name="connsiteY157" fmla="*/ 1357181 h 6858000"/>
              <a:gd name="connsiteX158" fmla="*/ 320507 w 1605470"/>
              <a:gd name="connsiteY158" fmla="*/ 1347099 h 6858000"/>
              <a:gd name="connsiteX159" fmla="*/ 335347 w 1605470"/>
              <a:gd name="connsiteY159" fmla="*/ 1334233 h 6858000"/>
              <a:gd name="connsiteX160" fmla="*/ 342792 w 1605470"/>
              <a:gd name="connsiteY160" fmla="*/ 1307086 h 6858000"/>
              <a:gd name="connsiteX161" fmla="*/ 343980 w 1605470"/>
              <a:gd name="connsiteY161" fmla="*/ 1189033 h 6858000"/>
              <a:gd name="connsiteX162" fmla="*/ 348665 w 1605470"/>
              <a:gd name="connsiteY162" fmla="*/ 1168288 h 6858000"/>
              <a:gd name="connsiteX163" fmla="*/ 340947 w 1605470"/>
              <a:gd name="connsiteY163" fmla="*/ 1142577 h 6858000"/>
              <a:gd name="connsiteX164" fmla="*/ 330253 w 1605470"/>
              <a:gd name="connsiteY164" fmla="*/ 1088484 h 6858000"/>
              <a:gd name="connsiteX165" fmla="*/ 314647 w 1605470"/>
              <a:gd name="connsiteY165" fmla="*/ 1053424 h 6858000"/>
              <a:gd name="connsiteX166" fmla="*/ 322906 w 1605470"/>
              <a:gd name="connsiteY166" fmla="*/ 1044367 h 6858000"/>
              <a:gd name="connsiteX167" fmla="*/ 326818 w 1605470"/>
              <a:gd name="connsiteY167" fmla="*/ 1022828 h 6858000"/>
              <a:gd name="connsiteX168" fmla="*/ 320445 w 1605470"/>
              <a:gd name="connsiteY168" fmla="*/ 932283 h 6858000"/>
              <a:gd name="connsiteX169" fmla="*/ 322681 w 1605470"/>
              <a:gd name="connsiteY169" fmla="*/ 915925 h 6858000"/>
              <a:gd name="connsiteX170" fmla="*/ 315310 w 1605470"/>
              <a:gd name="connsiteY170" fmla="*/ 896999 h 6858000"/>
              <a:gd name="connsiteX171" fmla="*/ 284718 w 1605470"/>
              <a:gd name="connsiteY171" fmla="*/ 821517 h 6858000"/>
              <a:gd name="connsiteX172" fmla="*/ 263668 w 1605470"/>
              <a:gd name="connsiteY172" fmla="*/ 751353 h 6858000"/>
              <a:gd name="connsiteX173" fmla="*/ 254540 w 1605470"/>
              <a:gd name="connsiteY173" fmla="*/ 741965 h 6858000"/>
              <a:gd name="connsiteX174" fmla="*/ 252501 w 1605470"/>
              <a:gd name="connsiteY174" fmla="*/ 724635 h 6858000"/>
              <a:gd name="connsiteX175" fmla="*/ 248897 w 1605470"/>
              <a:gd name="connsiteY175" fmla="*/ 681659 h 6858000"/>
              <a:gd name="connsiteX176" fmla="*/ 234316 w 1605470"/>
              <a:gd name="connsiteY176" fmla="*/ 635218 h 6858000"/>
              <a:gd name="connsiteX177" fmla="*/ 239327 w 1605470"/>
              <a:gd name="connsiteY177" fmla="*/ 613763 h 6858000"/>
              <a:gd name="connsiteX178" fmla="*/ 225269 w 1605470"/>
              <a:gd name="connsiteY178" fmla="*/ 598582 h 6858000"/>
              <a:gd name="connsiteX179" fmla="*/ 224950 w 1605470"/>
              <a:gd name="connsiteY179" fmla="*/ 576846 h 6858000"/>
              <a:gd name="connsiteX180" fmla="*/ 204632 w 1605470"/>
              <a:gd name="connsiteY180" fmla="*/ 553868 h 6858000"/>
              <a:gd name="connsiteX181" fmla="*/ 239317 w 1605470"/>
              <a:gd name="connsiteY181" fmla="*/ 517614 h 6858000"/>
              <a:gd name="connsiteX182" fmla="*/ 201693 w 1605470"/>
              <a:gd name="connsiteY182" fmla="*/ 469651 h 6858000"/>
              <a:gd name="connsiteX183" fmla="*/ 195012 w 1605470"/>
              <a:gd name="connsiteY183" fmla="*/ 448559 h 6858000"/>
              <a:gd name="connsiteX184" fmla="*/ 201434 w 1605470"/>
              <a:gd name="connsiteY184" fmla="*/ 441529 h 6858000"/>
              <a:gd name="connsiteX185" fmla="*/ 200655 w 1605470"/>
              <a:gd name="connsiteY185" fmla="*/ 428927 h 6858000"/>
              <a:gd name="connsiteX186" fmla="*/ 190059 w 1605470"/>
              <a:gd name="connsiteY186" fmla="*/ 430161 h 6858000"/>
              <a:gd name="connsiteX187" fmla="*/ 184450 w 1605470"/>
              <a:gd name="connsiteY187" fmla="*/ 396240 h 6858000"/>
              <a:gd name="connsiteX188" fmla="*/ 146196 w 1605470"/>
              <a:gd name="connsiteY188" fmla="*/ 358810 h 6858000"/>
              <a:gd name="connsiteX189" fmla="*/ 124571 w 1605470"/>
              <a:gd name="connsiteY189" fmla="*/ 302178 h 6858000"/>
              <a:gd name="connsiteX190" fmla="*/ 103243 w 1605470"/>
              <a:gd name="connsiteY190" fmla="*/ 211375 h 6858000"/>
              <a:gd name="connsiteX191" fmla="*/ 94571 w 1605470"/>
              <a:gd name="connsiteY191" fmla="*/ 184179 h 6858000"/>
              <a:gd name="connsiteX192" fmla="*/ 13437 w 1605470"/>
              <a:gd name="connsiteY192" fmla="*/ 19287 h 6858000"/>
              <a:gd name="connsiteX193" fmla="*/ 0 w 1605470"/>
              <a:gd name="connsiteY193"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45287 w 1605470"/>
              <a:gd name="connsiteY150" fmla="*/ 1646953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8025 w 1605470"/>
              <a:gd name="connsiteY155" fmla="*/ 1475165 h 6858000"/>
              <a:gd name="connsiteX156" fmla="*/ 326326 w 1605470"/>
              <a:gd name="connsiteY156" fmla="*/ 1428585 h 6858000"/>
              <a:gd name="connsiteX157" fmla="*/ 325799 w 1605470"/>
              <a:gd name="connsiteY157" fmla="*/ 1357181 h 6858000"/>
              <a:gd name="connsiteX158" fmla="*/ 320507 w 1605470"/>
              <a:gd name="connsiteY158" fmla="*/ 1347099 h 6858000"/>
              <a:gd name="connsiteX159" fmla="*/ 335347 w 1605470"/>
              <a:gd name="connsiteY159" fmla="*/ 1334233 h 6858000"/>
              <a:gd name="connsiteX160" fmla="*/ 342792 w 1605470"/>
              <a:gd name="connsiteY160" fmla="*/ 1307086 h 6858000"/>
              <a:gd name="connsiteX161" fmla="*/ 343980 w 1605470"/>
              <a:gd name="connsiteY161" fmla="*/ 1189033 h 6858000"/>
              <a:gd name="connsiteX162" fmla="*/ 348665 w 1605470"/>
              <a:gd name="connsiteY162" fmla="*/ 1168288 h 6858000"/>
              <a:gd name="connsiteX163" fmla="*/ 340947 w 1605470"/>
              <a:gd name="connsiteY163" fmla="*/ 1142577 h 6858000"/>
              <a:gd name="connsiteX164" fmla="*/ 330253 w 1605470"/>
              <a:gd name="connsiteY164" fmla="*/ 1088484 h 6858000"/>
              <a:gd name="connsiteX165" fmla="*/ 314647 w 1605470"/>
              <a:gd name="connsiteY165" fmla="*/ 1053424 h 6858000"/>
              <a:gd name="connsiteX166" fmla="*/ 322906 w 1605470"/>
              <a:gd name="connsiteY166" fmla="*/ 1044367 h 6858000"/>
              <a:gd name="connsiteX167" fmla="*/ 326818 w 1605470"/>
              <a:gd name="connsiteY167" fmla="*/ 1022828 h 6858000"/>
              <a:gd name="connsiteX168" fmla="*/ 320445 w 1605470"/>
              <a:gd name="connsiteY168" fmla="*/ 932283 h 6858000"/>
              <a:gd name="connsiteX169" fmla="*/ 322681 w 1605470"/>
              <a:gd name="connsiteY169" fmla="*/ 915925 h 6858000"/>
              <a:gd name="connsiteX170" fmla="*/ 315310 w 1605470"/>
              <a:gd name="connsiteY170" fmla="*/ 896999 h 6858000"/>
              <a:gd name="connsiteX171" fmla="*/ 284718 w 1605470"/>
              <a:gd name="connsiteY171" fmla="*/ 821517 h 6858000"/>
              <a:gd name="connsiteX172" fmla="*/ 263668 w 1605470"/>
              <a:gd name="connsiteY172" fmla="*/ 751353 h 6858000"/>
              <a:gd name="connsiteX173" fmla="*/ 254540 w 1605470"/>
              <a:gd name="connsiteY173" fmla="*/ 741965 h 6858000"/>
              <a:gd name="connsiteX174" fmla="*/ 252501 w 1605470"/>
              <a:gd name="connsiteY174" fmla="*/ 724635 h 6858000"/>
              <a:gd name="connsiteX175" fmla="*/ 248897 w 1605470"/>
              <a:gd name="connsiteY175" fmla="*/ 681659 h 6858000"/>
              <a:gd name="connsiteX176" fmla="*/ 234316 w 1605470"/>
              <a:gd name="connsiteY176" fmla="*/ 635218 h 6858000"/>
              <a:gd name="connsiteX177" fmla="*/ 239327 w 1605470"/>
              <a:gd name="connsiteY177" fmla="*/ 613763 h 6858000"/>
              <a:gd name="connsiteX178" fmla="*/ 225269 w 1605470"/>
              <a:gd name="connsiteY178" fmla="*/ 598582 h 6858000"/>
              <a:gd name="connsiteX179" fmla="*/ 224950 w 1605470"/>
              <a:gd name="connsiteY179" fmla="*/ 576846 h 6858000"/>
              <a:gd name="connsiteX180" fmla="*/ 204632 w 1605470"/>
              <a:gd name="connsiteY180" fmla="*/ 553868 h 6858000"/>
              <a:gd name="connsiteX181" fmla="*/ 239317 w 1605470"/>
              <a:gd name="connsiteY181" fmla="*/ 517614 h 6858000"/>
              <a:gd name="connsiteX182" fmla="*/ 201693 w 1605470"/>
              <a:gd name="connsiteY182" fmla="*/ 469651 h 6858000"/>
              <a:gd name="connsiteX183" fmla="*/ 195012 w 1605470"/>
              <a:gd name="connsiteY183" fmla="*/ 448559 h 6858000"/>
              <a:gd name="connsiteX184" fmla="*/ 201434 w 1605470"/>
              <a:gd name="connsiteY184" fmla="*/ 441529 h 6858000"/>
              <a:gd name="connsiteX185" fmla="*/ 200655 w 1605470"/>
              <a:gd name="connsiteY185" fmla="*/ 428927 h 6858000"/>
              <a:gd name="connsiteX186" fmla="*/ 190059 w 1605470"/>
              <a:gd name="connsiteY186" fmla="*/ 430161 h 6858000"/>
              <a:gd name="connsiteX187" fmla="*/ 184450 w 1605470"/>
              <a:gd name="connsiteY187" fmla="*/ 396240 h 6858000"/>
              <a:gd name="connsiteX188" fmla="*/ 146196 w 1605470"/>
              <a:gd name="connsiteY188" fmla="*/ 358810 h 6858000"/>
              <a:gd name="connsiteX189" fmla="*/ 124571 w 1605470"/>
              <a:gd name="connsiteY189" fmla="*/ 302178 h 6858000"/>
              <a:gd name="connsiteX190" fmla="*/ 103243 w 1605470"/>
              <a:gd name="connsiteY190" fmla="*/ 211375 h 6858000"/>
              <a:gd name="connsiteX191" fmla="*/ 94571 w 1605470"/>
              <a:gd name="connsiteY191" fmla="*/ 184179 h 6858000"/>
              <a:gd name="connsiteX192" fmla="*/ 13437 w 1605470"/>
              <a:gd name="connsiteY192" fmla="*/ 19287 h 6858000"/>
              <a:gd name="connsiteX193" fmla="*/ 0 w 1605470"/>
              <a:gd name="connsiteY193"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45287 w 1605470"/>
              <a:gd name="connsiteY150" fmla="*/ 1646953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6326 w 1605470"/>
              <a:gd name="connsiteY155" fmla="*/ 1428585 h 6858000"/>
              <a:gd name="connsiteX156" fmla="*/ 325799 w 1605470"/>
              <a:gd name="connsiteY156" fmla="*/ 1357181 h 6858000"/>
              <a:gd name="connsiteX157" fmla="*/ 320507 w 1605470"/>
              <a:gd name="connsiteY157" fmla="*/ 1347099 h 6858000"/>
              <a:gd name="connsiteX158" fmla="*/ 335347 w 1605470"/>
              <a:gd name="connsiteY158" fmla="*/ 1334233 h 6858000"/>
              <a:gd name="connsiteX159" fmla="*/ 342792 w 1605470"/>
              <a:gd name="connsiteY159" fmla="*/ 1307086 h 6858000"/>
              <a:gd name="connsiteX160" fmla="*/ 343980 w 1605470"/>
              <a:gd name="connsiteY160" fmla="*/ 1189033 h 6858000"/>
              <a:gd name="connsiteX161" fmla="*/ 348665 w 1605470"/>
              <a:gd name="connsiteY161" fmla="*/ 1168288 h 6858000"/>
              <a:gd name="connsiteX162" fmla="*/ 340947 w 1605470"/>
              <a:gd name="connsiteY162" fmla="*/ 1142577 h 6858000"/>
              <a:gd name="connsiteX163" fmla="*/ 330253 w 1605470"/>
              <a:gd name="connsiteY163" fmla="*/ 1088484 h 6858000"/>
              <a:gd name="connsiteX164" fmla="*/ 314647 w 1605470"/>
              <a:gd name="connsiteY164" fmla="*/ 1053424 h 6858000"/>
              <a:gd name="connsiteX165" fmla="*/ 322906 w 1605470"/>
              <a:gd name="connsiteY165" fmla="*/ 1044367 h 6858000"/>
              <a:gd name="connsiteX166" fmla="*/ 326818 w 1605470"/>
              <a:gd name="connsiteY166" fmla="*/ 1022828 h 6858000"/>
              <a:gd name="connsiteX167" fmla="*/ 320445 w 1605470"/>
              <a:gd name="connsiteY167" fmla="*/ 932283 h 6858000"/>
              <a:gd name="connsiteX168" fmla="*/ 322681 w 1605470"/>
              <a:gd name="connsiteY168" fmla="*/ 915925 h 6858000"/>
              <a:gd name="connsiteX169" fmla="*/ 315310 w 1605470"/>
              <a:gd name="connsiteY169" fmla="*/ 896999 h 6858000"/>
              <a:gd name="connsiteX170" fmla="*/ 284718 w 1605470"/>
              <a:gd name="connsiteY170" fmla="*/ 821517 h 6858000"/>
              <a:gd name="connsiteX171" fmla="*/ 263668 w 1605470"/>
              <a:gd name="connsiteY171" fmla="*/ 751353 h 6858000"/>
              <a:gd name="connsiteX172" fmla="*/ 254540 w 1605470"/>
              <a:gd name="connsiteY172" fmla="*/ 741965 h 6858000"/>
              <a:gd name="connsiteX173" fmla="*/ 252501 w 1605470"/>
              <a:gd name="connsiteY173" fmla="*/ 724635 h 6858000"/>
              <a:gd name="connsiteX174" fmla="*/ 248897 w 1605470"/>
              <a:gd name="connsiteY174" fmla="*/ 681659 h 6858000"/>
              <a:gd name="connsiteX175" fmla="*/ 234316 w 1605470"/>
              <a:gd name="connsiteY175" fmla="*/ 635218 h 6858000"/>
              <a:gd name="connsiteX176" fmla="*/ 239327 w 1605470"/>
              <a:gd name="connsiteY176" fmla="*/ 613763 h 6858000"/>
              <a:gd name="connsiteX177" fmla="*/ 225269 w 1605470"/>
              <a:gd name="connsiteY177" fmla="*/ 598582 h 6858000"/>
              <a:gd name="connsiteX178" fmla="*/ 224950 w 1605470"/>
              <a:gd name="connsiteY178" fmla="*/ 576846 h 6858000"/>
              <a:gd name="connsiteX179" fmla="*/ 204632 w 1605470"/>
              <a:gd name="connsiteY179" fmla="*/ 553868 h 6858000"/>
              <a:gd name="connsiteX180" fmla="*/ 239317 w 1605470"/>
              <a:gd name="connsiteY180" fmla="*/ 517614 h 6858000"/>
              <a:gd name="connsiteX181" fmla="*/ 201693 w 1605470"/>
              <a:gd name="connsiteY181" fmla="*/ 469651 h 6858000"/>
              <a:gd name="connsiteX182" fmla="*/ 195012 w 1605470"/>
              <a:gd name="connsiteY182" fmla="*/ 448559 h 6858000"/>
              <a:gd name="connsiteX183" fmla="*/ 201434 w 1605470"/>
              <a:gd name="connsiteY183" fmla="*/ 441529 h 6858000"/>
              <a:gd name="connsiteX184" fmla="*/ 200655 w 1605470"/>
              <a:gd name="connsiteY184" fmla="*/ 428927 h 6858000"/>
              <a:gd name="connsiteX185" fmla="*/ 190059 w 1605470"/>
              <a:gd name="connsiteY185" fmla="*/ 430161 h 6858000"/>
              <a:gd name="connsiteX186" fmla="*/ 184450 w 1605470"/>
              <a:gd name="connsiteY186" fmla="*/ 396240 h 6858000"/>
              <a:gd name="connsiteX187" fmla="*/ 146196 w 1605470"/>
              <a:gd name="connsiteY187" fmla="*/ 358810 h 6858000"/>
              <a:gd name="connsiteX188" fmla="*/ 124571 w 1605470"/>
              <a:gd name="connsiteY188" fmla="*/ 302178 h 6858000"/>
              <a:gd name="connsiteX189" fmla="*/ 103243 w 1605470"/>
              <a:gd name="connsiteY189" fmla="*/ 211375 h 6858000"/>
              <a:gd name="connsiteX190" fmla="*/ 94571 w 1605470"/>
              <a:gd name="connsiteY190" fmla="*/ 184179 h 6858000"/>
              <a:gd name="connsiteX191" fmla="*/ 13437 w 1605470"/>
              <a:gd name="connsiteY191" fmla="*/ 19287 h 6858000"/>
              <a:gd name="connsiteX192" fmla="*/ 0 w 1605470"/>
              <a:gd name="connsiteY192"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45287 w 1605470"/>
              <a:gd name="connsiteY150" fmla="*/ 1646953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5799 w 1605470"/>
              <a:gd name="connsiteY155" fmla="*/ 1357181 h 6858000"/>
              <a:gd name="connsiteX156" fmla="*/ 320507 w 1605470"/>
              <a:gd name="connsiteY156" fmla="*/ 1347099 h 6858000"/>
              <a:gd name="connsiteX157" fmla="*/ 335347 w 1605470"/>
              <a:gd name="connsiteY157" fmla="*/ 1334233 h 6858000"/>
              <a:gd name="connsiteX158" fmla="*/ 342792 w 1605470"/>
              <a:gd name="connsiteY158" fmla="*/ 1307086 h 6858000"/>
              <a:gd name="connsiteX159" fmla="*/ 343980 w 1605470"/>
              <a:gd name="connsiteY159" fmla="*/ 1189033 h 6858000"/>
              <a:gd name="connsiteX160" fmla="*/ 348665 w 1605470"/>
              <a:gd name="connsiteY160" fmla="*/ 1168288 h 6858000"/>
              <a:gd name="connsiteX161" fmla="*/ 340947 w 1605470"/>
              <a:gd name="connsiteY161" fmla="*/ 1142577 h 6858000"/>
              <a:gd name="connsiteX162" fmla="*/ 330253 w 1605470"/>
              <a:gd name="connsiteY162" fmla="*/ 1088484 h 6858000"/>
              <a:gd name="connsiteX163" fmla="*/ 314647 w 1605470"/>
              <a:gd name="connsiteY163" fmla="*/ 1053424 h 6858000"/>
              <a:gd name="connsiteX164" fmla="*/ 322906 w 1605470"/>
              <a:gd name="connsiteY164" fmla="*/ 1044367 h 6858000"/>
              <a:gd name="connsiteX165" fmla="*/ 326818 w 1605470"/>
              <a:gd name="connsiteY165" fmla="*/ 1022828 h 6858000"/>
              <a:gd name="connsiteX166" fmla="*/ 320445 w 1605470"/>
              <a:gd name="connsiteY166" fmla="*/ 932283 h 6858000"/>
              <a:gd name="connsiteX167" fmla="*/ 322681 w 1605470"/>
              <a:gd name="connsiteY167" fmla="*/ 915925 h 6858000"/>
              <a:gd name="connsiteX168" fmla="*/ 315310 w 1605470"/>
              <a:gd name="connsiteY168" fmla="*/ 896999 h 6858000"/>
              <a:gd name="connsiteX169" fmla="*/ 284718 w 1605470"/>
              <a:gd name="connsiteY169" fmla="*/ 821517 h 6858000"/>
              <a:gd name="connsiteX170" fmla="*/ 263668 w 1605470"/>
              <a:gd name="connsiteY170" fmla="*/ 751353 h 6858000"/>
              <a:gd name="connsiteX171" fmla="*/ 254540 w 1605470"/>
              <a:gd name="connsiteY171" fmla="*/ 741965 h 6858000"/>
              <a:gd name="connsiteX172" fmla="*/ 252501 w 1605470"/>
              <a:gd name="connsiteY172" fmla="*/ 724635 h 6858000"/>
              <a:gd name="connsiteX173" fmla="*/ 248897 w 1605470"/>
              <a:gd name="connsiteY173" fmla="*/ 681659 h 6858000"/>
              <a:gd name="connsiteX174" fmla="*/ 234316 w 1605470"/>
              <a:gd name="connsiteY174" fmla="*/ 635218 h 6858000"/>
              <a:gd name="connsiteX175" fmla="*/ 239327 w 1605470"/>
              <a:gd name="connsiteY175" fmla="*/ 613763 h 6858000"/>
              <a:gd name="connsiteX176" fmla="*/ 225269 w 1605470"/>
              <a:gd name="connsiteY176" fmla="*/ 598582 h 6858000"/>
              <a:gd name="connsiteX177" fmla="*/ 224950 w 1605470"/>
              <a:gd name="connsiteY177" fmla="*/ 576846 h 6858000"/>
              <a:gd name="connsiteX178" fmla="*/ 204632 w 1605470"/>
              <a:gd name="connsiteY178" fmla="*/ 553868 h 6858000"/>
              <a:gd name="connsiteX179" fmla="*/ 239317 w 1605470"/>
              <a:gd name="connsiteY179" fmla="*/ 517614 h 6858000"/>
              <a:gd name="connsiteX180" fmla="*/ 201693 w 1605470"/>
              <a:gd name="connsiteY180" fmla="*/ 469651 h 6858000"/>
              <a:gd name="connsiteX181" fmla="*/ 195012 w 1605470"/>
              <a:gd name="connsiteY181" fmla="*/ 448559 h 6858000"/>
              <a:gd name="connsiteX182" fmla="*/ 201434 w 1605470"/>
              <a:gd name="connsiteY182" fmla="*/ 441529 h 6858000"/>
              <a:gd name="connsiteX183" fmla="*/ 200655 w 1605470"/>
              <a:gd name="connsiteY183" fmla="*/ 428927 h 6858000"/>
              <a:gd name="connsiteX184" fmla="*/ 190059 w 1605470"/>
              <a:gd name="connsiteY184" fmla="*/ 430161 h 6858000"/>
              <a:gd name="connsiteX185" fmla="*/ 184450 w 1605470"/>
              <a:gd name="connsiteY185" fmla="*/ 396240 h 6858000"/>
              <a:gd name="connsiteX186" fmla="*/ 146196 w 1605470"/>
              <a:gd name="connsiteY186" fmla="*/ 358810 h 6858000"/>
              <a:gd name="connsiteX187" fmla="*/ 124571 w 1605470"/>
              <a:gd name="connsiteY187" fmla="*/ 302178 h 6858000"/>
              <a:gd name="connsiteX188" fmla="*/ 103243 w 1605470"/>
              <a:gd name="connsiteY188" fmla="*/ 211375 h 6858000"/>
              <a:gd name="connsiteX189" fmla="*/ 94571 w 1605470"/>
              <a:gd name="connsiteY189" fmla="*/ 184179 h 6858000"/>
              <a:gd name="connsiteX190" fmla="*/ 13437 w 1605470"/>
              <a:gd name="connsiteY190" fmla="*/ 19287 h 6858000"/>
              <a:gd name="connsiteX191" fmla="*/ 0 w 1605470"/>
              <a:gd name="connsiteY19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5799 w 1605470"/>
              <a:gd name="connsiteY155" fmla="*/ 1357181 h 6858000"/>
              <a:gd name="connsiteX156" fmla="*/ 320507 w 1605470"/>
              <a:gd name="connsiteY156" fmla="*/ 1347099 h 6858000"/>
              <a:gd name="connsiteX157" fmla="*/ 335347 w 1605470"/>
              <a:gd name="connsiteY157" fmla="*/ 1334233 h 6858000"/>
              <a:gd name="connsiteX158" fmla="*/ 342792 w 1605470"/>
              <a:gd name="connsiteY158" fmla="*/ 1307086 h 6858000"/>
              <a:gd name="connsiteX159" fmla="*/ 343980 w 1605470"/>
              <a:gd name="connsiteY159" fmla="*/ 1189033 h 6858000"/>
              <a:gd name="connsiteX160" fmla="*/ 348665 w 1605470"/>
              <a:gd name="connsiteY160" fmla="*/ 1168288 h 6858000"/>
              <a:gd name="connsiteX161" fmla="*/ 340947 w 1605470"/>
              <a:gd name="connsiteY161" fmla="*/ 1142577 h 6858000"/>
              <a:gd name="connsiteX162" fmla="*/ 330253 w 1605470"/>
              <a:gd name="connsiteY162" fmla="*/ 1088484 h 6858000"/>
              <a:gd name="connsiteX163" fmla="*/ 314647 w 1605470"/>
              <a:gd name="connsiteY163" fmla="*/ 1053424 h 6858000"/>
              <a:gd name="connsiteX164" fmla="*/ 322906 w 1605470"/>
              <a:gd name="connsiteY164" fmla="*/ 1044367 h 6858000"/>
              <a:gd name="connsiteX165" fmla="*/ 326818 w 1605470"/>
              <a:gd name="connsiteY165" fmla="*/ 1022828 h 6858000"/>
              <a:gd name="connsiteX166" fmla="*/ 320445 w 1605470"/>
              <a:gd name="connsiteY166" fmla="*/ 932283 h 6858000"/>
              <a:gd name="connsiteX167" fmla="*/ 322681 w 1605470"/>
              <a:gd name="connsiteY167" fmla="*/ 915925 h 6858000"/>
              <a:gd name="connsiteX168" fmla="*/ 315310 w 1605470"/>
              <a:gd name="connsiteY168" fmla="*/ 896999 h 6858000"/>
              <a:gd name="connsiteX169" fmla="*/ 284718 w 1605470"/>
              <a:gd name="connsiteY169" fmla="*/ 821517 h 6858000"/>
              <a:gd name="connsiteX170" fmla="*/ 263668 w 1605470"/>
              <a:gd name="connsiteY170" fmla="*/ 751353 h 6858000"/>
              <a:gd name="connsiteX171" fmla="*/ 254540 w 1605470"/>
              <a:gd name="connsiteY171" fmla="*/ 741965 h 6858000"/>
              <a:gd name="connsiteX172" fmla="*/ 252501 w 1605470"/>
              <a:gd name="connsiteY172" fmla="*/ 724635 h 6858000"/>
              <a:gd name="connsiteX173" fmla="*/ 248897 w 1605470"/>
              <a:gd name="connsiteY173" fmla="*/ 681659 h 6858000"/>
              <a:gd name="connsiteX174" fmla="*/ 234316 w 1605470"/>
              <a:gd name="connsiteY174" fmla="*/ 635218 h 6858000"/>
              <a:gd name="connsiteX175" fmla="*/ 239327 w 1605470"/>
              <a:gd name="connsiteY175" fmla="*/ 613763 h 6858000"/>
              <a:gd name="connsiteX176" fmla="*/ 225269 w 1605470"/>
              <a:gd name="connsiteY176" fmla="*/ 598582 h 6858000"/>
              <a:gd name="connsiteX177" fmla="*/ 224950 w 1605470"/>
              <a:gd name="connsiteY177" fmla="*/ 576846 h 6858000"/>
              <a:gd name="connsiteX178" fmla="*/ 204632 w 1605470"/>
              <a:gd name="connsiteY178" fmla="*/ 553868 h 6858000"/>
              <a:gd name="connsiteX179" fmla="*/ 239317 w 1605470"/>
              <a:gd name="connsiteY179" fmla="*/ 517614 h 6858000"/>
              <a:gd name="connsiteX180" fmla="*/ 201693 w 1605470"/>
              <a:gd name="connsiteY180" fmla="*/ 469651 h 6858000"/>
              <a:gd name="connsiteX181" fmla="*/ 195012 w 1605470"/>
              <a:gd name="connsiteY181" fmla="*/ 448559 h 6858000"/>
              <a:gd name="connsiteX182" fmla="*/ 201434 w 1605470"/>
              <a:gd name="connsiteY182" fmla="*/ 441529 h 6858000"/>
              <a:gd name="connsiteX183" fmla="*/ 200655 w 1605470"/>
              <a:gd name="connsiteY183" fmla="*/ 428927 h 6858000"/>
              <a:gd name="connsiteX184" fmla="*/ 190059 w 1605470"/>
              <a:gd name="connsiteY184" fmla="*/ 430161 h 6858000"/>
              <a:gd name="connsiteX185" fmla="*/ 184450 w 1605470"/>
              <a:gd name="connsiteY185" fmla="*/ 396240 h 6858000"/>
              <a:gd name="connsiteX186" fmla="*/ 146196 w 1605470"/>
              <a:gd name="connsiteY186" fmla="*/ 358810 h 6858000"/>
              <a:gd name="connsiteX187" fmla="*/ 124571 w 1605470"/>
              <a:gd name="connsiteY187" fmla="*/ 302178 h 6858000"/>
              <a:gd name="connsiteX188" fmla="*/ 103243 w 1605470"/>
              <a:gd name="connsiteY188" fmla="*/ 211375 h 6858000"/>
              <a:gd name="connsiteX189" fmla="*/ 94571 w 1605470"/>
              <a:gd name="connsiteY189" fmla="*/ 184179 h 6858000"/>
              <a:gd name="connsiteX190" fmla="*/ 13437 w 1605470"/>
              <a:gd name="connsiteY190" fmla="*/ 19287 h 6858000"/>
              <a:gd name="connsiteX191" fmla="*/ 0 w 1605470"/>
              <a:gd name="connsiteY19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5799 w 1605470"/>
              <a:gd name="connsiteY155" fmla="*/ 1357181 h 6858000"/>
              <a:gd name="connsiteX156" fmla="*/ 320507 w 1605470"/>
              <a:gd name="connsiteY156" fmla="*/ 1347099 h 6858000"/>
              <a:gd name="connsiteX157" fmla="*/ 335347 w 1605470"/>
              <a:gd name="connsiteY157" fmla="*/ 1334233 h 6858000"/>
              <a:gd name="connsiteX158" fmla="*/ 342792 w 1605470"/>
              <a:gd name="connsiteY158" fmla="*/ 1307086 h 6858000"/>
              <a:gd name="connsiteX159" fmla="*/ 343980 w 1605470"/>
              <a:gd name="connsiteY159" fmla="*/ 1189033 h 6858000"/>
              <a:gd name="connsiteX160" fmla="*/ 348665 w 1605470"/>
              <a:gd name="connsiteY160" fmla="*/ 1168288 h 6858000"/>
              <a:gd name="connsiteX161" fmla="*/ 340947 w 1605470"/>
              <a:gd name="connsiteY161" fmla="*/ 1142577 h 6858000"/>
              <a:gd name="connsiteX162" fmla="*/ 330253 w 1605470"/>
              <a:gd name="connsiteY162" fmla="*/ 1088484 h 6858000"/>
              <a:gd name="connsiteX163" fmla="*/ 314647 w 1605470"/>
              <a:gd name="connsiteY163" fmla="*/ 1053424 h 6858000"/>
              <a:gd name="connsiteX164" fmla="*/ 322906 w 1605470"/>
              <a:gd name="connsiteY164" fmla="*/ 1044367 h 6858000"/>
              <a:gd name="connsiteX165" fmla="*/ 326818 w 1605470"/>
              <a:gd name="connsiteY165" fmla="*/ 1022828 h 6858000"/>
              <a:gd name="connsiteX166" fmla="*/ 320445 w 1605470"/>
              <a:gd name="connsiteY166" fmla="*/ 932283 h 6858000"/>
              <a:gd name="connsiteX167" fmla="*/ 322681 w 1605470"/>
              <a:gd name="connsiteY167" fmla="*/ 915925 h 6858000"/>
              <a:gd name="connsiteX168" fmla="*/ 315310 w 1605470"/>
              <a:gd name="connsiteY168" fmla="*/ 896999 h 6858000"/>
              <a:gd name="connsiteX169" fmla="*/ 284718 w 1605470"/>
              <a:gd name="connsiteY169" fmla="*/ 821517 h 6858000"/>
              <a:gd name="connsiteX170" fmla="*/ 263668 w 1605470"/>
              <a:gd name="connsiteY170" fmla="*/ 751353 h 6858000"/>
              <a:gd name="connsiteX171" fmla="*/ 254540 w 1605470"/>
              <a:gd name="connsiteY171" fmla="*/ 741965 h 6858000"/>
              <a:gd name="connsiteX172" fmla="*/ 252501 w 1605470"/>
              <a:gd name="connsiteY172" fmla="*/ 724635 h 6858000"/>
              <a:gd name="connsiteX173" fmla="*/ 248897 w 1605470"/>
              <a:gd name="connsiteY173" fmla="*/ 681659 h 6858000"/>
              <a:gd name="connsiteX174" fmla="*/ 234316 w 1605470"/>
              <a:gd name="connsiteY174" fmla="*/ 635218 h 6858000"/>
              <a:gd name="connsiteX175" fmla="*/ 239327 w 1605470"/>
              <a:gd name="connsiteY175" fmla="*/ 613763 h 6858000"/>
              <a:gd name="connsiteX176" fmla="*/ 225269 w 1605470"/>
              <a:gd name="connsiteY176" fmla="*/ 598582 h 6858000"/>
              <a:gd name="connsiteX177" fmla="*/ 224950 w 1605470"/>
              <a:gd name="connsiteY177" fmla="*/ 576846 h 6858000"/>
              <a:gd name="connsiteX178" fmla="*/ 204632 w 1605470"/>
              <a:gd name="connsiteY178" fmla="*/ 553868 h 6858000"/>
              <a:gd name="connsiteX179" fmla="*/ 239317 w 1605470"/>
              <a:gd name="connsiteY179" fmla="*/ 517614 h 6858000"/>
              <a:gd name="connsiteX180" fmla="*/ 201693 w 1605470"/>
              <a:gd name="connsiteY180" fmla="*/ 469651 h 6858000"/>
              <a:gd name="connsiteX181" fmla="*/ 195012 w 1605470"/>
              <a:gd name="connsiteY181" fmla="*/ 448559 h 6858000"/>
              <a:gd name="connsiteX182" fmla="*/ 201434 w 1605470"/>
              <a:gd name="connsiteY182" fmla="*/ 441529 h 6858000"/>
              <a:gd name="connsiteX183" fmla="*/ 200655 w 1605470"/>
              <a:gd name="connsiteY183" fmla="*/ 428927 h 6858000"/>
              <a:gd name="connsiteX184" fmla="*/ 190059 w 1605470"/>
              <a:gd name="connsiteY184" fmla="*/ 430161 h 6858000"/>
              <a:gd name="connsiteX185" fmla="*/ 184450 w 1605470"/>
              <a:gd name="connsiteY185" fmla="*/ 396240 h 6858000"/>
              <a:gd name="connsiteX186" fmla="*/ 146196 w 1605470"/>
              <a:gd name="connsiteY186" fmla="*/ 358810 h 6858000"/>
              <a:gd name="connsiteX187" fmla="*/ 124571 w 1605470"/>
              <a:gd name="connsiteY187" fmla="*/ 302178 h 6858000"/>
              <a:gd name="connsiteX188" fmla="*/ 103243 w 1605470"/>
              <a:gd name="connsiteY188" fmla="*/ 211375 h 6858000"/>
              <a:gd name="connsiteX189" fmla="*/ 94571 w 1605470"/>
              <a:gd name="connsiteY189" fmla="*/ 184179 h 6858000"/>
              <a:gd name="connsiteX190" fmla="*/ 13437 w 1605470"/>
              <a:gd name="connsiteY190" fmla="*/ 19287 h 6858000"/>
              <a:gd name="connsiteX191" fmla="*/ 0 w 1605470"/>
              <a:gd name="connsiteY19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5799 w 1605470"/>
              <a:gd name="connsiteY155" fmla="*/ 1357181 h 6858000"/>
              <a:gd name="connsiteX156" fmla="*/ 320507 w 1605470"/>
              <a:gd name="connsiteY156" fmla="*/ 1347099 h 6858000"/>
              <a:gd name="connsiteX157" fmla="*/ 335347 w 1605470"/>
              <a:gd name="connsiteY157" fmla="*/ 1334233 h 6858000"/>
              <a:gd name="connsiteX158" fmla="*/ 342792 w 1605470"/>
              <a:gd name="connsiteY158" fmla="*/ 1307086 h 6858000"/>
              <a:gd name="connsiteX159" fmla="*/ 343980 w 1605470"/>
              <a:gd name="connsiteY159" fmla="*/ 1189033 h 6858000"/>
              <a:gd name="connsiteX160" fmla="*/ 348665 w 1605470"/>
              <a:gd name="connsiteY160" fmla="*/ 1168288 h 6858000"/>
              <a:gd name="connsiteX161" fmla="*/ 340947 w 1605470"/>
              <a:gd name="connsiteY161" fmla="*/ 1142577 h 6858000"/>
              <a:gd name="connsiteX162" fmla="*/ 330253 w 1605470"/>
              <a:gd name="connsiteY162" fmla="*/ 1088484 h 6858000"/>
              <a:gd name="connsiteX163" fmla="*/ 314647 w 1605470"/>
              <a:gd name="connsiteY163" fmla="*/ 1053424 h 6858000"/>
              <a:gd name="connsiteX164" fmla="*/ 322906 w 1605470"/>
              <a:gd name="connsiteY164" fmla="*/ 1044367 h 6858000"/>
              <a:gd name="connsiteX165" fmla="*/ 322475 w 1605470"/>
              <a:gd name="connsiteY165" fmla="*/ 1002093 h 6858000"/>
              <a:gd name="connsiteX166" fmla="*/ 320445 w 1605470"/>
              <a:gd name="connsiteY166" fmla="*/ 932283 h 6858000"/>
              <a:gd name="connsiteX167" fmla="*/ 322681 w 1605470"/>
              <a:gd name="connsiteY167" fmla="*/ 915925 h 6858000"/>
              <a:gd name="connsiteX168" fmla="*/ 315310 w 1605470"/>
              <a:gd name="connsiteY168" fmla="*/ 896999 h 6858000"/>
              <a:gd name="connsiteX169" fmla="*/ 284718 w 1605470"/>
              <a:gd name="connsiteY169" fmla="*/ 821517 h 6858000"/>
              <a:gd name="connsiteX170" fmla="*/ 263668 w 1605470"/>
              <a:gd name="connsiteY170" fmla="*/ 751353 h 6858000"/>
              <a:gd name="connsiteX171" fmla="*/ 254540 w 1605470"/>
              <a:gd name="connsiteY171" fmla="*/ 741965 h 6858000"/>
              <a:gd name="connsiteX172" fmla="*/ 252501 w 1605470"/>
              <a:gd name="connsiteY172" fmla="*/ 724635 h 6858000"/>
              <a:gd name="connsiteX173" fmla="*/ 248897 w 1605470"/>
              <a:gd name="connsiteY173" fmla="*/ 681659 h 6858000"/>
              <a:gd name="connsiteX174" fmla="*/ 234316 w 1605470"/>
              <a:gd name="connsiteY174" fmla="*/ 635218 h 6858000"/>
              <a:gd name="connsiteX175" fmla="*/ 239327 w 1605470"/>
              <a:gd name="connsiteY175" fmla="*/ 613763 h 6858000"/>
              <a:gd name="connsiteX176" fmla="*/ 225269 w 1605470"/>
              <a:gd name="connsiteY176" fmla="*/ 598582 h 6858000"/>
              <a:gd name="connsiteX177" fmla="*/ 224950 w 1605470"/>
              <a:gd name="connsiteY177" fmla="*/ 576846 h 6858000"/>
              <a:gd name="connsiteX178" fmla="*/ 204632 w 1605470"/>
              <a:gd name="connsiteY178" fmla="*/ 553868 h 6858000"/>
              <a:gd name="connsiteX179" fmla="*/ 239317 w 1605470"/>
              <a:gd name="connsiteY179" fmla="*/ 517614 h 6858000"/>
              <a:gd name="connsiteX180" fmla="*/ 201693 w 1605470"/>
              <a:gd name="connsiteY180" fmla="*/ 469651 h 6858000"/>
              <a:gd name="connsiteX181" fmla="*/ 195012 w 1605470"/>
              <a:gd name="connsiteY181" fmla="*/ 448559 h 6858000"/>
              <a:gd name="connsiteX182" fmla="*/ 201434 w 1605470"/>
              <a:gd name="connsiteY182" fmla="*/ 441529 h 6858000"/>
              <a:gd name="connsiteX183" fmla="*/ 200655 w 1605470"/>
              <a:gd name="connsiteY183" fmla="*/ 428927 h 6858000"/>
              <a:gd name="connsiteX184" fmla="*/ 190059 w 1605470"/>
              <a:gd name="connsiteY184" fmla="*/ 430161 h 6858000"/>
              <a:gd name="connsiteX185" fmla="*/ 184450 w 1605470"/>
              <a:gd name="connsiteY185" fmla="*/ 396240 h 6858000"/>
              <a:gd name="connsiteX186" fmla="*/ 146196 w 1605470"/>
              <a:gd name="connsiteY186" fmla="*/ 358810 h 6858000"/>
              <a:gd name="connsiteX187" fmla="*/ 124571 w 1605470"/>
              <a:gd name="connsiteY187" fmla="*/ 302178 h 6858000"/>
              <a:gd name="connsiteX188" fmla="*/ 103243 w 1605470"/>
              <a:gd name="connsiteY188" fmla="*/ 211375 h 6858000"/>
              <a:gd name="connsiteX189" fmla="*/ 94571 w 1605470"/>
              <a:gd name="connsiteY189" fmla="*/ 184179 h 6858000"/>
              <a:gd name="connsiteX190" fmla="*/ 13437 w 1605470"/>
              <a:gd name="connsiteY190" fmla="*/ 19287 h 6858000"/>
              <a:gd name="connsiteX191" fmla="*/ 0 w 1605470"/>
              <a:gd name="connsiteY19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5799 w 1605470"/>
              <a:gd name="connsiteY155" fmla="*/ 1357181 h 6858000"/>
              <a:gd name="connsiteX156" fmla="*/ 320507 w 1605470"/>
              <a:gd name="connsiteY156" fmla="*/ 1347099 h 6858000"/>
              <a:gd name="connsiteX157" fmla="*/ 335347 w 1605470"/>
              <a:gd name="connsiteY157" fmla="*/ 1334233 h 6858000"/>
              <a:gd name="connsiteX158" fmla="*/ 342792 w 1605470"/>
              <a:gd name="connsiteY158" fmla="*/ 1307086 h 6858000"/>
              <a:gd name="connsiteX159" fmla="*/ 343980 w 1605470"/>
              <a:gd name="connsiteY159" fmla="*/ 1189033 h 6858000"/>
              <a:gd name="connsiteX160" fmla="*/ 348665 w 1605470"/>
              <a:gd name="connsiteY160" fmla="*/ 1168288 h 6858000"/>
              <a:gd name="connsiteX161" fmla="*/ 340947 w 1605470"/>
              <a:gd name="connsiteY161" fmla="*/ 1142577 h 6858000"/>
              <a:gd name="connsiteX162" fmla="*/ 330253 w 1605470"/>
              <a:gd name="connsiteY162" fmla="*/ 1088484 h 6858000"/>
              <a:gd name="connsiteX163" fmla="*/ 314647 w 1605470"/>
              <a:gd name="connsiteY163" fmla="*/ 1053424 h 6858000"/>
              <a:gd name="connsiteX164" fmla="*/ 322475 w 1605470"/>
              <a:gd name="connsiteY164" fmla="*/ 1002093 h 6858000"/>
              <a:gd name="connsiteX165" fmla="*/ 320445 w 1605470"/>
              <a:gd name="connsiteY165" fmla="*/ 932283 h 6858000"/>
              <a:gd name="connsiteX166" fmla="*/ 322681 w 1605470"/>
              <a:gd name="connsiteY166" fmla="*/ 915925 h 6858000"/>
              <a:gd name="connsiteX167" fmla="*/ 315310 w 1605470"/>
              <a:gd name="connsiteY167" fmla="*/ 896999 h 6858000"/>
              <a:gd name="connsiteX168" fmla="*/ 284718 w 1605470"/>
              <a:gd name="connsiteY168" fmla="*/ 821517 h 6858000"/>
              <a:gd name="connsiteX169" fmla="*/ 263668 w 1605470"/>
              <a:gd name="connsiteY169" fmla="*/ 751353 h 6858000"/>
              <a:gd name="connsiteX170" fmla="*/ 254540 w 1605470"/>
              <a:gd name="connsiteY170" fmla="*/ 741965 h 6858000"/>
              <a:gd name="connsiteX171" fmla="*/ 252501 w 1605470"/>
              <a:gd name="connsiteY171" fmla="*/ 724635 h 6858000"/>
              <a:gd name="connsiteX172" fmla="*/ 248897 w 1605470"/>
              <a:gd name="connsiteY172" fmla="*/ 681659 h 6858000"/>
              <a:gd name="connsiteX173" fmla="*/ 234316 w 1605470"/>
              <a:gd name="connsiteY173" fmla="*/ 635218 h 6858000"/>
              <a:gd name="connsiteX174" fmla="*/ 239327 w 1605470"/>
              <a:gd name="connsiteY174" fmla="*/ 613763 h 6858000"/>
              <a:gd name="connsiteX175" fmla="*/ 225269 w 1605470"/>
              <a:gd name="connsiteY175" fmla="*/ 598582 h 6858000"/>
              <a:gd name="connsiteX176" fmla="*/ 224950 w 1605470"/>
              <a:gd name="connsiteY176" fmla="*/ 576846 h 6858000"/>
              <a:gd name="connsiteX177" fmla="*/ 204632 w 1605470"/>
              <a:gd name="connsiteY177" fmla="*/ 553868 h 6858000"/>
              <a:gd name="connsiteX178" fmla="*/ 239317 w 1605470"/>
              <a:gd name="connsiteY178" fmla="*/ 517614 h 6858000"/>
              <a:gd name="connsiteX179" fmla="*/ 201693 w 1605470"/>
              <a:gd name="connsiteY179" fmla="*/ 469651 h 6858000"/>
              <a:gd name="connsiteX180" fmla="*/ 195012 w 1605470"/>
              <a:gd name="connsiteY180" fmla="*/ 448559 h 6858000"/>
              <a:gd name="connsiteX181" fmla="*/ 201434 w 1605470"/>
              <a:gd name="connsiteY181" fmla="*/ 441529 h 6858000"/>
              <a:gd name="connsiteX182" fmla="*/ 200655 w 1605470"/>
              <a:gd name="connsiteY182" fmla="*/ 428927 h 6858000"/>
              <a:gd name="connsiteX183" fmla="*/ 190059 w 1605470"/>
              <a:gd name="connsiteY183" fmla="*/ 430161 h 6858000"/>
              <a:gd name="connsiteX184" fmla="*/ 184450 w 1605470"/>
              <a:gd name="connsiteY184" fmla="*/ 396240 h 6858000"/>
              <a:gd name="connsiteX185" fmla="*/ 146196 w 1605470"/>
              <a:gd name="connsiteY185" fmla="*/ 358810 h 6858000"/>
              <a:gd name="connsiteX186" fmla="*/ 124571 w 1605470"/>
              <a:gd name="connsiteY186" fmla="*/ 302178 h 6858000"/>
              <a:gd name="connsiteX187" fmla="*/ 103243 w 1605470"/>
              <a:gd name="connsiteY187" fmla="*/ 211375 h 6858000"/>
              <a:gd name="connsiteX188" fmla="*/ 94571 w 1605470"/>
              <a:gd name="connsiteY188" fmla="*/ 184179 h 6858000"/>
              <a:gd name="connsiteX189" fmla="*/ 13437 w 1605470"/>
              <a:gd name="connsiteY189" fmla="*/ 19287 h 6858000"/>
              <a:gd name="connsiteX190" fmla="*/ 0 w 1605470"/>
              <a:gd name="connsiteY190"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5799 w 1605470"/>
              <a:gd name="connsiteY155" fmla="*/ 1357181 h 6858000"/>
              <a:gd name="connsiteX156" fmla="*/ 320507 w 1605470"/>
              <a:gd name="connsiteY156" fmla="*/ 1347099 h 6858000"/>
              <a:gd name="connsiteX157" fmla="*/ 335347 w 1605470"/>
              <a:gd name="connsiteY157" fmla="*/ 1334233 h 6858000"/>
              <a:gd name="connsiteX158" fmla="*/ 342792 w 1605470"/>
              <a:gd name="connsiteY158" fmla="*/ 1307086 h 6858000"/>
              <a:gd name="connsiteX159" fmla="*/ 343980 w 1605470"/>
              <a:gd name="connsiteY159" fmla="*/ 1189033 h 6858000"/>
              <a:gd name="connsiteX160" fmla="*/ 348665 w 1605470"/>
              <a:gd name="connsiteY160" fmla="*/ 1168288 h 6858000"/>
              <a:gd name="connsiteX161" fmla="*/ 340947 w 1605470"/>
              <a:gd name="connsiteY161" fmla="*/ 1142577 h 6858000"/>
              <a:gd name="connsiteX162" fmla="*/ 330253 w 1605470"/>
              <a:gd name="connsiteY162" fmla="*/ 1088484 h 6858000"/>
              <a:gd name="connsiteX163" fmla="*/ 336360 w 1605470"/>
              <a:gd name="connsiteY163" fmla="*/ 1045131 h 6858000"/>
              <a:gd name="connsiteX164" fmla="*/ 322475 w 1605470"/>
              <a:gd name="connsiteY164" fmla="*/ 1002093 h 6858000"/>
              <a:gd name="connsiteX165" fmla="*/ 320445 w 1605470"/>
              <a:gd name="connsiteY165" fmla="*/ 932283 h 6858000"/>
              <a:gd name="connsiteX166" fmla="*/ 322681 w 1605470"/>
              <a:gd name="connsiteY166" fmla="*/ 915925 h 6858000"/>
              <a:gd name="connsiteX167" fmla="*/ 315310 w 1605470"/>
              <a:gd name="connsiteY167" fmla="*/ 896999 h 6858000"/>
              <a:gd name="connsiteX168" fmla="*/ 284718 w 1605470"/>
              <a:gd name="connsiteY168" fmla="*/ 821517 h 6858000"/>
              <a:gd name="connsiteX169" fmla="*/ 263668 w 1605470"/>
              <a:gd name="connsiteY169" fmla="*/ 751353 h 6858000"/>
              <a:gd name="connsiteX170" fmla="*/ 254540 w 1605470"/>
              <a:gd name="connsiteY170" fmla="*/ 741965 h 6858000"/>
              <a:gd name="connsiteX171" fmla="*/ 252501 w 1605470"/>
              <a:gd name="connsiteY171" fmla="*/ 724635 h 6858000"/>
              <a:gd name="connsiteX172" fmla="*/ 248897 w 1605470"/>
              <a:gd name="connsiteY172" fmla="*/ 681659 h 6858000"/>
              <a:gd name="connsiteX173" fmla="*/ 234316 w 1605470"/>
              <a:gd name="connsiteY173" fmla="*/ 635218 h 6858000"/>
              <a:gd name="connsiteX174" fmla="*/ 239327 w 1605470"/>
              <a:gd name="connsiteY174" fmla="*/ 613763 h 6858000"/>
              <a:gd name="connsiteX175" fmla="*/ 225269 w 1605470"/>
              <a:gd name="connsiteY175" fmla="*/ 598582 h 6858000"/>
              <a:gd name="connsiteX176" fmla="*/ 224950 w 1605470"/>
              <a:gd name="connsiteY176" fmla="*/ 576846 h 6858000"/>
              <a:gd name="connsiteX177" fmla="*/ 204632 w 1605470"/>
              <a:gd name="connsiteY177" fmla="*/ 553868 h 6858000"/>
              <a:gd name="connsiteX178" fmla="*/ 239317 w 1605470"/>
              <a:gd name="connsiteY178" fmla="*/ 517614 h 6858000"/>
              <a:gd name="connsiteX179" fmla="*/ 201693 w 1605470"/>
              <a:gd name="connsiteY179" fmla="*/ 469651 h 6858000"/>
              <a:gd name="connsiteX180" fmla="*/ 195012 w 1605470"/>
              <a:gd name="connsiteY180" fmla="*/ 448559 h 6858000"/>
              <a:gd name="connsiteX181" fmla="*/ 201434 w 1605470"/>
              <a:gd name="connsiteY181" fmla="*/ 441529 h 6858000"/>
              <a:gd name="connsiteX182" fmla="*/ 200655 w 1605470"/>
              <a:gd name="connsiteY182" fmla="*/ 428927 h 6858000"/>
              <a:gd name="connsiteX183" fmla="*/ 190059 w 1605470"/>
              <a:gd name="connsiteY183" fmla="*/ 430161 h 6858000"/>
              <a:gd name="connsiteX184" fmla="*/ 184450 w 1605470"/>
              <a:gd name="connsiteY184" fmla="*/ 396240 h 6858000"/>
              <a:gd name="connsiteX185" fmla="*/ 146196 w 1605470"/>
              <a:gd name="connsiteY185" fmla="*/ 358810 h 6858000"/>
              <a:gd name="connsiteX186" fmla="*/ 124571 w 1605470"/>
              <a:gd name="connsiteY186" fmla="*/ 302178 h 6858000"/>
              <a:gd name="connsiteX187" fmla="*/ 103243 w 1605470"/>
              <a:gd name="connsiteY187" fmla="*/ 211375 h 6858000"/>
              <a:gd name="connsiteX188" fmla="*/ 94571 w 1605470"/>
              <a:gd name="connsiteY188" fmla="*/ 184179 h 6858000"/>
              <a:gd name="connsiteX189" fmla="*/ 13437 w 1605470"/>
              <a:gd name="connsiteY189" fmla="*/ 19287 h 6858000"/>
              <a:gd name="connsiteX190" fmla="*/ 0 w 1605470"/>
              <a:gd name="connsiteY190"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5799 w 1605470"/>
              <a:gd name="connsiteY155" fmla="*/ 1357181 h 6858000"/>
              <a:gd name="connsiteX156" fmla="*/ 320507 w 1605470"/>
              <a:gd name="connsiteY156" fmla="*/ 1347099 h 6858000"/>
              <a:gd name="connsiteX157" fmla="*/ 342792 w 1605470"/>
              <a:gd name="connsiteY157" fmla="*/ 1307086 h 6858000"/>
              <a:gd name="connsiteX158" fmla="*/ 343980 w 1605470"/>
              <a:gd name="connsiteY158" fmla="*/ 1189033 h 6858000"/>
              <a:gd name="connsiteX159" fmla="*/ 348665 w 1605470"/>
              <a:gd name="connsiteY159" fmla="*/ 1168288 h 6858000"/>
              <a:gd name="connsiteX160" fmla="*/ 340947 w 1605470"/>
              <a:gd name="connsiteY160" fmla="*/ 1142577 h 6858000"/>
              <a:gd name="connsiteX161" fmla="*/ 330253 w 1605470"/>
              <a:gd name="connsiteY161" fmla="*/ 1088484 h 6858000"/>
              <a:gd name="connsiteX162" fmla="*/ 336360 w 1605470"/>
              <a:gd name="connsiteY162" fmla="*/ 1045131 h 6858000"/>
              <a:gd name="connsiteX163" fmla="*/ 322475 w 1605470"/>
              <a:gd name="connsiteY163" fmla="*/ 1002093 h 6858000"/>
              <a:gd name="connsiteX164" fmla="*/ 320445 w 1605470"/>
              <a:gd name="connsiteY164" fmla="*/ 932283 h 6858000"/>
              <a:gd name="connsiteX165" fmla="*/ 322681 w 1605470"/>
              <a:gd name="connsiteY165" fmla="*/ 915925 h 6858000"/>
              <a:gd name="connsiteX166" fmla="*/ 315310 w 1605470"/>
              <a:gd name="connsiteY166" fmla="*/ 896999 h 6858000"/>
              <a:gd name="connsiteX167" fmla="*/ 284718 w 1605470"/>
              <a:gd name="connsiteY167" fmla="*/ 821517 h 6858000"/>
              <a:gd name="connsiteX168" fmla="*/ 263668 w 1605470"/>
              <a:gd name="connsiteY168" fmla="*/ 751353 h 6858000"/>
              <a:gd name="connsiteX169" fmla="*/ 254540 w 1605470"/>
              <a:gd name="connsiteY169" fmla="*/ 741965 h 6858000"/>
              <a:gd name="connsiteX170" fmla="*/ 252501 w 1605470"/>
              <a:gd name="connsiteY170" fmla="*/ 724635 h 6858000"/>
              <a:gd name="connsiteX171" fmla="*/ 248897 w 1605470"/>
              <a:gd name="connsiteY171" fmla="*/ 681659 h 6858000"/>
              <a:gd name="connsiteX172" fmla="*/ 234316 w 1605470"/>
              <a:gd name="connsiteY172" fmla="*/ 635218 h 6858000"/>
              <a:gd name="connsiteX173" fmla="*/ 239327 w 1605470"/>
              <a:gd name="connsiteY173" fmla="*/ 613763 h 6858000"/>
              <a:gd name="connsiteX174" fmla="*/ 225269 w 1605470"/>
              <a:gd name="connsiteY174" fmla="*/ 598582 h 6858000"/>
              <a:gd name="connsiteX175" fmla="*/ 224950 w 1605470"/>
              <a:gd name="connsiteY175" fmla="*/ 576846 h 6858000"/>
              <a:gd name="connsiteX176" fmla="*/ 204632 w 1605470"/>
              <a:gd name="connsiteY176" fmla="*/ 553868 h 6858000"/>
              <a:gd name="connsiteX177" fmla="*/ 239317 w 1605470"/>
              <a:gd name="connsiteY177" fmla="*/ 517614 h 6858000"/>
              <a:gd name="connsiteX178" fmla="*/ 201693 w 1605470"/>
              <a:gd name="connsiteY178" fmla="*/ 469651 h 6858000"/>
              <a:gd name="connsiteX179" fmla="*/ 195012 w 1605470"/>
              <a:gd name="connsiteY179" fmla="*/ 448559 h 6858000"/>
              <a:gd name="connsiteX180" fmla="*/ 201434 w 1605470"/>
              <a:gd name="connsiteY180" fmla="*/ 441529 h 6858000"/>
              <a:gd name="connsiteX181" fmla="*/ 200655 w 1605470"/>
              <a:gd name="connsiteY181" fmla="*/ 428927 h 6858000"/>
              <a:gd name="connsiteX182" fmla="*/ 190059 w 1605470"/>
              <a:gd name="connsiteY182" fmla="*/ 430161 h 6858000"/>
              <a:gd name="connsiteX183" fmla="*/ 184450 w 1605470"/>
              <a:gd name="connsiteY183" fmla="*/ 396240 h 6858000"/>
              <a:gd name="connsiteX184" fmla="*/ 146196 w 1605470"/>
              <a:gd name="connsiteY184" fmla="*/ 358810 h 6858000"/>
              <a:gd name="connsiteX185" fmla="*/ 124571 w 1605470"/>
              <a:gd name="connsiteY185" fmla="*/ 302178 h 6858000"/>
              <a:gd name="connsiteX186" fmla="*/ 103243 w 1605470"/>
              <a:gd name="connsiteY186" fmla="*/ 211375 h 6858000"/>
              <a:gd name="connsiteX187" fmla="*/ 94571 w 1605470"/>
              <a:gd name="connsiteY187" fmla="*/ 184179 h 6858000"/>
              <a:gd name="connsiteX188" fmla="*/ 13437 w 1605470"/>
              <a:gd name="connsiteY188" fmla="*/ 19287 h 6858000"/>
              <a:gd name="connsiteX189" fmla="*/ 0 w 1605470"/>
              <a:gd name="connsiteY189"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5799 w 1605470"/>
              <a:gd name="connsiteY155" fmla="*/ 1357181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36360 w 1605470"/>
              <a:gd name="connsiteY161" fmla="*/ 1045131 h 6858000"/>
              <a:gd name="connsiteX162" fmla="*/ 322475 w 1605470"/>
              <a:gd name="connsiteY162" fmla="*/ 1002093 h 6858000"/>
              <a:gd name="connsiteX163" fmla="*/ 320445 w 1605470"/>
              <a:gd name="connsiteY163" fmla="*/ 932283 h 6858000"/>
              <a:gd name="connsiteX164" fmla="*/ 322681 w 1605470"/>
              <a:gd name="connsiteY164" fmla="*/ 915925 h 6858000"/>
              <a:gd name="connsiteX165" fmla="*/ 315310 w 1605470"/>
              <a:gd name="connsiteY165" fmla="*/ 896999 h 6858000"/>
              <a:gd name="connsiteX166" fmla="*/ 284718 w 1605470"/>
              <a:gd name="connsiteY166" fmla="*/ 821517 h 6858000"/>
              <a:gd name="connsiteX167" fmla="*/ 263668 w 1605470"/>
              <a:gd name="connsiteY167" fmla="*/ 751353 h 6858000"/>
              <a:gd name="connsiteX168" fmla="*/ 254540 w 1605470"/>
              <a:gd name="connsiteY168" fmla="*/ 741965 h 6858000"/>
              <a:gd name="connsiteX169" fmla="*/ 252501 w 1605470"/>
              <a:gd name="connsiteY169" fmla="*/ 724635 h 6858000"/>
              <a:gd name="connsiteX170" fmla="*/ 248897 w 1605470"/>
              <a:gd name="connsiteY170" fmla="*/ 681659 h 6858000"/>
              <a:gd name="connsiteX171" fmla="*/ 234316 w 1605470"/>
              <a:gd name="connsiteY171" fmla="*/ 635218 h 6858000"/>
              <a:gd name="connsiteX172" fmla="*/ 239327 w 1605470"/>
              <a:gd name="connsiteY172" fmla="*/ 613763 h 6858000"/>
              <a:gd name="connsiteX173" fmla="*/ 225269 w 1605470"/>
              <a:gd name="connsiteY173" fmla="*/ 598582 h 6858000"/>
              <a:gd name="connsiteX174" fmla="*/ 224950 w 1605470"/>
              <a:gd name="connsiteY174" fmla="*/ 576846 h 6858000"/>
              <a:gd name="connsiteX175" fmla="*/ 204632 w 1605470"/>
              <a:gd name="connsiteY175" fmla="*/ 553868 h 6858000"/>
              <a:gd name="connsiteX176" fmla="*/ 239317 w 1605470"/>
              <a:gd name="connsiteY176" fmla="*/ 517614 h 6858000"/>
              <a:gd name="connsiteX177" fmla="*/ 201693 w 1605470"/>
              <a:gd name="connsiteY177" fmla="*/ 469651 h 6858000"/>
              <a:gd name="connsiteX178" fmla="*/ 195012 w 1605470"/>
              <a:gd name="connsiteY178" fmla="*/ 448559 h 6858000"/>
              <a:gd name="connsiteX179" fmla="*/ 201434 w 1605470"/>
              <a:gd name="connsiteY179" fmla="*/ 441529 h 6858000"/>
              <a:gd name="connsiteX180" fmla="*/ 200655 w 1605470"/>
              <a:gd name="connsiteY180" fmla="*/ 428927 h 6858000"/>
              <a:gd name="connsiteX181" fmla="*/ 190059 w 1605470"/>
              <a:gd name="connsiteY181" fmla="*/ 430161 h 6858000"/>
              <a:gd name="connsiteX182" fmla="*/ 184450 w 1605470"/>
              <a:gd name="connsiteY182" fmla="*/ 396240 h 6858000"/>
              <a:gd name="connsiteX183" fmla="*/ 146196 w 1605470"/>
              <a:gd name="connsiteY183" fmla="*/ 358810 h 6858000"/>
              <a:gd name="connsiteX184" fmla="*/ 124571 w 1605470"/>
              <a:gd name="connsiteY184" fmla="*/ 302178 h 6858000"/>
              <a:gd name="connsiteX185" fmla="*/ 103243 w 1605470"/>
              <a:gd name="connsiteY185" fmla="*/ 211375 h 6858000"/>
              <a:gd name="connsiteX186" fmla="*/ 94571 w 1605470"/>
              <a:gd name="connsiteY186" fmla="*/ 184179 h 6858000"/>
              <a:gd name="connsiteX187" fmla="*/ 13437 w 1605470"/>
              <a:gd name="connsiteY187" fmla="*/ 19287 h 6858000"/>
              <a:gd name="connsiteX188" fmla="*/ 0 w 1605470"/>
              <a:gd name="connsiteY18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36360 w 1605470"/>
              <a:gd name="connsiteY161" fmla="*/ 1045131 h 6858000"/>
              <a:gd name="connsiteX162" fmla="*/ 322475 w 1605470"/>
              <a:gd name="connsiteY162" fmla="*/ 1002093 h 6858000"/>
              <a:gd name="connsiteX163" fmla="*/ 320445 w 1605470"/>
              <a:gd name="connsiteY163" fmla="*/ 932283 h 6858000"/>
              <a:gd name="connsiteX164" fmla="*/ 322681 w 1605470"/>
              <a:gd name="connsiteY164" fmla="*/ 915925 h 6858000"/>
              <a:gd name="connsiteX165" fmla="*/ 315310 w 1605470"/>
              <a:gd name="connsiteY165" fmla="*/ 896999 h 6858000"/>
              <a:gd name="connsiteX166" fmla="*/ 284718 w 1605470"/>
              <a:gd name="connsiteY166" fmla="*/ 821517 h 6858000"/>
              <a:gd name="connsiteX167" fmla="*/ 263668 w 1605470"/>
              <a:gd name="connsiteY167" fmla="*/ 751353 h 6858000"/>
              <a:gd name="connsiteX168" fmla="*/ 254540 w 1605470"/>
              <a:gd name="connsiteY168" fmla="*/ 741965 h 6858000"/>
              <a:gd name="connsiteX169" fmla="*/ 252501 w 1605470"/>
              <a:gd name="connsiteY169" fmla="*/ 724635 h 6858000"/>
              <a:gd name="connsiteX170" fmla="*/ 248897 w 1605470"/>
              <a:gd name="connsiteY170" fmla="*/ 681659 h 6858000"/>
              <a:gd name="connsiteX171" fmla="*/ 234316 w 1605470"/>
              <a:gd name="connsiteY171" fmla="*/ 635218 h 6858000"/>
              <a:gd name="connsiteX172" fmla="*/ 239327 w 1605470"/>
              <a:gd name="connsiteY172" fmla="*/ 613763 h 6858000"/>
              <a:gd name="connsiteX173" fmla="*/ 225269 w 1605470"/>
              <a:gd name="connsiteY173" fmla="*/ 598582 h 6858000"/>
              <a:gd name="connsiteX174" fmla="*/ 224950 w 1605470"/>
              <a:gd name="connsiteY174" fmla="*/ 576846 h 6858000"/>
              <a:gd name="connsiteX175" fmla="*/ 204632 w 1605470"/>
              <a:gd name="connsiteY175" fmla="*/ 553868 h 6858000"/>
              <a:gd name="connsiteX176" fmla="*/ 239317 w 1605470"/>
              <a:gd name="connsiteY176" fmla="*/ 517614 h 6858000"/>
              <a:gd name="connsiteX177" fmla="*/ 201693 w 1605470"/>
              <a:gd name="connsiteY177" fmla="*/ 469651 h 6858000"/>
              <a:gd name="connsiteX178" fmla="*/ 195012 w 1605470"/>
              <a:gd name="connsiteY178" fmla="*/ 448559 h 6858000"/>
              <a:gd name="connsiteX179" fmla="*/ 201434 w 1605470"/>
              <a:gd name="connsiteY179" fmla="*/ 441529 h 6858000"/>
              <a:gd name="connsiteX180" fmla="*/ 200655 w 1605470"/>
              <a:gd name="connsiteY180" fmla="*/ 428927 h 6858000"/>
              <a:gd name="connsiteX181" fmla="*/ 190059 w 1605470"/>
              <a:gd name="connsiteY181" fmla="*/ 430161 h 6858000"/>
              <a:gd name="connsiteX182" fmla="*/ 184450 w 1605470"/>
              <a:gd name="connsiteY182" fmla="*/ 396240 h 6858000"/>
              <a:gd name="connsiteX183" fmla="*/ 146196 w 1605470"/>
              <a:gd name="connsiteY183" fmla="*/ 358810 h 6858000"/>
              <a:gd name="connsiteX184" fmla="*/ 124571 w 1605470"/>
              <a:gd name="connsiteY184" fmla="*/ 302178 h 6858000"/>
              <a:gd name="connsiteX185" fmla="*/ 103243 w 1605470"/>
              <a:gd name="connsiteY185" fmla="*/ 211375 h 6858000"/>
              <a:gd name="connsiteX186" fmla="*/ 94571 w 1605470"/>
              <a:gd name="connsiteY186" fmla="*/ 184179 h 6858000"/>
              <a:gd name="connsiteX187" fmla="*/ 13437 w 1605470"/>
              <a:gd name="connsiteY187" fmla="*/ 19287 h 6858000"/>
              <a:gd name="connsiteX188" fmla="*/ 0 w 1605470"/>
              <a:gd name="connsiteY18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36360 w 1605470"/>
              <a:gd name="connsiteY161" fmla="*/ 1045131 h 6858000"/>
              <a:gd name="connsiteX162" fmla="*/ 322475 w 1605470"/>
              <a:gd name="connsiteY162" fmla="*/ 1002093 h 6858000"/>
              <a:gd name="connsiteX163" fmla="*/ 320445 w 1605470"/>
              <a:gd name="connsiteY163" fmla="*/ 932283 h 6858000"/>
              <a:gd name="connsiteX164" fmla="*/ 322681 w 1605470"/>
              <a:gd name="connsiteY164" fmla="*/ 915925 h 6858000"/>
              <a:gd name="connsiteX165" fmla="*/ 315310 w 1605470"/>
              <a:gd name="connsiteY165" fmla="*/ 896999 h 6858000"/>
              <a:gd name="connsiteX166" fmla="*/ 284718 w 1605470"/>
              <a:gd name="connsiteY166" fmla="*/ 821517 h 6858000"/>
              <a:gd name="connsiteX167" fmla="*/ 263668 w 1605470"/>
              <a:gd name="connsiteY167" fmla="*/ 751353 h 6858000"/>
              <a:gd name="connsiteX168" fmla="*/ 254540 w 1605470"/>
              <a:gd name="connsiteY168" fmla="*/ 741965 h 6858000"/>
              <a:gd name="connsiteX169" fmla="*/ 248897 w 1605470"/>
              <a:gd name="connsiteY169" fmla="*/ 681659 h 6858000"/>
              <a:gd name="connsiteX170" fmla="*/ 234316 w 1605470"/>
              <a:gd name="connsiteY170" fmla="*/ 635218 h 6858000"/>
              <a:gd name="connsiteX171" fmla="*/ 239327 w 1605470"/>
              <a:gd name="connsiteY171" fmla="*/ 613763 h 6858000"/>
              <a:gd name="connsiteX172" fmla="*/ 225269 w 1605470"/>
              <a:gd name="connsiteY172" fmla="*/ 598582 h 6858000"/>
              <a:gd name="connsiteX173" fmla="*/ 224950 w 1605470"/>
              <a:gd name="connsiteY173" fmla="*/ 576846 h 6858000"/>
              <a:gd name="connsiteX174" fmla="*/ 204632 w 1605470"/>
              <a:gd name="connsiteY174" fmla="*/ 553868 h 6858000"/>
              <a:gd name="connsiteX175" fmla="*/ 239317 w 1605470"/>
              <a:gd name="connsiteY175" fmla="*/ 517614 h 6858000"/>
              <a:gd name="connsiteX176" fmla="*/ 201693 w 1605470"/>
              <a:gd name="connsiteY176" fmla="*/ 469651 h 6858000"/>
              <a:gd name="connsiteX177" fmla="*/ 195012 w 1605470"/>
              <a:gd name="connsiteY177" fmla="*/ 448559 h 6858000"/>
              <a:gd name="connsiteX178" fmla="*/ 201434 w 1605470"/>
              <a:gd name="connsiteY178" fmla="*/ 441529 h 6858000"/>
              <a:gd name="connsiteX179" fmla="*/ 200655 w 1605470"/>
              <a:gd name="connsiteY179" fmla="*/ 428927 h 6858000"/>
              <a:gd name="connsiteX180" fmla="*/ 190059 w 1605470"/>
              <a:gd name="connsiteY180" fmla="*/ 430161 h 6858000"/>
              <a:gd name="connsiteX181" fmla="*/ 184450 w 1605470"/>
              <a:gd name="connsiteY181" fmla="*/ 396240 h 6858000"/>
              <a:gd name="connsiteX182" fmla="*/ 146196 w 1605470"/>
              <a:gd name="connsiteY182" fmla="*/ 358810 h 6858000"/>
              <a:gd name="connsiteX183" fmla="*/ 124571 w 1605470"/>
              <a:gd name="connsiteY183" fmla="*/ 302178 h 6858000"/>
              <a:gd name="connsiteX184" fmla="*/ 103243 w 1605470"/>
              <a:gd name="connsiteY184" fmla="*/ 211375 h 6858000"/>
              <a:gd name="connsiteX185" fmla="*/ 94571 w 1605470"/>
              <a:gd name="connsiteY185" fmla="*/ 184179 h 6858000"/>
              <a:gd name="connsiteX186" fmla="*/ 13437 w 1605470"/>
              <a:gd name="connsiteY186" fmla="*/ 19287 h 6858000"/>
              <a:gd name="connsiteX187" fmla="*/ 0 w 1605470"/>
              <a:gd name="connsiteY187"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36360 w 1605470"/>
              <a:gd name="connsiteY161" fmla="*/ 1045131 h 6858000"/>
              <a:gd name="connsiteX162" fmla="*/ 322475 w 1605470"/>
              <a:gd name="connsiteY162" fmla="*/ 1002093 h 6858000"/>
              <a:gd name="connsiteX163" fmla="*/ 320445 w 1605470"/>
              <a:gd name="connsiteY163" fmla="*/ 932283 h 6858000"/>
              <a:gd name="connsiteX164" fmla="*/ 322681 w 1605470"/>
              <a:gd name="connsiteY164" fmla="*/ 915925 h 6858000"/>
              <a:gd name="connsiteX165" fmla="*/ 315310 w 1605470"/>
              <a:gd name="connsiteY165" fmla="*/ 896999 h 6858000"/>
              <a:gd name="connsiteX166" fmla="*/ 284718 w 1605470"/>
              <a:gd name="connsiteY166" fmla="*/ 821517 h 6858000"/>
              <a:gd name="connsiteX167" fmla="*/ 263668 w 1605470"/>
              <a:gd name="connsiteY167" fmla="*/ 751353 h 6858000"/>
              <a:gd name="connsiteX168" fmla="*/ 254540 w 1605470"/>
              <a:gd name="connsiteY168" fmla="*/ 741965 h 6858000"/>
              <a:gd name="connsiteX169" fmla="*/ 248897 w 1605470"/>
              <a:gd name="connsiteY169" fmla="*/ 681659 h 6858000"/>
              <a:gd name="connsiteX170" fmla="*/ 234316 w 1605470"/>
              <a:gd name="connsiteY170" fmla="*/ 635218 h 6858000"/>
              <a:gd name="connsiteX171" fmla="*/ 239327 w 1605470"/>
              <a:gd name="connsiteY171" fmla="*/ 613763 h 6858000"/>
              <a:gd name="connsiteX172" fmla="*/ 225269 w 1605470"/>
              <a:gd name="connsiteY172" fmla="*/ 598582 h 6858000"/>
              <a:gd name="connsiteX173" fmla="*/ 224950 w 1605470"/>
              <a:gd name="connsiteY173" fmla="*/ 576846 h 6858000"/>
              <a:gd name="connsiteX174" fmla="*/ 239317 w 1605470"/>
              <a:gd name="connsiteY174" fmla="*/ 517614 h 6858000"/>
              <a:gd name="connsiteX175" fmla="*/ 201693 w 1605470"/>
              <a:gd name="connsiteY175" fmla="*/ 469651 h 6858000"/>
              <a:gd name="connsiteX176" fmla="*/ 195012 w 1605470"/>
              <a:gd name="connsiteY176" fmla="*/ 448559 h 6858000"/>
              <a:gd name="connsiteX177" fmla="*/ 201434 w 1605470"/>
              <a:gd name="connsiteY177" fmla="*/ 441529 h 6858000"/>
              <a:gd name="connsiteX178" fmla="*/ 200655 w 1605470"/>
              <a:gd name="connsiteY178" fmla="*/ 428927 h 6858000"/>
              <a:gd name="connsiteX179" fmla="*/ 190059 w 1605470"/>
              <a:gd name="connsiteY179" fmla="*/ 430161 h 6858000"/>
              <a:gd name="connsiteX180" fmla="*/ 184450 w 1605470"/>
              <a:gd name="connsiteY180" fmla="*/ 396240 h 6858000"/>
              <a:gd name="connsiteX181" fmla="*/ 146196 w 1605470"/>
              <a:gd name="connsiteY181" fmla="*/ 358810 h 6858000"/>
              <a:gd name="connsiteX182" fmla="*/ 124571 w 1605470"/>
              <a:gd name="connsiteY182" fmla="*/ 302178 h 6858000"/>
              <a:gd name="connsiteX183" fmla="*/ 103243 w 1605470"/>
              <a:gd name="connsiteY183" fmla="*/ 211375 h 6858000"/>
              <a:gd name="connsiteX184" fmla="*/ 94571 w 1605470"/>
              <a:gd name="connsiteY184" fmla="*/ 184179 h 6858000"/>
              <a:gd name="connsiteX185" fmla="*/ 13437 w 1605470"/>
              <a:gd name="connsiteY185" fmla="*/ 19287 h 6858000"/>
              <a:gd name="connsiteX186" fmla="*/ 0 w 1605470"/>
              <a:gd name="connsiteY186"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36360 w 1605470"/>
              <a:gd name="connsiteY161" fmla="*/ 1045131 h 6858000"/>
              <a:gd name="connsiteX162" fmla="*/ 322475 w 1605470"/>
              <a:gd name="connsiteY162" fmla="*/ 1002093 h 6858000"/>
              <a:gd name="connsiteX163" fmla="*/ 320445 w 1605470"/>
              <a:gd name="connsiteY163" fmla="*/ 932283 h 6858000"/>
              <a:gd name="connsiteX164" fmla="*/ 322681 w 1605470"/>
              <a:gd name="connsiteY164" fmla="*/ 915925 h 6858000"/>
              <a:gd name="connsiteX165" fmla="*/ 315310 w 1605470"/>
              <a:gd name="connsiteY165" fmla="*/ 896999 h 6858000"/>
              <a:gd name="connsiteX166" fmla="*/ 284718 w 1605470"/>
              <a:gd name="connsiteY166" fmla="*/ 821517 h 6858000"/>
              <a:gd name="connsiteX167" fmla="*/ 263668 w 1605470"/>
              <a:gd name="connsiteY167" fmla="*/ 751353 h 6858000"/>
              <a:gd name="connsiteX168" fmla="*/ 254540 w 1605470"/>
              <a:gd name="connsiteY168" fmla="*/ 741965 h 6858000"/>
              <a:gd name="connsiteX169" fmla="*/ 248897 w 1605470"/>
              <a:gd name="connsiteY169" fmla="*/ 681659 h 6858000"/>
              <a:gd name="connsiteX170" fmla="*/ 234316 w 1605470"/>
              <a:gd name="connsiteY170" fmla="*/ 635218 h 6858000"/>
              <a:gd name="connsiteX171" fmla="*/ 239327 w 1605470"/>
              <a:gd name="connsiteY171" fmla="*/ 613763 h 6858000"/>
              <a:gd name="connsiteX172" fmla="*/ 225269 w 1605470"/>
              <a:gd name="connsiteY172" fmla="*/ 598582 h 6858000"/>
              <a:gd name="connsiteX173" fmla="*/ 224950 w 1605470"/>
              <a:gd name="connsiteY173" fmla="*/ 576846 h 6858000"/>
              <a:gd name="connsiteX174" fmla="*/ 239317 w 1605470"/>
              <a:gd name="connsiteY174" fmla="*/ 517614 h 6858000"/>
              <a:gd name="connsiteX175" fmla="*/ 201693 w 1605470"/>
              <a:gd name="connsiteY175" fmla="*/ 469651 h 6858000"/>
              <a:gd name="connsiteX176" fmla="*/ 195012 w 1605470"/>
              <a:gd name="connsiteY176" fmla="*/ 448559 h 6858000"/>
              <a:gd name="connsiteX177" fmla="*/ 201434 w 1605470"/>
              <a:gd name="connsiteY177" fmla="*/ 441529 h 6858000"/>
              <a:gd name="connsiteX178" fmla="*/ 200655 w 1605470"/>
              <a:gd name="connsiteY178" fmla="*/ 428927 h 6858000"/>
              <a:gd name="connsiteX179" fmla="*/ 190059 w 1605470"/>
              <a:gd name="connsiteY179" fmla="*/ 430161 h 6858000"/>
              <a:gd name="connsiteX180" fmla="*/ 184450 w 1605470"/>
              <a:gd name="connsiteY180" fmla="*/ 396240 h 6858000"/>
              <a:gd name="connsiteX181" fmla="*/ 124571 w 1605470"/>
              <a:gd name="connsiteY181" fmla="*/ 302178 h 6858000"/>
              <a:gd name="connsiteX182" fmla="*/ 103243 w 1605470"/>
              <a:gd name="connsiteY182" fmla="*/ 211375 h 6858000"/>
              <a:gd name="connsiteX183" fmla="*/ 94571 w 1605470"/>
              <a:gd name="connsiteY183" fmla="*/ 184179 h 6858000"/>
              <a:gd name="connsiteX184" fmla="*/ 13437 w 1605470"/>
              <a:gd name="connsiteY184" fmla="*/ 19287 h 6858000"/>
              <a:gd name="connsiteX185" fmla="*/ 0 w 1605470"/>
              <a:gd name="connsiteY185"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36360 w 1605470"/>
              <a:gd name="connsiteY161" fmla="*/ 1045131 h 6858000"/>
              <a:gd name="connsiteX162" fmla="*/ 322475 w 1605470"/>
              <a:gd name="connsiteY162" fmla="*/ 1002093 h 6858000"/>
              <a:gd name="connsiteX163" fmla="*/ 320445 w 1605470"/>
              <a:gd name="connsiteY163" fmla="*/ 932283 h 6858000"/>
              <a:gd name="connsiteX164" fmla="*/ 322681 w 1605470"/>
              <a:gd name="connsiteY164" fmla="*/ 915925 h 6858000"/>
              <a:gd name="connsiteX165" fmla="*/ 315310 w 1605470"/>
              <a:gd name="connsiteY165" fmla="*/ 896999 h 6858000"/>
              <a:gd name="connsiteX166" fmla="*/ 284718 w 1605470"/>
              <a:gd name="connsiteY166" fmla="*/ 821517 h 6858000"/>
              <a:gd name="connsiteX167" fmla="*/ 263668 w 1605470"/>
              <a:gd name="connsiteY167" fmla="*/ 751353 h 6858000"/>
              <a:gd name="connsiteX168" fmla="*/ 254540 w 1605470"/>
              <a:gd name="connsiteY168" fmla="*/ 741965 h 6858000"/>
              <a:gd name="connsiteX169" fmla="*/ 248897 w 1605470"/>
              <a:gd name="connsiteY169" fmla="*/ 681659 h 6858000"/>
              <a:gd name="connsiteX170" fmla="*/ 234316 w 1605470"/>
              <a:gd name="connsiteY170" fmla="*/ 635218 h 6858000"/>
              <a:gd name="connsiteX171" fmla="*/ 239327 w 1605470"/>
              <a:gd name="connsiteY171" fmla="*/ 613763 h 6858000"/>
              <a:gd name="connsiteX172" fmla="*/ 225269 w 1605470"/>
              <a:gd name="connsiteY172" fmla="*/ 598582 h 6858000"/>
              <a:gd name="connsiteX173" fmla="*/ 224950 w 1605470"/>
              <a:gd name="connsiteY173" fmla="*/ 576846 h 6858000"/>
              <a:gd name="connsiteX174" fmla="*/ 239317 w 1605470"/>
              <a:gd name="connsiteY174" fmla="*/ 517614 h 6858000"/>
              <a:gd name="connsiteX175" fmla="*/ 201693 w 1605470"/>
              <a:gd name="connsiteY175" fmla="*/ 469651 h 6858000"/>
              <a:gd name="connsiteX176" fmla="*/ 195012 w 1605470"/>
              <a:gd name="connsiteY176" fmla="*/ 448559 h 6858000"/>
              <a:gd name="connsiteX177" fmla="*/ 201434 w 1605470"/>
              <a:gd name="connsiteY177" fmla="*/ 441529 h 6858000"/>
              <a:gd name="connsiteX178" fmla="*/ 200655 w 1605470"/>
              <a:gd name="connsiteY178" fmla="*/ 428927 h 6858000"/>
              <a:gd name="connsiteX179" fmla="*/ 190059 w 1605470"/>
              <a:gd name="connsiteY179" fmla="*/ 430161 h 6858000"/>
              <a:gd name="connsiteX180" fmla="*/ 167079 w 1605470"/>
              <a:gd name="connsiteY180" fmla="*/ 367211 h 6858000"/>
              <a:gd name="connsiteX181" fmla="*/ 124571 w 1605470"/>
              <a:gd name="connsiteY181" fmla="*/ 302178 h 6858000"/>
              <a:gd name="connsiteX182" fmla="*/ 103243 w 1605470"/>
              <a:gd name="connsiteY182" fmla="*/ 211375 h 6858000"/>
              <a:gd name="connsiteX183" fmla="*/ 94571 w 1605470"/>
              <a:gd name="connsiteY183" fmla="*/ 184179 h 6858000"/>
              <a:gd name="connsiteX184" fmla="*/ 13437 w 1605470"/>
              <a:gd name="connsiteY184" fmla="*/ 19287 h 6858000"/>
              <a:gd name="connsiteX185" fmla="*/ 0 w 1605470"/>
              <a:gd name="connsiteY185"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36360 w 1605470"/>
              <a:gd name="connsiteY161" fmla="*/ 1045131 h 6858000"/>
              <a:gd name="connsiteX162" fmla="*/ 322475 w 1605470"/>
              <a:gd name="connsiteY162" fmla="*/ 1002093 h 6858000"/>
              <a:gd name="connsiteX163" fmla="*/ 320445 w 1605470"/>
              <a:gd name="connsiteY163" fmla="*/ 932283 h 6858000"/>
              <a:gd name="connsiteX164" fmla="*/ 322681 w 1605470"/>
              <a:gd name="connsiteY164" fmla="*/ 915925 h 6858000"/>
              <a:gd name="connsiteX165" fmla="*/ 315310 w 1605470"/>
              <a:gd name="connsiteY165" fmla="*/ 896999 h 6858000"/>
              <a:gd name="connsiteX166" fmla="*/ 284718 w 1605470"/>
              <a:gd name="connsiteY166" fmla="*/ 821517 h 6858000"/>
              <a:gd name="connsiteX167" fmla="*/ 263668 w 1605470"/>
              <a:gd name="connsiteY167" fmla="*/ 751353 h 6858000"/>
              <a:gd name="connsiteX168" fmla="*/ 254540 w 1605470"/>
              <a:gd name="connsiteY168" fmla="*/ 741965 h 6858000"/>
              <a:gd name="connsiteX169" fmla="*/ 248897 w 1605470"/>
              <a:gd name="connsiteY169" fmla="*/ 681659 h 6858000"/>
              <a:gd name="connsiteX170" fmla="*/ 234316 w 1605470"/>
              <a:gd name="connsiteY170" fmla="*/ 635218 h 6858000"/>
              <a:gd name="connsiteX171" fmla="*/ 239327 w 1605470"/>
              <a:gd name="connsiteY171" fmla="*/ 613763 h 6858000"/>
              <a:gd name="connsiteX172" fmla="*/ 225269 w 1605470"/>
              <a:gd name="connsiteY172" fmla="*/ 598582 h 6858000"/>
              <a:gd name="connsiteX173" fmla="*/ 224950 w 1605470"/>
              <a:gd name="connsiteY173" fmla="*/ 576846 h 6858000"/>
              <a:gd name="connsiteX174" fmla="*/ 239317 w 1605470"/>
              <a:gd name="connsiteY174" fmla="*/ 517614 h 6858000"/>
              <a:gd name="connsiteX175" fmla="*/ 219064 w 1605470"/>
              <a:gd name="connsiteY175" fmla="*/ 469651 h 6858000"/>
              <a:gd name="connsiteX176" fmla="*/ 195012 w 1605470"/>
              <a:gd name="connsiteY176" fmla="*/ 448559 h 6858000"/>
              <a:gd name="connsiteX177" fmla="*/ 201434 w 1605470"/>
              <a:gd name="connsiteY177" fmla="*/ 441529 h 6858000"/>
              <a:gd name="connsiteX178" fmla="*/ 200655 w 1605470"/>
              <a:gd name="connsiteY178" fmla="*/ 428927 h 6858000"/>
              <a:gd name="connsiteX179" fmla="*/ 190059 w 1605470"/>
              <a:gd name="connsiteY179" fmla="*/ 430161 h 6858000"/>
              <a:gd name="connsiteX180" fmla="*/ 167079 w 1605470"/>
              <a:gd name="connsiteY180" fmla="*/ 367211 h 6858000"/>
              <a:gd name="connsiteX181" fmla="*/ 124571 w 1605470"/>
              <a:gd name="connsiteY181" fmla="*/ 302178 h 6858000"/>
              <a:gd name="connsiteX182" fmla="*/ 103243 w 1605470"/>
              <a:gd name="connsiteY182" fmla="*/ 211375 h 6858000"/>
              <a:gd name="connsiteX183" fmla="*/ 94571 w 1605470"/>
              <a:gd name="connsiteY183" fmla="*/ 184179 h 6858000"/>
              <a:gd name="connsiteX184" fmla="*/ 13437 w 1605470"/>
              <a:gd name="connsiteY184" fmla="*/ 19287 h 6858000"/>
              <a:gd name="connsiteX185" fmla="*/ 0 w 1605470"/>
              <a:gd name="connsiteY185"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36360 w 1605470"/>
              <a:gd name="connsiteY161" fmla="*/ 1045131 h 6858000"/>
              <a:gd name="connsiteX162" fmla="*/ 322475 w 1605470"/>
              <a:gd name="connsiteY162" fmla="*/ 1002093 h 6858000"/>
              <a:gd name="connsiteX163" fmla="*/ 320445 w 1605470"/>
              <a:gd name="connsiteY163" fmla="*/ 932283 h 6858000"/>
              <a:gd name="connsiteX164" fmla="*/ 322681 w 1605470"/>
              <a:gd name="connsiteY164" fmla="*/ 915925 h 6858000"/>
              <a:gd name="connsiteX165" fmla="*/ 315310 w 1605470"/>
              <a:gd name="connsiteY165" fmla="*/ 896999 h 6858000"/>
              <a:gd name="connsiteX166" fmla="*/ 284718 w 1605470"/>
              <a:gd name="connsiteY166" fmla="*/ 821517 h 6858000"/>
              <a:gd name="connsiteX167" fmla="*/ 263668 w 1605470"/>
              <a:gd name="connsiteY167" fmla="*/ 751353 h 6858000"/>
              <a:gd name="connsiteX168" fmla="*/ 254540 w 1605470"/>
              <a:gd name="connsiteY168" fmla="*/ 741965 h 6858000"/>
              <a:gd name="connsiteX169" fmla="*/ 248897 w 1605470"/>
              <a:gd name="connsiteY169" fmla="*/ 681659 h 6858000"/>
              <a:gd name="connsiteX170" fmla="*/ 234316 w 1605470"/>
              <a:gd name="connsiteY170" fmla="*/ 635218 h 6858000"/>
              <a:gd name="connsiteX171" fmla="*/ 239327 w 1605470"/>
              <a:gd name="connsiteY171" fmla="*/ 613763 h 6858000"/>
              <a:gd name="connsiteX172" fmla="*/ 225269 w 1605470"/>
              <a:gd name="connsiteY172" fmla="*/ 598582 h 6858000"/>
              <a:gd name="connsiteX173" fmla="*/ 224950 w 1605470"/>
              <a:gd name="connsiteY173" fmla="*/ 576846 h 6858000"/>
              <a:gd name="connsiteX174" fmla="*/ 204576 w 1605470"/>
              <a:gd name="connsiteY174" fmla="*/ 530055 h 6858000"/>
              <a:gd name="connsiteX175" fmla="*/ 219064 w 1605470"/>
              <a:gd name="connsiteY175" fmla="*/ 469651 h 6858000"/>
              <a:gd name="connsiteX176" fmla="*/ 195012 w 1605470"/>
              <a:gd name="connsiteY176" fmla="*/ 448559 h 6858000"/>
              <a:gd name="connsiteX177" fmla="*/ 201434 w 1605470"/>
              <a:gd name="connsiteY177" fmla="*/ 441529 h 6858000"/>
              <a:gd name="connsiteX178" fmla="*/ 200655 w 1605470"/>
              <a:gd name="connsiteY178" fmla="*/ 428927 h 6858000"/>
              <a:gd name="connsiteX179" fmla="*/ 190059 w 1605470"/>
              <a:gd name="connsiteY179" fmla="*/ 430161 h 6858000"/>
              <a:gd name="connsiteX180" fmla="*/ 167079 w 1605470"/>
              <a:gd name="connsiteY180" fmla="*/ 367211 h 6858000"/>
              <a:gd name="connsiteX181" fmla="*/ 124571 w 1605470"/>
              <a:gd name="connsiteY181" fmla="*/ 302178 h 6858000"/>
              <a:gd name="connsiteX182" fmla="*/ 103243 w 1605470"/>
              <a:gd name="connsiteY182" fmla="*/ 211375 h 6858000"/>
              <a:gd name="connsiteX183" fmla="*/ 94571 w 1605470"/>
              <a:gd name="connsiteY183" fmla="*/ 184179 h 6858000"/>
              <a:gd name="connsiteX184" fmla="*/ 13437 w 1605470"/>
              <a:gd name="connsiteY184" fmla="*/ 19287 h 6858000"/>
              <a:gd name="connsiteX185" fmla="*/ 0 w 1605470"/>
              <a:gd name="connsiteY185"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36360 w 1605470"/>
              <a:gd name="connsiteY161" fmla="*/ 1045131 h 6858000"/>
              <a:gd name="connsiteX162" fmla="*/ 320445 w 1605470"/>
              <a:gd name="connsiteY162" fmla="*/ 932283 h 6858000"/>
              <a:gd name="connsiteX163" fmla="*/ 322681 w 1605470"/>
              <a:gd name="connsiteY163" fmla="*/ 915925 h 6858000"/>
              <a:gd name="connsiteX164" fmla="*/ 315310 w 1605470"/>
              <a:gd name="connsiteY164" fmla="*/ 896999 h 6858000"/>
              <a:gd name="connsiteX165" fmla="*/ 284718 w 1605470"/>
              <a:gd name="connsiteY165" fmla="*/ 821517 h 6858000"/>
              <a:gd name="connsiteX166" fmla="*/ 263668 w 1605470"/>
              <a:gd name="connsiteY166" fmla="*/ 751353 h 6858000"/>
              <a:gd name="connsiteX167" fmla="*/ 254540 w 1605470"/>
              <a:gd name="connsiteY167" fmla="*/ 741965 h 6858000"/>
              <a:gd name="connsiteX168" fmla="*/ 248897 w 1605470"/>
              <a:gd name="connsiteY168" fmla="*/ 681659 h 6858000"/>
              <a:gd name="connsiteX169" fmla="*/ 234316 w 1605470"/>
              <a:gd name="connsiteY169" fmla="*/ 635218 h 6858000"/>
              <a:gd name="connsiteX170" fmla="*/ 239327 w 1605470"/>
              <a:gd name="connsiteY170" fmla="*/ 613763 h 6858000"/>
              <a:gd name="connsiteX171" fmla="*/ 225269 w 1605470"/>
              <a:gd name="connsiteY171" fmla="*/ 598582 h 6858000"/>
              <a:gd name="connsiteX172" fmla="*/ 224950 w 1605470"/>
              <a:gd name="connsiteY172" fmla="*/ 576846 h 6858000"/>
              <a:gd name="connsiteX173" fmla="*/ 204576 w 1605470"/>
              <a:gd name="connsiteY173" fmla="*/ 530055 h 6858000"/>
              <a:gd name="connsiteX174" fmla="*/ 219064 w 1605470"/>
              <a:gd name="connsiteY174" fmla="*/ 469651 h 6858000"/>
              <a:gd name="connsiteX175" fmla="*/ 195012 w 1605470"/>
              <a:gd name="connsiteY175" fmla="*/ 448559 h 6858000"/>
              <a:gd name="connsiteX176" fmla="*/ 201434 w 1605470"/>
              <a:gd name="connsiteY176" fmla="*/ 441529 h 6858000"/>
              <a:gd name="connsiteX177" fmla="*/ 200655 w 1605470"/>
              <a:gd name="connsiteY177" fmla="*/ 428927 h 6858000"/>
              <a:gd name="connsiteX178" fmla="*/ 190059 w 1605470"/>
              <a:gd name="connsiteY178" fmla="*/ 430161 h 6858000"/>
              <a:gd name="connsiteX179" fmla="*/ 167079 w 1605470"/>
              <a:gd name="connsiteY179" fmla="*/ 367211 h 6858000"/>
              <a:gd name="connsiteX180" fmla="*/ 124571 w 1605470"/>
              <a:gd name="connsiteY180" fmla="*/ 302178 h 6858000"/>
              <a:gd name="connsiteX181" fmla="*/ 103243 w 1605470"/>
              <a:gd name="connsiteY181" fmla="*/ 211375 h 6858000"/>
              <a:gd name="connsiteX182" fmla="*/ 94571 w 1605470"/>
              <a:gd name="connsiteY182" fmla="*/ 184179 h 6858000"/>
              <a:gd name="connsiteX183" fmla="*/ 13437 w 1605470"/>
              <a:gd name="connsiteY183" fmla="*/ 19287 h 6858000"/>
              <a:gd name="connsiteX184" fmla="*/ 0 w 1605470"/>
              <a:gd name="connsiteY184"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18989 w 1605470"/>
              <a:gd name="connsiteY161" fmla="*/ 1016103 h 6858000"/>
              <a:gd name="connsiteX162" fmla="*/ 320445 w 1605470"/>
              <a:gd name="connsiteY162" fmla="*/ 932283 h 6858000"/>
              <a:gd name="connsiteX163" fmla="*/ 322681 w 1605470"/>
              <a:gd name="connsiteY163" fmla="*/ 915925 h 6858000"/>
              <a:gd name="connsiteX164" fmla="*/ 315310 w 1605470"/>
              <a:gd name="connsiteY164" fmla="*/ 896999 h 6858000"/>
              <a:gd name="connsiteX165" fmla="*/ 284718 w 1605470"/>
              <a:gd name="connsiteY165" fmla="*/ 821517 h 6858000"/>
              <a:gd name="connsiteX166" fmla="*/ 263668 w 1605470"/>
              <a:gd name="connsiteY166" fmla="*/ 751353 h 6858000"/>
              <a:gd name="connsiteX167" fmla="*/ 254540 w 1605470"/>
              <a:gd name="connsiteY167" fmla="*/ 741965 h 6858000"/>
              <a:gd name="connsiteX168" fmla="*/ 248897 w 1605470"/>
              <a:gd name="connsiteY168" fmla="*/ 681659 h 6858000"/>
              <a:gd name="connsiteX169" fmla="*/ 234316 w 1605470"/>
              <a:gd name="connsiteY169" fmla="*/ 635218 h 6858000"/>
              <a:gd name="connsiteX170" fmla="*/ 239327 w 1605470"/>
              <a:gd name="connsiteY170" fmla="*/ 613763 h 6858000"/>
              <a:gd name="connsiteX171" fmla="*/ 225269 w 1605470"/>
              <a:gd name="connsiteY171" fmla="*/ 598582 h 6858000"/>
              <a:gd name="connsiteX172" fmla="*/ 224950 w 1605470"/>
              <a:gd name="connsiteY172" fmla="*/ 576846 h 6858000"/>
              <a:gd name="connsiteX173" fmla="*/ 204576 w 1605470"/>
              <a:gd name="connsiteY173" fmla="*/ 530055 h 6858000"/>
              <a:gd name="connsiteX174" fmla="*/ 219064 w 1605470"/>
              <a:gd name="connsiteY174" fmla="*/ 469651 h 6858000"/>
              <a:gd name="connsiteX175" fmla="*/ 195012 w 1605470"/>
              <a:gd name="connsiteY175" fmla="*/ 448559 h 6858000"/>
              <a:gd name="connsiteX176" fmla="*/ 201434 w 1605470"/>
              <a:gd name="connsiteY176" fmla="*/ 441529 h 6858000"/>
              <a:gd name="connsiteX177" fmla="*/ 200655 w 1605470"/>
              <a:gd name="connsiteY177" fmla="*/ 428927 h 6858000"/>
              <a:gd name="connsiteX178" fmla="*/ 190059 w 1605470"/>
              <a:gd name="connsiteY178" fmla="*/ 430161 h 6858000"/>
              <a:gd name="connsiteX179" fmla="*/ 167079 w 1605470"/>
              <a:gd name="connsiteY179" fmla="*/ 367211 h 6858000"/>
              <a:gd name="connsiteX180" fmla="*/ 124571 w 1605470"/>
              <a:gd name="connsiteY180" fmla="*/ 302178 h 6858000"/>
              <a:gd name="connsiteX181" fmla="*/ 103243 w 1605470"/>
              <a:gd name="connsiteY181" fmla="*/ 211375 h 6858000"/>
              <a:gd name="connsiteX182" fmla="*/ 94571 w 1605470"/>
              <a:gd name="connsiteY182" fmla="*/ 184179 h 6858000"/>
              <a:gd name="connsiteX183" fmla="*/ 13437 w 1605470"/>
              <a:gd name="connsiteY183" fmla="*/ 19287 h 6858000"/>
              <a:gd name="connsiteX184" fmla="*/ 0 w 1605470"/>
              <a:gd name="connsiteY184"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18989 w 1605470"/>
              <a:gd name="connsiteY161" fmla="*/ 1016103 h 6858000"/>
              <a:gd name="connsiteX162" fmla="*/ 320445 w 1605470"/>
              <a:gd name="connsiteY162" fmla="*/ 932283 h 6858000"/>
              <a:gd name="connsiteX163" fmla="*/ 322681 w 1605470"/>
              <a:gd name="connsiteY163" fmla="*/ 915925 h 6858000"/>
              <a:gd name="connsiteX164" fmla="*/ 315310 w 1605470"/>
              <a:gd name="connsiteY164" fmla="*/ 896999 h 6858000"/>
              <a:gd name="connsiteX165" fmla="*/ 284718 w 1605470"/>
              <a:gd name="connsiteY165" fmla="*/ 821517 h 6858000"/>
              <a:gd name="connsiteX166" fmla="*/ 263668 w 1605470"/>
              <a:gd name="connsiteY166" fmla="*/ 751353 h 6858000"/>
              <a:gd name="connsiteX167" fmla="*/ 263226 w 1605470"/>
              <a:gd name="connsiteY167" fmla="*/ 721230 h 6858000"/>
              <a:gd name="connsiteX168" fmla="*/ 248897 w 1605470"/>
              <a:gd name="connsiteY168" fmla="*/ 681659 h 6858000"/>
              <a:gd name="connsiteX169" fmla="*/ 234316 w 1605470"/>
              <a:gd name="connsiteY169" fmla="*/ 635218 h 6858000"/>
              <a:gd name="connsiteX170" fmla="*/ 239327 w 1605470"/>
              <a:gd name="connsiteY170" fmla="*/ 613763 h 6858000"/>
              <a:gd name="connsiteX171" fmla="*/ 225269 w 1605470"/>
              <a:gd name="connsiteY171" fmla="*/ 598582 h 6858000"/>
              <a:gd name="connsiteX172" fmla="*/ 224950 w 1605470"/>
              <a:gd name="connsiteY172" fmla="*/ 576846 h 6858000"/>
              <a:gd name="connsiteX173" fmla="*/ 204576 w 1605470"/>
              <a:gd name="connsiteY173" fmla="*/ 530055 h 6858000"/>
              <a:gd name="connsiteX174" fmla="*/ 219064 w 1605470"/>
              <a:gd name="connsiteY174" fmla="*/ 469651 h 6858000"/>
              <a:gd name="connsiteX175" fmla="*/ 195012 w 1605470"/>
              <a:gd name="connsiteY175" fmla="*/ 448559 h 6858000"/>
              <a:gd name="connsiteX176" fmla="*/ 201434 w 1605470"/>
              <a:gd name="connsiteY176" fmla="*/ 441529 h 6858000"/>
              <a:gd name="connsiteX177" fmla="*/ 200655 w 1605470"/>
              <a:gd name="connsiteY177" fmla="*/ 428927 h 6858000"/>
              <a:gd name="connsiteX178" fmla="*/ 190059 w 1605470"/>
              <a:gd name="connsiteY178" fmla="*/ 430161 h 6858000"/>
              <a:gd name="connsiteX179" fmla="*/ 167079 w 1605470"/>
              <a:gd name="connsiteY179" fmla="*/ 367211 h 6858000"/>
              <a:gd name="connsiteX180" fmla="*/ 124571 w 1605470"/>
              <a:gd name="connsiteY180" fmla="*/ 302178 h 6858000"/>
              <a:gd name="connsiteX181" fmla="*/ 103243 w 1605470"/>
              <a:gd name="connsiteY181" fmla="*/ 211375 h 6858000"/>
              <a:gd name="connsiteX182" fmla="*/ 94571 w 1605470"/>
              <a:gd name="connsiteY182" fmla="*/ 184179 h 6858000"/>
              <a:gd name="connsiteX183" fmla="*/ 13437 w 1605470"/>
              <a:gd name="connsiteY183" fmla="*/ 19287 h 6858000"/>
              <a:gd name="connsiteX184" fmla="*/ 0 w 1605470"/>
              <a:gd name="connsiteY184"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61783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18989 w 1605470"/>
              <a:gd name="connsiteY161" fmla="*/ 1016103 h 6858000"/>
              <a:gd name="connsiteX162" fmla="*/ 320445 w 1605470"/>
              <a:gd name="connsiteY162" fmla="*/ 932283 h 6858000"/>
              <a:gd name="connsiteX163" fmla="*/ 322681 w 1605470"/>
              <a:gd name="connsiteY163" fmla="*/ 915925 h 6858000"/>
              <a:gd name="connsiteX164" fmla="*/ 315310 w 1605470"/>
              <a:gd name="connsiteY164" fmla="*/ 896999 h 6858000"/>
              <a:gd name="connsiteX165" fmla="*/ 284718 w 1605470"/>
              <a:gd name="connsiteY165" fmla="*/ 821517 h 6858000"/>
              <a:gd name="connsiteX166" fmla="*/ 263668 w 1605470"/>
              <a:gd name="connsiteY166" fmla="*/ 751353 h 6858000"/>
              <a:gd name="connsiteX167" fmla="*/ 263226 w 1605470"/>
              <a:gd name="connsiteY167" fmla="*/ 721230 h 6858000"/>
              <a:gd name="connsiteX168" fmla="*/ 248897 w 1605470"/>
              <a:gd name="connsiteY168" fmla="*/ 681659 h 6858000"/>
              <a:gd name="connsiteX169" fmla="*/ 234316 w 1605470"/>
              <a:gd name="connsiteY169" fmla="*/ 635218 h 6858000"/>
              <a:gd name="connsiteX170" fmla="*/ 239327 w 1605470"/>
              <a:gd name="connsiteY170" fmla="*/ 613763 h 6858000"/>
              <a:gd name="connsiteX171" fmla="*/ 225269 w 1605470"/>
              <a:gd name="connsiteY171" fmla="*/ 598582 h 6858000"/>
              <a:gd name="connsiteX172" fmla="*/ 224950 w 1605470"/>
              <a:gd name="connsiteY172" fmla="*/ 576846 h 6858000"/>
              <a:gd name="connsiteX173" fmla="*/ 204576 w 1605470"/>
              <a:gd name="connsiteY173" fmla="*/ 530055 h 6858000"/>
              <a:gd name="connsiteX174" fmla="*/ 219064 w 1605470"/>
              <a:gd name="connsiteY174" fmla="*/ 469651 h 6858000"/>
              <a:gd name="connsiteX175" fmla="*/ 195012 w 1605470"/>
              <a:gd name="connsiteY175" fmla="*/ 448559 h 6858000"/>
              <a:gd name="connsiteX176" fmla="*/ 201434 w 1605470"/>
              <a:gd name="connsiteY176" fmla="*/ 441529 h 6858000"/>
              <a:gd name="connsiteX177" fmla="*/ 200655 w 1605470"/>
              <a:gd name="connsiteY177" fmla="*/ 428927 h 6858000"/>
              <a:gd name="connsiteX178" fmla="*/ 190059 w 1605470"/>
              <a:gd name="connsiteY178" fmla="*/ 430161 h 6858000"/>
              <a:gd name="connsiteX179" fmla="*/ 167079 w 1605470"/>
              <a:gd name="connsiteY179" fmla="*/ 367211 h 6858000"/>
              <a:gd name="connsiteX180" fmla="*/ 124571 w 1605470"/>
              <a:gd name="connsiteY180" fmla="*/ 302178 h 6858000"/>
              <a:gd name="connsiteX181" fmla="*/ 103243 w 1605470"/>
              <a:gd name="connsiteY181" fmla="*/ 211375 h 6858000"/>
              <a:gd name="connsiteX182" fmla="*/ 94571 w 1605470"/>
              <a:gd name="connsiteY182" fmla="*/ 184179 h 6858000"/>
              <a:gd name="connsiteX183" fmla="*/ 13437 w 1605470"/>
              <a:gd name="connsiteY183" fmla="*/ 19287 h 6858000"/>
              <a:gd name="connsiteX184" fmla="*/ 0 w 1605470"/>
              <a:gd name="connsiteY184"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622815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61783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18989 w 1605470"/>
              <a:gd name="connsiteY161" fmla="*/ 1016103 h 6858000"/>
              <a:gd name="connsiteX162" fmla="*/ 320445 w 1605470"/>
              <a:gd name="connsiteY162" fmla="*/ 932283 h 6858000"/>
              <a:gd name="connsiteX163" fmla="*/ 322681 w 1605470"/>
              <a:gd name="connsiteY163" fmla="*/ 915925 h 6858000"/>
              <a:gd name="connsiteX164" fmla="*/ 315310 w 1605470"/>
              <a:gd name="connsiteY164" fmla="*/ 896999 h 6858000"/>
              <a:gd name="connsiteX165" fmla="*/ 284718 w 1605470"/>
              <a:gd name="connsiteY165" fmla="*/ 821517 h 6858000"/>
              <a:gd name="connsiteX166" fmla="*/ 263668 w 1605470"/>
              <a:gd name="connsiteY166" fmla="*/ 751353 h 6858000"/>
              <a:gd name="connsiteX167" fmla="*/ 263226 w 1605470"/>
              <a:gd name="connsiteY167" fmla="*/ 721230 h 6858000"/>
              <a:gd name="connsiteX168" fmla="*/ 248897 w 1605470"/>
              <a:gd name="connsiteY168" fmla="*/ 681659 h 6858000"/>
              <a:gd name="connsiteX169" fmla="*/ 234316 w 1605470"/>
              <a:gd name="connsiteY169" fmla="*/ 635218 h 6858000"/>
              <a:gd name="connsiteX170" fmla="*/ 239327 w 1605470"/>
              <a:gd name="connsiteY170" fmla="*/ 613763 h 6858000"/>
              <a:gd name="connsiteX171" fmla="*/ 225269 w 1605470"/>
              <a:gd name="connsiteY171" fmla="*/ 598582 h 6858000"/>
              <a:gd name="connsiteX172" fmla="*/ 224950 w 1605470"/>
              <a:gd name="connsiteY172" fmla="*/ 576846 h 6858000"/>
              <a:gd name="connsiteX173" fmla="*/ 204576 w 1605470"/>
              <a:gd name="connsiteY173" fmla="*/ 530055 h 6858000"/>
              <a:gd name="connsiteX174" fmla="*/ 219064 w 1605470"/>
              <a:gd name="connsiteY174" fmla="*/ 469651 h 6858000"/>
              <a:gd name="connsiteX175" fmla="*/ 195012 w 1605470"/>
              <a:gd name="connsiteY175" fmla="*/ 448559 h 6858000"/>
              <a:gd name="connsiteX176" fmla="*/ 201434 w 1605470"/>
              <a:gd name="connsiteY176" fmla="*/ 441529 h 6858000"/>
              <a:gd name="connsiteX177" fmla="*/ 200655 w 1605470"/>
              <a:gd name="connsiteY177" fmla="*/ 428927 h 6858000"/>
              <a:gd name="connsiteX178" fmla="*/ 190059 w 1605470"/>
              <a:gd name="connsiteY178" fmla="*/ 430161 h 6858000"/>
              <a:gd name="connsiteX179" fmla="*/ 167079 w 1605470"/>
              <a:gd name="connsiteY179" fmla="*/ 367211 h 6858000"/>
              <a:gd name="connsiteX180" fmla="*/ 124571 w 1605470"/>
              <a:gd name="connsiteY180" fmla="*/ 302178 h 6858000"/>
              <a:gd name="connsiteX181" fmla="*/ 103243 w 1605470"/>
              <a:gd name="connsiteY181" fmla="*/ 211375 h 6858000"/>
              <a:gd name="connsiteX182" fmla="*/ 94571 w 1605470"/>
              <a:gd name="connsiteY182" fmla="*/ 184179 h 6858000"/>
              <a:gd name="connsiteX183" fmla="*/ 13437 w 1605470"/>
              <a:gd name="connsiteY183" fmla="*/ 19287 h 6858000"/>
              <a:gd name="connsiteX184" fmla="*/ 0 w 1605470"/>
              <a:gd name="connsiteY184"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622815 w 1605470"/>
              <a:gd name="connsiteY131" fmla="*/ 2762989 h 6858000"/>
              <a:gd name="connsiteX132" fmla="*/ 571733 w 1605470"/>
              <a:gd name="connsiteY132" fmla="*/ 2554718 h 6858000"/>
              <a:gd name="connsiteX133" fmla="*/ 551827 w 1605470"/>
              <a:gd name="connsiteY133" fmla="*/ 2485734 h 6858000"/>
              <a:gd name="connsiteX134" fmla="*/ 542550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61783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18989 w 1605470"/>
              <a:gd name="connsiteY161" fmla="*/ 1016103 h 6858000"/>
              <a:gd name="connsiteX162" fmla="*/ 320445 w 1605470"/>
              <a:gd name="connsiteY162" fmla="*/ 932283 h 6858000"/>
              <a:gd name="connsiteX163" fmla="*/ 322681 w 1605470"/>
              <a:gd name="connsiteY163" fmla="*/ 915925 h 6858000"/>
              <a:gd name="connsiteX164" fmla="*/ 315310 w 1605470"/>
              <a:gd name="connsiteY164" fmla="*/ 896999 h 6858000"/>
              <a:gd name="connsiteX165" fmla="*/ 284718 w 1605470"/>
              <a:gd name="connsiteY165" fmla="*/ 821517 h 6858000"/>
              <a:gd name="connsiteX166" fmla="*/ 263668 w 1605470"/>
              <a:gd name="connsiteY166" fmla="*/ 751353 h 6858000"/>
              <a:gd name="connsiteX167" fmla="*/ 263226 w 1605470"/>
              <a:gd name="connsiteY167" fmla="*/ 721230 h 6858000"/>
              <a:gd name="connsiteX168" fmla="*/ 248897 w 1605470"/>
              <a:gd name="connsiteY168" fmla="*/ 681659 h 6858000"/>
              <a:gd name="connsiteX169" fmla="*/ 234316 w 1605470"/>
              <a:gd name="connsiteY169" fmla="*/ 635218 h 6858000"/>
              <a:gd name="connsiteX170" fmla="*/ 239327 w 1605470"/>
              <a:gd name="connsiteY170" fmla="*/ 613763 h 6858000"/>
              <a:gd name="connsiteX171" fmla="*/ 225269 w 1605470"/>
              <a:gd name="connsiteY171" fmla="*/ 598582 h 6858000"/>
              <a:gd name="connsiteX172" fmla="*/ 224950 w 1605470"/>
              <a:gd name="connsiteY172" fmla="*/ 576846 h 6858000"/>
              <a:gd name="connsiteX173" fmla="*/ 204576 w 1605470"/>
              <a:gd name="connsiteY173" fmla="*/ 530055 h 6858000"/>
              <a:gd name="connsiteX174" fmla="*/ 219064 w 1605470"/>
              <a:gd name="connsiteY174" fmla="*/ 469651 h 6858000"/>
              <a:gd name="connsiteX175" fmla="*/ 195012 w 1605470"/>
              <a:gd name="connsiteY175" fmla="*/ 448559 h 6858000"/>
              <a:gd name="connsiteX176" fmla="*/ 201434 w 1605470"/>
              <a:gd name="connsiteY176" fmla="*/ 441529 h 6858000"/>
              <a:gd name="connsiteX177" fmla="*/ 200655 w 1605470"/>
              <a:gd name="connsiteY177" fmla="*/ 428927 h 6858000"/>
              <a:gd name="connsiteX178" fmla="*/ 190059 w 1605470"/>
              <a:gd name="connsiteY178" fmla="*/ 430161 h 6858000"/>
              <a:gd name="connsiteX179" fmla="*/ 167079 w 1605470"/>
              <a:gd name="connsiteY179" fmla="*/ 367211 h 6858000"/>
              <a:gd name="connsiteX180" fmla="*/ 124571 w 1605470"/>
              <a:gd name="connsiteY180" fmla="*/ 302178 h 6858000"/>
              <a:gd name="connsiteX181" fmla="*/ 103243 w 1605470"/>
              <a:gd name="connsiteY181" fmla="*/ 211375 h 6858000"/>
              <a:gd name="connsiteX182" fmla="*/ 94571 w 1605470"/>
              <a:gd name="connsiteY182" fmla="*/ 184179 h 6858000"/>
              <a:gd name="connsiteX183" fmla="*/ 13437 w 1605470"/>
              <a:gd name="connsiteY183" fmla="*/ 19287 h 6858000"/>
              <a:gd name="connsiteX184" fmla="*/ 0 w 1605470"/>
              <a:gd name="connsiteY184"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622815 w 1605470"/>
              <a:gd name="connsiteY131" fmla="*/ 2762989 h 6858000"/>
              <a:gd name="connsiteX132" fmla="*/ 571733 w 1605470"/>
              <a:gd name="connsiteY132" fmla="*/ 2554718 h 6858000"/>
              <a:gd name="connsiteX133" fmla="*/ 551827 w 1605470"/>
              <a:gd name="connsiteY133" fmla="*/ 2485734 h 6858000"/>
              <a:gd name="connsiteX134" fmla="*/ 542550 w 1605470"/>
              <a:gd name="connsiteY134" fmla="*/ 2447068 h 6858000"/>
              <a:gd name="connsiteX135" fmla="*/ 529511 w 1605470"/>
              <a:gd name="connsiteY135" fmla="*/ 2425819 h 6858000"/>
              <a:gd name="connsiteX136" fmla="*/ 528878 w 1605470"/>
              <a:gd name="connsiteY136" fmla="*/ 2408971 h 6858000"/>
              <a:gd name="connsiteX137" fmla="*/ 535510 w 1605470"/>
              <a:gd name="connsiteY137" fmla="*/ 2402874 h 6858000"/>
              <a:gd name="connsiteX138" fmla="*/ 538122 w 1605470"/>
              <a:gd name="connsiteY138" fmla="*/ 2381443 h 6858000"/>
              <a:gd name="connsiteX139" fmla="*/ 514451 w 1605470"/>
              <a:gd name="connsiteY139" fmla="*/ 2261920 h 6858000"/>
              <a:gd name="connsiteX140" fmla="*/ 486968 w 1605470"/>
              <a:gd name="connsiteY140" fmla="*/ 2182937 h 6858000"/>
              <a:gd name="connsiteX141" fmla="*/ 488555 w 1605470"/>
              <a:gd name="connsiteY141" fmla="*/ 2155135 h 6858000"/>
              <a:gd name="connsiteX142" fmla="*/ 486013 w 1605470"/>
              <a:gd name="connsiteY142" fmla="*/ 2118008 h 6858000"/>
              <a:gd name="connsiteX143" fmla="*/ 487006 w 1605470"/>
              <a:gd name="connsiteY143" fmla="*/ 2050531 h 6858000"/>
              <a:gd name="connsiteX144" fmla="*/ 478812 w 1605470"/>
              <a:gd name="connsiteY144" fmla="*/ 1963269 h 6858000"/>
              <a:gd name="connsiteX145" fmla="*/ 442619 w 1605470"/>
              <a:gd name="connsiteY145" fmla="*/ 1910499 h 6858000"/>
              <a:gd name="connsiteX146" fmla="*/ 446785 w 1605470"/>
              <a:gd name="connsiteY146" fmla="*/ 1903212 h 6858000"/>
              <a:gd name="connsiteX147" fmla="*/ 436547 w 1605470"/>
              <a:gd name="connsiteY147" fmla="*/ 1861531 h 6858000"/>
              <a:gd name="connsiteX148" fmla="*/ 390346 w 1605470"/>
              <a:gd name="connsiteY148" fmla="*/ 1732919 h 6858000"/>
              <a:gd name="connsiteX149" fmla="*/ 362657 w 1605470"/>
              <a:gd name="connsiteY149" fmla="*/ 1663540 h 6858000"/>
              <a:gd name="connsiteX150" fmla="*/ 361783 w 1605470"/>
              <a:gd name="connsiteY150" fmla="*/ 1615777 h 6858000"/>
              <a:gd name="connsiteX151" fmla="*/ 342578 w 1605470"/>
              <a:gd name="connsiteY151" fmla="*/ 1563678 h 6858000"/>
              <a:gd name="connsiteX152" fmla="*/ 355658 w 1605470"/>
              <a:gd name="connsiteY152" fmla="*/ 1519474 h 6858000"/>
              <a:gd name="connsiteX153" fmla="*/ 348400 w 1605470"/>
              <a:gd name="connsiteY153" fmla="*/ 1477995 h 6858000"/>
              <a:gd name="connsiteX154" fmla="*/ 334485 w 1605470"/>
              <a:gd name="connsiteY154" fmla="*/ 1373769 h 6858000"/>
              <a:gd name="connsiteX155" fmla="*/ 342792 w 1605470"/>
              <a:gd name="connsiteY155" fmla="*/ 1307086 h 6858000"/>
              <a:gd name="connsiteX156" fmla="*/ 343980 w 1605470"/>
              <a:gd name="connsiteY156" fmla="*/ 1189033 h 6858000"/>
              <a:gd name="connsiteX157" fmla="*/ 348665 w 1605470"/>
              <a:gd name="connsiteY157" fmla="*/ 1168288 h 6858000"/>
              <a:gd name="connsiteX158" fmla="*/ 340947 w 1605470"/>
              <a:gd name="connsiteY158" fmla="*/ 1142577 h 6858000"/>
              <a:gd name="connsiteX159" fmla="*/ 330253 w 1605470"/>
              <a:gd name="connsiteY159" fmla="*/ 1088484 h 6858000"/>
              <a:gd name="connsiteX160" fmla="*/ 318989 w 1605470"/>
              <a:gd name="connsiteY160" fmla="*/ 1016103 h 6858000"/>
              <a:gd name="connsiteX161" fmla="*/ 320445 w 1605470"/>
              <a:gd name="connsiteY161" fmla="*/ 932283 h 6858000"/>
              <a:gd name="connsiteX162" fmla="*/ 322681 w 1605470"/>
              <a:gd name="connsiteY162" fmla="*/ 915925 h 6858000"/>
              <a:gd name="connsiteX163" fmla="*/ 315310 w 1605470"/>
              <a:gd name="connsiteY163" fmla="*/ 896999 h 6858000"/>
              <a:gd name="connsiteX164" fmla="*/ 284718 w 1605470"/>
              <a:gd name="connsiteY164" fmla="*/ 821517 h 6858000"/>
              <a:gd name="connsiteX165" fmla="*/ 263668 w 1605470"/>
              <a:gd name="connsiteY165" fmla="*/ 751353 h 6858000"/>
              <a:gd name="connsiteX166" fmla="*/ 263226 w 1605470"/>
              <a:gd name="connsiteY166" fmla="*/ 721230 h 6858000"/>
              <a:gd name="connsiteX167" fmla="*/ 248897 w 1605470"/>
              <a:gd name="connsiteY167" fmla="*/ 681659 h 6858000"/>
              <a:gd name="connsiteX168" fmla="*/ 234316 w 1605470"/>
              <a:gd name="connsiteY168" fmla="*/ 635218 h 6858000"/>
              <a:gd name="connsiteX169" fmla="*/ 239327 w 1605470"/>
              <a:gd name="connsiteY169" fmla="*/ 613763 h 6858000"/>
              <a:gd name="connsiteX170" fmla="*/ 225269 w 1605470"/>
              <a:gd name="connsiteY170" fmla="*/ 598582 h 6858000"/>
              <a:gd name="connsiteX171" fmla="*/ 224950 w 1605470"/>
              <a:gd name="connsiteY171" fmla="*/ 576846 h 6858000"/>
              <a:gd name="connsiteX172" fmla="*/ 204576 w 1605470"/>
              <a:gd name="connsiteY172" fmla="*/ 530055 h 6858000"/>
              <a:gd name="connsiteX173" fmla="*/ 219064 w 1605470"/>
              <a:gd name="connsiteY173" fmla="*/ 469651 h 6858000"/>
              <a:gd name="connsiteX174" fmla="*/ 195012 w 1605470"/>
              <a:gd name="connsiteY174" fmla="*/ 448559 h 6858000"/>
              <a:gd name="connsiteX175" fmla="*/ 201434 w 1605470"/>
              <a:gd name="connsiteY175" fmla="*/ 441529 h 6858000"/>
              <a:gd name="connsiteX176" fmla="*/ 200655 w 1605470"/>
              <a:gd name="connsiteY176" fmla="*/ 428927 h 6858000"/>
              <a:gd name="connsiteX177" fmla="*/ 190059 w 1605470"/>
              <a:gd name="connsiteY177" fmla="*/ 430161 h 6858000"/>
              <a:gd name="connsiteX178" fmla="*/ 167079 w 1605470"/>
              <a:gd name="connsiteY178" fmla="*/ 367211 h 6858000"/>
              <a:gd name="connsiteX179" fmla="*/ 124571 w 1605470"/>
              <a:gd name="connsiteY179" fmla="*/ 302178 h 6858000"/>
              <a:gd name="connsiteX180" fmla="*/ 103243 w 1605470"/>
              <a:gd name="connsiteY180" fmla="*/ 211375 h 6858000"/>
              <a:gd name="connsiteX181" fmla="*/ 94571 w 1605470"/>
              <a:gd name="connsiteY181" fmla="*/ 184179 h 6858000"/>
              <a:gd name="connsiteX182" fmla="*/ 13437 w 1605470"/>
              <a:gd name="connsiteY182" fmla="*/ 19287 h 6858000"/>
              <a:gd name="connsiteX183" fmla="*/ 0 w 1605470"/>
              <a:gd name="connsiteY183"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622815 w 1605470"/>
              <a:gd name="connsiteY131" fmla="*/ 2762989 h 6858000"/>
              <a:gd name="connsiteX132" fmla="*/ 571733 w 1605470"/>
              <a:gd name="connsiteY132" fmla="*/ 2554718 h 6858000"/>
              <a:gd name="connsiteX133" fmla="*/ 551827 w 1605470"/>
              <a:gd name="connsiteY133" fmla="*/ 2485734 h 6858000"/>
              <a:gd name="connsiteX134" fmla="*/ 542550 w 1605470"/>
              <a:gd name="connsiteY134" fmla="*/ 2447068 h 6858000"/>
              <a:gd name="connsiteX135" fmla="*/ 529511 w 1605470"/>
              <a:gd name="connsiteY135" fmla="*/ 2425819 h 6858000"/>
              <a:gd name="connsiteX136" fmla="*/ 528878 w 1605470"/>
              <a:gd name="connsiteY136" fmla="*/ 2408971 h 6858000"/>
              <a:gd name="connsiteX137" fmla="*/ 535510 w 1605470"/>
              <a:gd name="connsiteY137" fmla="*/ 2402874 h 6858000"/>
              <a:gd name="connsiteX138" fmla="*/ 538122 w 1605470"/>
              <a:gd name="connsiteY138" fmla="*/ 2381443 h 6858000"/>
              <a:gd name="connsiteX139" fmla="*/ 514451 w 1605470"/>
              <a:gd name="connsiteY139" fmla="*/ 2261920 h 6858000"/>
              <a:gd name="connsiteX140" fmla="*/ 486968 w 1605470"/>
              <a:gd name="connsiteY140" fmla="*/ 2182937 h 6858000"/>
              <a:gd name="connsiteX141" fmla="*/ 488555 w 1605470"/>
              <a:gd name="connsiteY141" fmla="*/ 2155135 h 6858000"/>
              <a:gd name="connsiteX142" fmla="*/ 486013 w 1605470"/>
              <a:gd name="connsiteY142" fmla="*/ 2118008 h 6858000"/>
              <a:gd name="connsiteX143" fmla="*/ 487006 w 1605470"/>
              <a:gd name="connsiteY143" fmla="*/ 2050531 h 6858000"/>
              <a:gd name="connsiteX144" fmla="*/ 478812 w 1605470"/>
              <a:gd name="connsiteY144" fmla="*/ 1963269 h 6858000"/>
              <a:gd name="connsiteX145" fmla="*/ 442619 w 1605470"/>
              <a:gd name="connsiteY145" fmla="*/ 1910499 h 6858000"/>
              <a:gd name="connsiteX146" fmla="*/ 446785 w 1605470"/>
              <a:gd name="connsiteY146" fmla="*/ 1903212 h 6858000"/>
              <a:gd name="connsiteX147" fmla="*/ 436547 w 1605470"/>
              <a:gd name="connsiteY147" fmla="*/ 1861531 h 6858000"/>
              <a:gd name="connsiteX148" fmla="*/ 390346 w 1605470"/>
              <a:gd name="connsiteY148" fmla="*/ 1732919 h 6858000"/>
              <a:gd name="connsiteX149" fmla="*/ 362657 w 1605470"/>
              <a:gd name="connsiteY149" fmla="*/ 1663540 h 6858000"/>
              <a:gd name="connsiteX150" fmla="*/ 361783 w 1605470"/>
              <a:gd name="connsiteY150" fmla="*/ 1615777 h 6858000"/>
              <a:gd name="connsiteX151" fmla="*/ 342578 w 1605470"/>
              <a:gd name="connsiteY151" fmla="*/ 1563678 h 6858000"/>
              <a:gd name="connsiteX152" fmla="*/ 355658 w 1605470"/>
              <a:gd name="connsiteY152" fmla="*/ 1519474 h 6858000"/>
              <a:gd name="connsiteX153" fmla="*/ 348400 w 1605470"/>
              <a:gd name="connsiteY153" fmla="*/ 1477995 h 6858000"/>
              <a:gd name="connsiteX154" fmla="*/ 334485 w 1605470"/>
              <a:gd name="connsiteY154" fmla="*/ 1373769 h 6858000"/>
              <a:gd name="connsiteX155" fmla="*/ 342792 w 1605470"/>
              <a:gd name="connsiteY155" fmla="*/ 1307086 h 6858000"/>
              <a:gd name="connsiteX156" fmla="*/ 343980 w 1605470"/>
              <a:gd name="connsiteY156" fmla="*/ 1189033 h 6858000"/>
              <a:gd name="connsiteX157" fmla="*/ 348665 w 1605470"/>
              <a:gd name="connsiteY157" fmla="*/ 1168288 h 6858000"/>
              <a:gd name="connsiteX158" fmla="*/ 340947 w 1605470"/>
              <a:gd name="connsiteY158" fmla="*/ 1142577 h 6858000"/>
              <a:gd name="connsiteX159" fmla="*/ 330253 w 1605470"/>
              <a:gd name="connsiteY159" fmla="*/ 1088484 h 6858000"/>
              <a:gd name="connsiteX160" fmla="*/ 318989 w 1605470"/>
              <a:gd name="connsiteY160" fmla="*/ 1016103 h 6858000"/>
              <a:gd name="connsiteX161" fmla="*/ 320445 w 1605470"/>
              <a:gd name="connsiteY161" fmla="*/ 932283 h 6858000"/>
              <a:gd name="connsiteX162" fmla="*/ 322681 w 1605470"/>
              <a:gd name="connsiteY162" fmla="*/ 915925 h 6858000"/>
              <a:gd name="connsiteX163" fmla="*/ 315310 w 1605470"/>
              <a:gd name="connsiteY163" fmla="*/ 896999 h 6858000"/>
              <a:gd name="connsiteX164" fmla="*/ 284718 w 1605470"/>
              <a:gd name="connsiteY164" fmla="*/ 821517 h 6858000"/>
              <a:gd name="connsiteX165" fmla="*/ 263668 w 1605470"/>
              <a:gd name="connsiteY165" fmla="*/ 751353 h 6858000"/>
              <a:gd name="connsiteX166" fmla="*/ 263226 w 1605470"/>
              <a:gd name="connsiteY166" fmla="*/ 721230 h 6858000"/>
              <a:gd name="connsiteX167" fmla="*/ 248897 w 1605470"/>
              <a:gd name="connsiteY167" fmla="*/ 681659 h 6858000"/>
              <a:gd name="connsiteX168" fmla="*/ 234316 w 1605470"/>
              <a:gd name="connsiteY168" fmla="*/ 635218 h 6858000"/>
              <a:gd name="connsiteX169" fmla="*/ 239327 w 1605470"/>
              <a:gd name="connsiteY169" fmla="*/ 613763 h 6858000"/>
              <a:gd name="connsiteX170" fmla="*/ 225269 w 1605470"/>
              <a:gd name="connsiteY170" fmla="*/ 598582 h 6858000"/>
              <a:gd name="connsiteX171" fmla="*/ 224950 w 1605470"/>
              <a:gd name="connsiteY171" fmla="*/ 576846 h 6858000"/>
              <a:gd name="connsiteX172" fmla="*/ 204576 w 1605470"/>
              <a:gd name="connsiteY172" fmla="*/ 530055 h 6858000"/>
              <a:gd name="connsiteX173" fmla="*/ 219064 w 1605470"/>
              <a:gd name="connsiteY173" fmla="*/ 469651 h 6858000"/>
              <a:gd name="connsiteX174" fmla="*/ 195012 w 1605470"/>
              <a:gd name="connsiteY174" fmla="*/ 448559 h 6858000"/>
              <a:gd name="connsiteX175" fmla="*/ 201434 w 1605470"/>
              <a:gd name="connsiteY175" fmla="*/ 441529 h 6858000"/>
              <a:gd name="connsiteX176" fmla="*/ 200655 w 1605470"/>
              <a:gd name="connsiteY176" fmla="*/ 428927 h 6858000"/>
              <a:gd name="connsiteX177" fmla="*/ 190059 w 1605470"/>
              <a:gd name="connsiteY177" fmla="*/ 430161 h 6858000"/>
              <a:gd name="connsiteX178" fmla="*/ 167079 w 1605470"/>
              <a:gd name="connsiteY178" fmla="*/ 367211 h 6858000"/>
              <a:gd name="connsiteX179" fmla="*/ 124571 w 1605470"/>
              <a:gd name="connsiteY179" fmla="*/ 302178 h 6858000"/>
              <a:gd name="connsiteX180" fmla="*/ 103243 w 1605470"/>
              <a:gd name="connsiteY180" fmla="*/ 211375 h 6858000"/>
              <a:gd name="connsiteX181" fmla="*/ 94571 w 1605470"/>
              <a:gd name="connsiteY181" fmla="*/ 184179 h 6858000"/>
              <a:gd name="connsiteX182" fmla="*/ 13437 w 1605470"/>
              <a:gd name="connsiteY182" fmla="*/ 19287 h 6858000"/>
              <a:gd name="connsiteX183" fmla="*/ 0 w 1605470"/>
              <a:gd name="connsiteY183"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5660 w 1605470"/>
              <a:gd name="connsiteY79" fmla="*/ 4308823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622815 w 1605470"/>
              <a:gd name="connsiteY131" fmla="*/ 2762989 h 6858000"/>
              <a:gd name="connsiteX132" fmla="*/ 571733 w 1605470"/>
              <a:gd name="connsiteY132" fmla="*/ 2554718 h 6858000"/>
              <a:gd name="connsiteX133" fmla="*/ 551827 w 1605470"/>
              <a:gd name="connsiteY133" fmla="*/ 2485734 h 6858000"/>
              <a:gd name="connsiteX134" fmla="*/ 542550 w 1605470"/>
              <a:gd name="connsiteY134" fmla="*/ 2447068 h 6858000"/>
              <a:gd name="connsiteX135" fmla="*/ 529511 w 1605470"/>
              <a:gd name="connsiteY135" fmla="*/ 2425819 h 6858000"/>
              <a:gd name="connsiteX136" fmla="*/ 528878 w 1605470"/>
              <a:gd name="connsiteY136" fmla="*/ 2408971 h 6858000"/>
              <a:gd name="connsiteX137" fmla="*/ 535510 w 1605470"/>
              <a:gd name="connsiteY137" fmla="*/ 2402874 h 6858000"/>
              <a:gd name="connsiteX138" fmla="*/ 538122 w 1605470"/>
              <a:gd name="connsiteY138" fmla="*/ 2381443 h 6858000"/>
              <a:gd name="connsiteX139" fmla="*/ 514451 w 1605470"/>
              <a:gd name="connsiteY139" fmla="*/ 2261920 h 6858000"/>
              <a:gd name="connsiteX140" fmla="*/ 486968 w 1605470"/>
              <a:gd name="connsiteY140" fmla="*/ 2182937 h 6858000"/>
              <a:gd name="connsiteX141" fmla="*/ 488555 w 1605470"/>
              <a:gd name="connsiteY141" fmla="*/ 2155135 h 6858000"/>
              <a:gd name="connsiteX142" fmla="*/ 486013 w 1605470"/>
              <a:gd name="connsiteY142" fmla="*/ 2118008 h 6858000"/>
              <a:gd name="connsiteX143" fmla="*/ 487006 w 1605470"/>
              <a:gd name="connsiteY143" fmla="*/ 2050531 h 6858000"/>
              <a:gd name="connsiteX144" fmla="*/ 478812 w 1605470"/>
              <a:gd name="connsiteY144" fmla="*/ 1963269 h 6858000"/>
              <a:gd name="connsiteX145" fmla="*/ 442619 w 1605470"/>
              <a:gd name="connsiteY145" fmla="*/ 1910499 h 6858000"/>
              <a:gd name="connsiteX146" fmla="*/ 446785 w 1605470"/>
              <a:gd name="connsiteY146" fmla="*/ 1903212 h 6858000"/>
              <a:gd name="connsiteX147" fmla="*/ 436547 w 1605470"/>
              <a:gd name="connsiteY147" fmla="*/ 1861531 h 6858000"/>
              <a:gd name="connsiteX148" fmla="*/ 390346 w 1605470"/>
              <a:gd name="connsiteY148" fmla="*/ 1732919 h 6858000"/>
              <a:gd name="connsiteX149" fmla="*/ 362657 w 1605470"/>
              <a:gd name="connsiteY149" fmla="*/ 1663540 h 6858000"/>
              <a:gd name="connsiteX150" fmla="*/ 361783 w 1605470"/>
              <a:gd name="connsiteY150" fmla="*/ 1615777 h 6858000"/>
              <a:gd name="connsiteX151" fmla="*/ 342578 w 1605470"/>
              <a:gd name="connsiteY151" fmla="*/ 1563678 h 6858000"/>
              <a:gd name="connsiteX152" fmla="*/ 355658 w 1605470"/>
              <a:gd name="connsiteY152" fmla="*/ 1519474 h 6858000"/>
              <a:gd name="connsiteX153" fmla="*/ 348400 w 1605470"/>
              <a:gd name="connsiteY153" fmla="*/ 1477995 h 6858000"/>
              <a:gd name="connsiteX154" fmla="*/ 334485 w 1605470"/>
              <a:gd name="connsiteY154" fmla="*/ 1373769 h 6858000"/>
              <a:gd name="connsiteX155" fmla="*/ 342792 w 1605470"/>
              <a:gd name="connsiteY155" fmla="*/ 1307086 h 6858000"/>
              <a:gd name="connsiteX156" fmla="*/ 343980 w 1605470"/>
              <a:gd name="connsiteY156" fmla="*/ 1189033 h 6858000"/>
              <a:gd name="connsiteX157" fmla="*/ 348665 w 1605470"/>
              <a:gd name="connsiteY157" fmla="*/ 1168288 h 6858000"/>
              <a:gd name="connsiteX158" fmla="*/ 340947 w 1605470"/>
              <a:gd name="connsiteY158" fmla="*/ 1142577 h 6858000"/>
              <a:gd name="connsiteX159" fmla="*/ 330253 w 1605470"/>
              <a:gd name="connsiteY159" fmla="*/ 1088484 h 6858000"/>
              <a:gd name="connsiteX160" fmla="*/ 318989 w 1605470"/>
              <a:gd name="connsiteY160" fmla="*/ 1016103 h 6858000"/>
              <a:gd name="connsiteX161" fmla="*/ 320445 w 1605470"/>
              <a:gd name="connsiteY161" fmla="*/ 932283 h 6858000"/>
              <a:gd name="connsiteX162" fmla="*/ 322681 w 1605470"/>
              <a:gd name="connsiteY162" fmla="*/ 915925 h 6858000"/>
              <a:gd name="connsiteX163" fmla="*/ 315310 w 1605470"/>
              <a:gd name="connsiteY163" fmla="*/ 896999 h 6858000"/>
              <a:gd name="connsiteX164" fmla="*/ 284718 w 1605470"/>
              <a:gd name="connsiteY164" fmla="*/ 821517 h 6858000"/>
              <a:gd name="connsiteX165" fmla="*/ 263668 w 1605470"/>
              <a:gd name="connsiteY165" fmla="*/ 751353 h 6858000"/>
              <a:gd name="connsiteX166" fmla="*/ 263226 w 1605470"/>
              <a:gd name="connsiteY166" fmla="*/ 721230 h 6858000"/>
              <a:gd name="connsiteX167" fmla="*/ 248897 w 1605470"/>
              <a:gd name="connsiteY167" fmla="*/ 681659 h 6858000"/>
              <a:gd name="connsiteX168" fmla="*/ 234316 w 1605470"/>
              <a:gd name="connsiteY168" fmla="*/ 635218 h 6858000"/>
              <a:gd name="connsiteX169" fmla="*/ 239327 w 1605470"/>
              <a:gd name="connsiteY169" fmla="*/ 613763 h 6858000"/>
              <a:gd name="connsiteX170" fmla="*/ 225269 w 1605470"/>
              <a:gd name="connsiteY170" fmla="*/ 598582 h 6858000"/>
              <a:gd name="connsiteX171" fmla="*/ 224950 w 1605470"/>
              <a:gd name="connsiteY171" fmla="*/ 576846 h 6858000"/>
              <a:gd name="connsiteX172" fmla="*/ 204576 w 1605470"/>
              <a:gd name="connsiteY172" fmla="*/ 530055 h 6858000"/>
              <a:gd name="connsiteX173" fmla="*/ 219064 w 1605470"/>
              <a:gd name="connsiteY173" fmla="*/ 469651 h 6858000"/>
              <a:gd name="connsiteX174" fmla="*/ 195012 w 1605470"/>
              <a:gd name="connsiteY174" fmla="*/ 448559 h 6858000"/>
              <a:gd name="connsiteX175" fmla="*/ 201434 w 1605470"/>
              <a:gd name="connsiteY175" fmla="*/ 441529 h 6858000"/>
              <a:gd name="connsiteX176" fmla="*/ 200655 w 1605470"/>
              <a:gd name="connsiteY176" fmla="*/ 428927 h 6858000"/>
              <a:gd name="connsiteX177" fmla="*/ 190059 w 1605470"/>
              <a:gd name="connsiteY177" fmla="*/ 430161 h 6858000"/>
              <a:gd name="connsiteX178" fmla="*/ 167079 w 1605470"/>
              <a:gd name="connsiteY178" fmla="*/ 367211 h 6858000"/>
              <a:gd name="connsiteX179" fmla="*/ 124571 w 1605470"/>
              <a:gd name="connsiteY179" fmla="*/ 302178 h 6858000"/>
              <a:gd name="connsiteX180" fmla="*/ 103243 w 1605470"/>
              <a:gd name="connsiteY180" fmla="*/ 211375 h 6858000"/>
              <a:gd name="connsiteX181" fmla="*/ 94571 w 1605470"/>
              <a:gd name="connsiteY181" fmla="*/ 184179 h 6858000"/>
              <a:gd name="connsiteX182" fmla="*/ 13437 w 1605470"/>
              <a:gd name="connsiteY182" fmla="*/ 19287 h 6858000"/>
              <a:gd name="connsiteX183" fmla="*/ 0 w 1605470"/>
              <a:gd name="connsiteY183"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5660 w 1605470"/>
              <a:gd name="connsiteY79" fmla="*/ 4308823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622815 w 1605470"/>
              <a:gd name="connsiteY131" fmla="*/ 2762989 h 6858000"/>
              <a:gd name="connsiteX132" fmla="*/ 571733 w 1605470"/>
              <a:gd name="connsiteY132" fmla="*/ 2554718 h 6858000"/>
              <a:gd name="connsiteX133" fmla="*/ 551827 w 1605470"/>
              <a:gd name="connsiteY133" fmla="*/ 2485734 h 6858000"/>
              <a:gd name="connsiteX134" fmla="*/ 542550 w 1605470"/>
              <a:gd name="connsiteY134" fmla="*/ 2447068 h 6858000"/>
              <a:gd name="connsiteX135" fmla="*/ 529511 w 1605470"/>
              <a:gd name="connsiteY135" fmla="*/ 2425819 h 6858000"/>
              <a:gd name="connsiteX136" fmla="*/ 528878 w 1605470"/>
              <a:gd name="connsiteY136" fmla="*/ 2408971 h 6858000"/>
              <a:gd name="connsiteX137" fmla="*/ 535510 w 1605470"/>
              <a:gd name="connsiteY137" fmla="*/ 2402874 h 6858000"/>
              <a:gd name="connsiteX138" fmla="*/ 538122 w 1605470"/>
              <a:gd name="connsiteY138" fmla="*/ 2381443 h 6858000"/>
              <a:gd name="connsiteX139" fmla="*/ 514451 w 1605470"/>
              <a:gd name="connsiteY139" fmla="*/ 2261920 h 6858000"/>
              <a:gd name="connsiteX140" fmla="*/ 486968 w 1605470"/>
              <a:gd name="connsiteY140" fmla="*/ 2182937 h 6858000"/>
              <a:gd name="connsiteX141" fmla="*/ 488555 w 1605470"/>
              <a:gd name="connsiteY141" fmla="*/ 2155135 h 6858000"/>
              <a:gd name="connsiteX142" fmla="*/ 486013 w 1605470"/>
              <a:gd name="connsiteY142" fmla="*/ 2118008 h 6858000"/>
              <a:gd name="connsiteX143" fmla="*/ 487006 w 1605470"/>
              <a:gd name="connsiteY143" fmla="*/ 2050531 h 6858000"/>
              <a:gd name="connsiteX144" fmla="*/ 478812 w 1605470"/>
              <a:gd name="connsiteY144" fmla="*/ 1963269 h 6858000"/>
              <a:gd name="connsiteX145" fmla="*/ 442619 w 1605470"/>
              <a:gd name="connsiteY145" fmla="*/ 1910499 h 6858000"/>
              <a:gd name="connsiteX146" fmla="*/ 446785 w 1605470"/>
              <a:gd name="connsiteY146" fmla="*/ 1903212 h 6858000"/>
              <a:gd name="connsiteX147" fmla="*/ 436547 w 1605470"/>
              <a:gd name="connsiteY147" fmla="*/ 1861531 h 6858000"/>
              <a:gd name="connsiteX148" fmla="*/ 390346 w 1605470"/>
              <a:gd name="connsiteY148" fmla="*/ 1732919 h 6858000"/>
              <a:gd name="connsiteX149" fmla="*/ 362657 w 1605470"/>
              <a:gd name="connsiteY149" fmla="*/ 1663540 h 6858000"/>
              <a:gd name="connsiteX150" fmla="*/ 361783 w 1605470"/>
              <a:gd name="connsiteY150" fmla="*/ 1615777 h 6858000"/>
              <a:gd name="connsiteX151" fmla="*/ 342578 w 1605470"/>
              <a:gd name="connsiteY151" fmla="*/ 1563678 h 6858000"/>
              <a:gd name="connsiteX152" fmla="*/ 355658 w 1605470"/>
              <a:gd name="connsiteY152" fmla="*/ 1519474 h 6858000"/>
              <a:gd name="connsiteX153" fmla="*/ 348400 w 1605470"/>
              <a:gd name="connsiteY153" fmla="*/ 1477995 h 6858000"/>
              <a:gd name="connsiteX154" fmla="*/ 334485 w 1605470"/>
              <a:gd name="connsiteY154" fmla="*/ 1373769 h 6858000"/>
              <a:gd name="connsiteX155" fmla="*/ 342792 w 1605470"/>
              <a:gd name="connsiteY155" fmla="*/ 1307086 h 6858000"/>
              <a:gd name="connsiteX156" fmla="*/ 343980 w 1605470"/>
              <a:gd name="connsiteY156" fmla="*/ 1189033 h 6858000"/>
              <a:gd name="connsiteX157" fmla="*/ 348665 w 1605470"/>
              <a:gd name="connsiteY157" fmla="*/ 1168288 h 6858000"/>
              <a:gd name="connsiteX158" fmla="*/ 340947 w 1605470"/>
              <a:gd name="connsiteY158" fmla="*/ 1142577 h 6858000"/>
              <a:gd name="connsiteX159" fmla="*/ 330253 w 1605470"/>
              <a:gd name="connsiteY159" fmla="*/ 1088484 h 6858000"/>
              <a:gd name="connsiteX160" fmla="*/ 318989 w 1605470"/>
              <a:gd name="connsiteY160" fmla="*/ 1016103 h 6858000"/>
              <a:gd name="connsiteX161" fmla="*/ 320445 w 1605470"/>
              <a:gd name="connsiteY161" fmla="*/ 932283 h 6858000"/>
              <a:gd name="connsiteX162" fmla="*/ 322681 w 1605470"/>
              <a:gd name="connsiteY162" fmla="*/ 915925 h 6858000"/>
              <a:gd name="connsiteX163" fmla="*/ 315310 w 1605470"/>
              <a:gd name="connsiteY163" fmla="*/ 896999 h 6858000"/>
              <a:gd name="connsiteX164" fmla="*/ 284718 w 1605470"/>
              <a:gd name="connsiteY164" fmla="*/ 821517 h 6858000"/>
              <a:gd name="connsiteX165" fmla="*/ 263668 w 1605470"/>
              <a:gd name="connsiteY165" fmla="*/ 751353 h 6858000"/>
              <a:gd name="connsiteX166" fmla="*/ 263226 w 1605470"/>
              <a:gd name="connsiteY166" fmla="*/ 721230 h 6858000"/>
              <a:gd name="connsiteX167" fmla="*/ 248897 w 1605470"/>
              <a:gd name="connsiteY167" fmla="*/ 681659 h 6858000"/>
              <a:gd name="connsiteX168" fmla="*/ 234316 w 1605470"/>
              <a:gd name="connsiteY168" fmla="*/ 635218 h 6858000"/>
              <a:gd name="connsiteX169" fmla="*/ 239327 w 1605470"/>
              <a:gd name="connsiteY169" fmla="*/ 613763 h 6858000"/>
              <a:gd name="connsiteX170" fmla="*/ 225269 w 1605470"/>
              <a:gd name="connsiteY170" fmla="*/ 598582 h 6858000"/>
              <a:gd name="connsiteX171" fmla="*/ 224950 w 1605470"/>
              <a:gd name="connsiteY171" fmla="*/ 576846 h 6858000"/>
              <a:gd name="connsiteX172" fmla="*/ 204576 w 1605470"/>
              <a:gd name="connsiteY172" fmla="*/ 530055 h 6858000"/>
              <a:gd name="connsiteX173" fmla="*/ 219064 w 1605470"/>
              <a:gd name="connsiteY173" fmla="*/ 469651 h 6858000"/>
              <a:gd name="connsiteX174" fmla="*/ 195012 w 1605470"/>
              <a:gd name="connsiteY174" fmla="*/ 448559 h 6858000"/>
              <a:gd name="connsiteX175" fmla="*/ 201434 w 1605470"/>
              <a:gd name="connsiteY175" fmla="*/ 441529 h 6858000"/>
              <a:gd name="connsiteX176" fmla="*/ 200655 w 1605470"/>
              <a:gd name="connsiteY176" fmla="*/ 428927 h 6858000"/>
              <a:gd name="connsiteX177" fmla="*/ 190059 w 1605470"/>
              <a:gd name="connsiteY177" fmla="*/ 430161 h 6858000"/>
              <a:gd name="connsiteX178" fmla="*/ 167079 w 1605470"/>
              <a:gd name="connsiteY178" fmla="*/ 367211 h 6858000"/>
              <a:gd name="connsiteX179" fmla="*/ 124571 w 1605470"/>
              <a:gd name="connsiteY179" fmla="*/ 302178 h 6858000"/>
              <a:gd name="connsiteX180" fmla="*/ 103243 w 1605470"/>
              <a:gd name="connsiteY180" fmla="*/ 211375 h 6858000"/>
              <a:gd name="connsiteX181" fmla="*/ 94571 w 1605470"/>
              <a:gd name="connsiteY181" fmla="*/ 184179 h 6858000"/>
              <a:gd name="connsiteX182" fmla="*/ 13437 w 1605470"/>
              <a:gd name="connsiteY182" fmla="*/ 19287 h 6858000"/>
              <a:gd name="connsiteX183" fmla="*/ 0 w 1605470"/>
              <a:gd name="connsiteY183"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5660 w 1605470"/>
              <a:gd name="connsiteY79" fmla="*/ 4308823 h 6858000"/>
              <a:gd name="connsiteX80" fmla="*/ 715481 w 1605470"/>
              <a:gd name="connsiteY80" fmla="*/ 4214165 h 6858000"/>
              <a:gd name="connsiteX81" fmla="*/ 710868 w 1605470"/>
              <a:gd name="connsiteY81" fmla="*/ 4048827 h 6858000"/>
              <a:gd name="connsiteX82" fmla="*/ 704810 w 1605470"/>
              <a:gd name="connsiteY82" fmla="*/ 4033999 h 6858000"/>
              <a:gd name="connsiteX83" fmla="*/ 705959 w 1605470"/>
              <a:gd name="connsiteY83" fmla="*/ 4031933 h 6858000"/>
              <a:gd name="connsiteX84" fmla="*/ 704535 w 1605470"/>
              <a:gd name="connsiteY84" fmla="*/ 4013953 h 6858000"/>
              <a:gd name="connsiteX85" fmla="*/ 700443 w 1605470"/>
              <a:gd name="connsiteY85" fmla="*/ 4010511 h 6858000"/>
              <a:gd name="connsiteX86" fmla="*/ 698282 w 1605470"/>
              <a:gd name="connsiteY86" fmla="*/ 3998331 h 6858000"/>
              <a:gd name="connsiteX87" fmla="*/ 690830 w 1605470"/>
              <a:gd name="connsiteY87" fmla="*/ 3974753 h 6858000"/>
              <a:gd name="connsiteX88" fmla="*/ 692428 w 1605470"/>
              <a:gd name="connsiteY88" fmla="*/ 3969950 h 6858000"/>
              <a:gd name="connsiteX89" fmla="*/ 685850 w 1605470"/>
              <a:gd name="connsiteY89" fmla="*/ 3933779 h 6858000"/>
              <a:gd name="connsiteX90" fmla="*/ 687181 w 1605470"/>
              <a:gd name="connsiteY90" fmla="*/ 3933093 h 6858000"/>
              <a:gd name="connsiteX91" fmla="*/ 691535 w 1605470"/>
              <a:gd name="connsiteY91" fmla="*/ 3922082 h 6858000"/>
              <a:gd name="connsiteX92" fmla="*/ 696613 w 1605470"/>
              <a:gd name="connsiteY92" fmla="*/ 3901461 h 6858000"/>
              <a:gd name="connsiteX93" fmla="*/ 725908 w 1605470"/>
              <a:gd name="connsiteY93" fmla="*/ 3851605 h 6858000"/>
              <a:gd name="connsiteX94" fmla="*/ 719207 w 1605470"/>
              <a:gd name="connsiteY94" fmla="*/ 3813873 h 6858000"/>
              <a:gd name="connsiteX95" fmla="*/ 718632 w 1605470"/>
              <a:gd name="connsiteY95" fmla="*/ 3806161 h 6858000"/>
              <a:gd name="connsiteX96" fmla="*/ 718939 w 1605470"/>
              <a:gd name="connsiteY96" fmla="*/ 3805957 h 6858000"/>
              <a:gd name="connsiteX97" fmla="*/ 718966 w 1605470"/>
              <a:gd name="connsiteY97" fmla="*/ 3797724 h 6858000"/>
              <a:gd name="connsiteX98" fmla="*/ 717581 w 1605470"/>
              <a:gd name="connsiteY98" fmla="*/ 3792098 h 6858000"/>
              <a:gd name="connsiteX99" fmla="*/ 716465 w 1605470"/>
              <a:gd name="connsiteY99" fmla="*/ 3777135 h 6858000"/>
              <a:gd name="connsiteX100" fmla="*/ 718198 w 1605470"/>
              <a:gd name="connsiteY100" fmla="*/ 3771656 h 6858000"/>
              <a:gd name="connsiteX101" fmla="*/ 721941 w 1605470"/>
              <a:gd name="connsiteY101" fmla="*/ 3769007 h 6858000"/>
              <a:gd name="connsiteX102" fmla="*/ 721407 w 1605470"/>
              <a:gd name="connsiteY102" fmla="*/ 3767709 h 6858000"/>
              <a:gd name="connsiteX103" fmla="*/ 730103 w 1605470"/>
              <a:gd name="connsiteY103" fmla="*/ 3738082 h 6858000"/>
              <a:gd name="connsiteX104" fmla="*/ 737449 w 1605470"/>
              <a:gd name="connsiteY104" fmla="*/ 3673397 h 6858000"/>
              <a:gd name="connsiteX105" fmla="*/ 736745 w 1605470"/>
              <a:gd name="connsiteY105" fmla="*/ 3637109 h 6858000"/>
              <a:gd name="connsiteX106" fmla="*/ 740188 w 1605470"/>
              <a:gd name="connsiteY106" fmla="*/ 3536883 h 6858000"/>
              <a:gd name="connsiteX107" fmla="*/ 747726 w 1605470"/>
              <a:gd name="connsiteY107" fmla="*/ 3435652 h 6858000"/>
              <a:gd name="connsiteX108" fmla="*/ 774383 w 1605470"/>
              <a:gd name="connsiteY108" fmla="*/ 3381564 h 6858000"/>
              <a:gd name="connsiteX109" fmla="*/ 774870 w 1605470"/>
              <a:gd name="connsiteY109" fmla="*/ 3375761 h 6858000"/>
              <a:gd name="connsiteX110" fmla="*/ 770510 w 1605470"/>
              <a:gd name="connsiteY110" fmla="*/ 3361844 h 6858000"/>
              <a:gd name="connsiteX111" fmla="*/ 767933 w 1605470"/>
              <a:gd name="connsiteY111" fmla="*/ 3356929 h 6858000"/>
              <a:gd name="connsiteX112" fmla="*/ 766158 w 1605470"/>
              <a:gd name="connsiteY112" fmla="*/ 3349058 h 6858000"/>
              <a:gd name="connsiteX113" fmla="*/ 766414 w 1605470"/>
              <a:gd name="connsiteY113" fmla="*/ 3348763 h 6858000"/>
              <a:gd name="connsiteX114" fmla="*/ 764166 w 1605470"/>
              <a:gd name="connsiteY114" fmla="*/ 3341588 h 6858000"/>
              <a:gd name="connsiteX115" fmla="*/ 749397 w 1605470"/>
              <a:gd name="connsiteY115" fmla="*/ 3307769 h 6858000"/>
              <a:gd name="connsiteX116" fmla="*/ 766960 w 1605470"/>
              <a:gd name="connsiteY116" fmla="*/ 3250522 h 6858000"/>
              <a:gd name="connsiteX117" fmla="*/ 767385 w 1605470"/>
              <a:gd name="connsiteY117" fmla="*/ 3229163 h 6858000"/>
              <a:gd name="connsiteX118" fmla="*/ 769208 w 1605470"/>
              <a:gd name="connsiteY118" fmla="*/ 3217217 h 6858000"/>
              <a:gd name="connsiteX119" fmla="*/ 770350 w 1605470"/>
              <a:gd name="connsiteY119" fmla="*/ 3216125 h 6858000"/>
              <a:gd name="connsiteX120" fmla="*/ 756043 w 1605470"/>
              <a:gd name="connsiteY120" fmla="*/ 3183755 h 6858000"/>
              <a:gd name="connsiteX121" fmla="*/ 756544 w 1605470"/>
              <a:gd name="connsiteY121" fmla="*/ 3178642 h 6858000"/>
              <a:gd name="connsiteX122" fmla="*/ 744144 w 1605470"/>
              <a:gd name="connsiteY122" fmla="*/ 3158586 h 6858000"/>
              <a:gd name="connsiteX123" fmla="*/ 739378 w 1605470"/>
              <a:gd name="connsiteY123" fmla="*/ 3147669 h 6858000"/>
              <a:gd name="connsiteX124" fmla="*/ 734648 w 1605470"/>
              <a:gd name="connsiteY124" fmla="*/ 3145733 h 6858000"/>
              <a:gd name="connsiteX125" fmla="*/ 729329 w 1605470"/>
              <a:gd name="connsiteY125" fmla="*/ 3129034 h 6858000"/>
              <a:gd name="connsiteX126" fmla="*/ 729994 w 1605470"/>
              <a:gd name="connsiteY126" fmla="*/ 3126682 h 6858000"/>
              <a:gd name="connsiteX127" fmla="*/ 720862 w 1605470"/>
              <a:gd name="connsiteY127" fmla="*/ 3114519 h 6858000"/>
              <a:gd name="connsiteX128" fmla="*/ 707471 w 1605470"/>
              <a:gd name="connsiteY128" fmla="*/ 3106272 h 6858000"/>
              <a:gd name="connsiteX129" fmla="*/ 680201 w 1605470"/>
              <a:gd name="connsiteY129" fmla="*/ 2958185 h 6858000"/>
              <a:gd name="connsiteX130" fmla="*/ 622815 w 1605470"/>
              <a:gd name="connsiteY130" fmla="*/ 2762989 h 6858000"/>
              <a:gd name="connsiteX131" fmla="*/ 571733 w 1605470"/>
              <a:gd name="connsiteY131" fmla="*/ 2554718 h 6858000"/>
              <a:gd name="connsiteX132" fmla="*/ 551827 w 1605470"/>
              <a:gd name="connsiteY132" fmla="*/ 2485734 h 6858000"/>
              <a:gd name="connsiteX133" fmla="*/ 542550 w 1605470"/>
              <a:gd name="connsiteY133" fmla="*/ 2447068 h 6858000"/>
              <a:gd name="connsiteX134" fmla="*/ 529511 w 1605470"/>
              <a:gd name="connsiteY134" fmla="*/ 2425819 h 6858000"/>
              <a:gd name="connsiteX135" fmla="*/ 528878 w 1605470"/>
              <a:gd name="connsiteY135" fmla="*/ 2408971 h 6858000"/>
              <a:gd name="connsiteX136" fmla="*/ 535510 w 1605470"/>
              <a:gd name="connsiteY136" fmla="*/ 2402874 h 6858000"/>
              <a:gd name="connsiteX137" fmla="*/ 538122 w 1605470"/>
              <a:gd name="connsiteY137" fmla="*/ 2381443 h 6858000"/>
              <a:gd name="connsiteX138" fmla="*/ 514451 w 1605470"/>
              <a:gd name="connsiteY138" fmla="*/ 2261920 h 6858000"/>
              <a:gd name="connsiteX139" fmla="*/ 486968 w 1605470"/>
              <a:gd name="connsiteY139" fmla="*/ 2182937 h 6858000"/>
              <a:gd name="connsiteX140" fmla="*/ 488555 w 1605470"/>
              <a:gd name="connsiteY140" fmla="*/ 2155135 h 6858000"/>
              <a:gd name="connsiteX141" fmla="*/ 486013 w 1605470"/>
              <a:gd name="connsiteY141" fmla="*/ 2118008 h 6858000"/>
              <a:gd name="connsiteX142" fmla="*/ 487006 w 1605470"/>
              <a:gd name="connsiteY142" fmla="*/ 2050531 h 6858000"/>
              <a:gd name="connsiteX143" fmla="*/ 478812 w 1605470"/>
              <a:gd name="connsiteY143" fmla="*/ 1963269 h 6858000"/>
              <a:gd name="connsiteX144" fmla="*/ 442619 w 1605470"/>
              <a:gd name="connsiteY144" fmla="*/ 1910499 h 6858000"/>
              <a:gd name="connsiteX145" fmla="*/ 446785 w 1605470"/>
              <a:gd name="connsiteY145" fmla="*/ 1903212 h 6858000"/>
              <a:gd name="connsiteX146" fmla="*/ 436547 w 1605470"/>
              <a:gd name="connsiteY146" fmla="*/ 1861531 h 6858000"/>
              <a:gd name="connsiteX147" fmla="*/ 390346 w 1605470"/>
              <a:gd name="connsiteY147" fmla="*/ 1732919 h 6858000"/>
              <a:gd name="connsiteX148" fmla="*/ 362657 w 1605470"/>
              <a:gd name="connsiteY148" fmla="*/ 1663540 h 6858000"/>
              <a:gd name="connsiteX149" fmla="*/ 361783 w 1605470"/>
              <a:gd name="connsiteY149" fmla="*/ 1615777 h 6858000"/>
              <a:gd name="connsiteX150" fmla="*/ 342578 w 1605470"/>
              <a:gd name="connsiteY150" fmla="*/ 1563678 h 6858000"/>
              <a:gd name="connsiteX151" fmla="*/ 355658 w 1605470"/>
              <a:gd name="connsiteY151" fmla="*/ 1519474 h 6858000"/>
              <a:gd name="connsiteX152" fmla="*/ 348400 w 1605470"/>
              <a:gd name="connsiteY152" fmla="*/ 1477995 h 6858000"/>
              <a:gd name="connsiteX153" fmla="*/ 334485 w 1605470"/>
              <a:gd name="connsiteY153" fmla="*/ 1373769 h 6858000"/>
              <a:gd name="connsiteX154" fmla="*/ 342792 w 1605470"/>
              <a:gd name="connsiteY154" fmla="*/ 1307086 h 6858000"/>
              <a:gd name="connsiteX155" fmla="*/ 343980 w 1605470"/>
              <a:gd name="connsiteY155" fmla="*/ 1189033 h 6858000"/>
              <a:gd name="connsiteX156" fmla="*/ 348665 w 1605470"/>
              <a:gd name="connsiteY156" fmla="*/ 1168288 h 6858000"/>
              <a:gd name="connsiteX157" fmla="*/ 340947 w 1605470"/>
              <a:gd name="connsiteY157" fmla="*/ 1142577 h 6858000"/>
              <a:gd name="connsiteX158" fmla="*/ 330253 w 1605470"/>
              <a:gd name="connsiteY158" fmla="*/ 1088484 h 6858000"/>
              <a:gd name="connsiteX159" fmla="*/ 318989 w 1605470"/>
              <a:gd name="connsiteY159" fmla="*/ 1016103 h 6858000"/>
              <a:gd name="connsiteX160" fmla="*/ 320445 w 1605470"/>
              <a:gd name="connsiteY160" fmla="*/ 932283 h 6858000"/>
              <a:gd name="connsiteX161" fmla="*/ 322681 w 1605470"/>
              <a:gd name="connsiteY161" fmla="*/ 915925 h 6858000"/>
              <a:gd name="connsiteX162" fmla="*/ 315310 w 1605470"/>
              <a:gd name="connsiteY162" fmla="*/ 896999 h 6858000"/>
              <a:gd name="connsiteX163" fmla="*/ 284718 w 1605470"/>
              <a:gd name="connsiteY163" fmla="*/ 821517 h 6858000"/>
              <a:gd name="connsiteX164" fmla="*/ 263668 w 1605470"/>
              <a:gd name="connsiteY164" fmla="*/ 751353 h 6858000"/>
              <a:gd name="connsiteX165" fmla="*/ 263226 w 1605470"/>
              <a:gd name="connsiteY165" fmla="*/ 721230 h 6858000"/>
              <a:gd name="connsiteX166" fmla="*/ 248897 w 1605470"/>
              <a:gd name="connsiteY166" fmla="*/ 681659 h 6858000"/>
              <a:gd name="connsiteX167" fmla="*/ 234316 w 1605470"/>
              <a:gd name="connsiteY167" fmla="*/ 635218 h 6858000"/>
              <a:gd name="connsiteX168" fmla="*/ 239327 w 1605470"/>
              <a:gd name="connsiteY168" fmla="*/ 613763 h 6858000"/>
              <a:gd name="connsiteX169" fmla="*/ 225269 w 1605470"/>
              <a:gd name="connsiteY169" fmla="*/ 598582 h 6858000"/>
              <a:gd name="connsiteX170" fmla="*/ 224950 w 1605470"/>
              <a:gd name="connsiteY170" fmla="*/ 576846 h 6858000"/>
              <a:gd name="connsiteX171" fmla="*/ 204576 w 1605470"/>
              <a:gd name="connsiteY171" fmla="*/ 530055 h 6858000"/>
              <a:gd name="connsiteX172" fmla="*/ 219064 w 1605470"/>
              <a:gd name="connsiteY172" fmla="*/ 469651 h 6858000"/>
              <a:gd name="connsiteX173" fmla="*/ 195012 w 1605470"/>
              <a:gd name="connsiteY173" fmla="*/ 448559 h 6858000"/>
              <a:gd name="connsiteX174" fmla="*/ 201434 w 1605470"/>
              <a:gd name="connsiteY174" fmla="*/ 441529 h 6858000"/>
              <a:gd name="connsiteX175" fmla="*/ 200655 w 1605470"/>
              <a:gd name="connsiteY175" fmla="*/ 428927 h 6858000"/>
              <a:gd name="connsiteX176" fmla="*/ 190059 w 1605470"/>
              <a:gd name="connsiteY176" fmla="*/ 430161 h 6858000"/>
              <a:gd name="connsiteX177" fmla="*/ 167079 w 1605470"/>
              <a:gd name="connsiteY177" fmla="*/ 367211 h 6858000"/>
              <a:gd name="connsiteX178" fmla="*/ 124571 w 1605470"/>
              <a:gd name="connsiteY178" fmla="*/ 302178 h 6858000"/>
              <a:gd name="connsiteX179" fmla="*/ 103243 w 1605470"/>
              <a:gd name="connsiteY179" fmla="*/ 211375 h 6858000"/>
              <a:gd name="connsiteX180" fmla="*/ 94571 w 1605470"/>
              <a:gd name="connsiteY180" fmla="*/ 184179 h 6858000"/>
              <a:gd name="connsiteX181" fmla="*/ 13437 w 1605470"/>
              <a:gd name="connsiteY181" fmla="*/ 19287 h 6858000"/>
              <a:gd name="connsiteX182" fmla="*/ 0 w 1605470"/>
              <a:gd name="connsiteY182"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5660 w 1605470"/>
              <a:gd name="connsiteY79" fmla="*/ 4308823 h 6858000"/>
              <a:gd name="connsiteX80" fmla="*/ 715481 w 1605470"/>
              <a:gd name="connsiteY80" fmla="*/ 4214165 h 6858000"/>
              <a:gd name="connsiteX81" fmla="*/ 719554 w 1605470"/>
              <a:gd name="connsiteY81" fmla="*/ 4090296 h 6858000"/>
              <a:gd name="connsiteX82" fmla="*/ 704810 w 1605470"/>
              <a:gd name="connsiteY82" fmla="*/ 4033999 h 6858000"/>
              <a:gd name="connsiteX83" fmla="*/ 705959 w 1605470"/>
              <a:gd name="connsiteY83" fmla="*/ 4031933 h 6858000"/>
              <a:gd name="connsiteX84" fmla="*/ 704535 w 1605470"/>
              <a:gd name="connsiteY84" fmla="*/ 4013953 h 6858000"/>
              <a:gd name="connsiteX85" fmla="*/ 700443 w 1605470"/>
              <a:gd name="connsiteY85" fmla="*/ 4010511 h 6858000"/>
              <a:gd name="connsiteX86" fmla="*/ 698282 w 1605470"/>
              <a:gd name="connsiteY86" fmla="*/ 3998331 h 6858000"/>
              <a:gd name="connsiteX87" fmla="*/ 690830 w 1605470"/>
              <a:gd name="connsiteY87" fmla="*/ 3974753 h 6858000"/>
              <a:gd name="connsiteX88" fmla="*/ 692428 w 1605470"/>
              <a:gd name="connsiteY88" fmla="*/ 3969950 h 6858000"/>
              <a:gd name="connsiteX89" fmla="*/ 685850 w 1605470"/>
              <a:gd name="connsiteY89" fmla="*/ 3933779 h 6858000"/>
              <a:gd name="connsiteX90" fmla="*/ 687181 w 1605470"/>
              <a:gd name="connsiteY90" fmla="*/ 3933093 h 6858000"/>
              <a:gd name="connsiteX91" fmla="*/ 691535 w 1605470"/>
              <a:gd name="connsiteY91" fmla="*/ 3922082 h 6858000"/>
              <a:gd name="connsiteX92" fmla="*/ 696613 w 1605470"/>
              <a:gd name="connsiteY92" fmla="*/ 3901461 h 6858000"/>
              <a:gd name="connsiteX93" fmla="*/ 725908 w 1605470"/>
              <a:gd name="connsiteY93" fmla="*/ 3851605 h 6858000"/>
              <a:gd name="connsiteX94" fmla="*/ 719207 w 1605470"/>
              <a:gd name="connsiteY94" fmla="*/ 3813873 h 6858000"/>
              <a:gd name="connsiteX95" fmla="*/ 718632 w 1605470"/>
              <a:gd name="connsiteY95" fmla="*/ 3806161 h 6858000"/>
              <a:gd name="connsiteX96" fmla="*/ 718939 w 1605470"/>
              <a:gd name="connsiteY96" fmla="*/ 3805957 h 6858000"/>
              <a:gd name="connsiteX97" fmla="*/ 718966 w 1605470"/>
              <a:gd name="connsiteY97" fmla="*/ 3797724 h 6858000"/>
              <a:gd name="connsiteX98" fmla="*/ 717581 w 1605470"/>
              <a:gd name="connsiteY98" fmla="*/ 3792098 h 6858000"/>
              <a:gd name="connsiteX99" fmla="*/ 716465 w 1605470"/>
              <a:gd name="connsiteY99" fmla="*/ 3777135 h 6858000"/>
              <a:gd name="connsiteX100" fmla="*/ 718198 w 1605470"/>
              <a:gd name="connsiteY100" fmla="*/ 3771656 h 6858000"/>
              <a:gd name="connsiteX101" fmla="*/ 721941 w 1605470"/>
              <a:gd name="connsiteY101" fmla="*/ 3769007 h 6858000"/>
              <a:gd name="connsiteX102" fmla="*/ 721407 w 1605470"/>
              <a:gd name="connsiteY102" fmla="*/ 3767709 h 6858000"/>
              <a:gd name="connsiteX103" fmla="*/ 730103 w 1605470"/>
              <a:gd name="connsiteY103" fmla="*/ 3738082 h 6858000"/>
              <a:gd name="connsiteX104" fmla="*/ 737449 w 1605470"/>
              <a:gd name="connsiteY104" fmla="*/ 3673397 h 6858000"/>
              <a:gd name="connsiteX105" fmla="*/ 736745 w 1605470"/>
              <a:gd name="connsiteY105" fmla="*/ 3637109 h 6858000"/>
              <a:gd name="connsiteX106" fmla="*/ 740188 w 1605470"/>
              <a:gd name="connsiteY106" fmla="*/ 3536883 h 6858000"/>
              <a:gd name="connsiteX107" fmla="*/ 747726 w 1605470"/>
              <a:gd name="connsiteY107" fmla="*/ 3435652 h 6858000"/>
              <a:gd name="connsiteX108" fmla="*/ 774383 w 1605470"/>
              <a:gd name="connsiteY108" fmla="*/ 3381564 h 6858000"/>
              <a:gd name="connsiteX109" fmla="*/ 774870 w 1605470"/>
              <a:gd name="connsiteY109" fmla="*/ 3375761 h 6858000"/>
              <a:gd name="connsiteX110" fmla="*/ 770510 w 1605470"/>
              <a:gd name="connsiteY110" fmla="*/ 3361844 h 6858000"/>
              <a:gd name="connsiteX111" fmla="*/ 767933 w 1605470"/>
              <a:gd name="connsiteY111" fmla="*/ 3356929 h 6858000"/>
              <a:gd name="connsiteX112" fmla="*/ 766158 w 1605470"/>
              <a:gd name="connsiteY112" fmla="*/ 3349058 h 6858000"/>
              <a:gd name="connsiteX113" fmla="*/ 766414 w 1605470"/>
              <a:gd name="connsiteY113" fmla="*/ 3348763 h 6858000"/>
              <a:gd name="connsiteX114" fmla="*/ 764166 w 1605470"/>
              <a:gd name="connsiteY114" fmla="*/ 3341588 h 6858000"/>
              <a:gd name="connsiteX115" fmla="*/ 749397 w 1605470"/>
              <a:gd name="connsiteY115" fmla="*/ 3307769 h 6858000"/>
              <a:gd name="connsiteX116" fmla="*/ 766960 w 1605470"/>
              <a:gd name="connsiteY116" fmla="*/ 3250522 h 6858000"/>
              <a:gd name="connsiteX117" fmla="*/ 767385 w 1605470"/>
              <a:gd name="connsiteY117" fmla="*/ 3229163 h 6858000"/>
              <a:gd name="connsiteX118" fmla="*/ 769208 w 1605470"/>
              <a:gd name="connsiteY118" fmla="*/ 3217217 h 6858000"/>
              <a:gd name="connsiteX119" fmla="*/ 770350 w 1605470"/>
              <a:gd name="connsiteY119" fmla="*/ 3216125 h 6858000"/>
              <a:gd name="connsiteX120" fmla="*/ 756043 w 1605470"/>
              <a:gd name="connsiteY120" fmla="*/ 3183755 h 6858000"/>
              <a:gd name="connsiteX121" fmla="*/ 756544 w 1605470"/>
              <a:gd name="connsiteY121" fmla="*/ 3178642 h 6858000"/>
              <a:gd name="connsiteX122" fmla="*/ 744144 w 1605470"/>
              <a:gd name="connsiteY122" fmla="*/ 3158586 h 6858000"/>
              <a:gd name="connsiteX123" fmla="*/ 739378 w 1605470"/>
              <a:gd name="connsiteY123" fmla="*/ 3147669 h 6858000"/>
              <a:gd name="connsiteX124" fmla="*/ 734648 w 1605470"/>
              <a:gd name="connsiteY124" fmla="*/ 3145733 h 6858000"/>
              <a:gd name="connsiteX125" fmla="*/ 729329 w 1605470"/>
              <a:gd name="connsiteY125" fmla="*/ 3129034 h 6858000"/>
              <a:gd name="connsiteX126" fmla="*/ 729994 w 1605470"/>
              <a:gd name="connsiteY126" fmla="*/ 3126682 h 6858000"/>
              <a:gd name="connsiteX127" fmla="*/ 720862 w 1605470"/>
              <a:gd name="connsiteY127" fmla="*/ 3114519 h 6858000"/>
              <a:gd name="connsiteX128" fmla="*/ 707471 w 1605470"/>
              <a:gd name="connsiteY128" fmla="*/ 3106272 h 6858000"/>
              <a:gd name="connsiteX129" fmla="*/ 680201 w 1605470"/>
              <a:gd name="connsiteY129" fmla="*/ 2958185 h 6858000"/>
              <a:gd name="connsiteX130" fmla="*/ 622815 w 1605470"/>
              <a:gd name="connsiteY130" fmla="*/ 2762989 h 6858000"/>
              <a:gd name="connsiteX131" fmla="*/ 571733 w 1605470"/>
              <a:gd name="connsiteY131" fmla="*/ 2554718 h 6858000"/>
              <a:gd name="connsiteX132" fmla="*/ 551827 w 1605470"/>
              <a:gd name="connsiteY132" fmla="*/ 2485734 h 6858000"/>
              <a:gd name="connsiteX133" fmla="*/ 542550 w 1605470"/>
              <a:gd name="connsiteY133" fmla="*/ 2447068 h 6858000"/>
              <a:gd name="connsiteX134" fmla="*/ 529511 w 1605470"/>
              <a:gd name="connsiteY134" fmla="*/ 2425819 h 6858000"/>
              <a:gd name="connsiteX135" fmla="*/ 528878 w 1605470"/>
              <a:gd name="connsiteY135" fmla="*/ 2408971 h 6858000"/>
              <a:gd name="connsiteX136" fmla="*/ 535510 w 1605470"/>
              <a:gd name="connsiteY136" fmla="*/ 2402874 h 6858000"/>
              <a:gd name="connsiteX137" fmla="*/ 538122 w 1605470"/>
              <a:gd name="connsiteY137" fmla="*/ 2381443 h 6858000"/>
              <a:gd name="connsiteX138" fmla="*/ 514451 w 1605470"/>
              <a:gd name="connsiteY138" fmla="*/ 2261920 h 6858000"/>
              <a:gd name="connsiteX139" fmla="*/ 486968 w 1605470"/>
              <a:gd name="connsiteY139" fmla="*/ 2182937 h 6858000"/>
              <a:gd name="connsiteX140" fmla="*/ 488555 w 1605470"/>
              <a:gd name="connsiteY140" fmla="*/ 2155135 h 6858000"/>
              <a:gd name="connsiteX141" fmla="*/ 486013 w 1605470"/>
              <a:gd name="connsiteY141" fmla="*/ 2118008 h 6858000"/>
              <a:gd name="connsiteX142" fmla="*/ 487006 w 1605470"/>
              <a:gd name="connsiteY142" fmla="*/ 2050531 h 6858000"/>
              <a:gd name="connsiteX143" fmla="*/ 478812 w 1605470"/>
              <a:gd name="connsiteY143" fmla="*/ 1963269 h 6858000"/>
              <a:gd name="connsiteX144" fmla="*/ 442619 w 1605470"/>
              <a:gd name="connsiteY144" fmla="*/ 1910499 h 6858000"/>
              <a:gd name="connsiteX145" fmla="*/ 446785 w 1605470"/>
              <a:gd name="connsiteY145" fmla="*/ 1903212 h 6858000"/>
              <a:gd name="connsiteX146" fmla="*/ 436547 w 1605470"/>
              <a:gd name="connsiteY146" fmla="*/ 1861531 h 6858000"/>
              <a:gd name="connsiteX147" fmla="*/ 390346 w 1605470"/>
              <a:gd name="connsiteY147" fmla="*/ 1732919 h 6858000"/>
              <a:gd name="connsiteX148" fmla="*/ 362657 w 1605470"/>
              <a:gd name="connsiteY148" fmla="*/ 1663540 h 6858000"/>
              <a:gd name="connsiteX149" fmla="*/ 361783 w 1605470"/>
              <a:gd name="connsiteY149" fmla="*/ 1615777 h 6858000"/>
              <a:gd name="connsiteX150" fmla="*/ 342578 w 1605470"/>
              <a:gd name="connsiteY150" fmla="*/ 1563678 h 6858000"/>
              <a:gd name="connsiteX151" fmla="*/ 355658 w 1605470"/>
              <a:gd name="connsiteY151" fmla="*/ 1519474 h 6858000"/>
              <a:gd name="connsiteX152" fmla="*/ 348400 w 1605470"/>
              <a:gd name="connsiteY152" fmla="*/ 1477995 h 6858000"/>
              <a:gd name="connsiteX153" fmla="*/ 334485 w 1605470"/>
              <a:gd name="connsiteY153" fmla="*/ 1373769 h 6858000"/>
              <a:gd name="connsiteX154" fmla="*/ 342792 w 1605470"/>
              <a:gd name="connsiteY154" fmla="*/ 1307086 h 6858000"/>
              <a:gd name="connsiteX155" fmla="*/ 343980 w 1605470"/>
              <a:gd name="connsiteY155" fmla="*/ 1189033 h 6858000"/>
              <a:gd name="connsiteX156" fmla="*/ 348665 w 1605470"/>
              <a:gd name="connsiteY156" fmla="*/ 1168288 h 6858000"/>
              <a:gd name="connsiteX157" fmla="*/ 340947 w 1605470"/>
              <a:gd name="connsiteY157" fmla="*/ 1142577 h 6858000"/>
              <a:gd name="connsiteX158" fmla="*/ 330253 w 1605470"/>
              <a:gd name="connsiteY158" fmla="*/ 1088484 h 6858000"/>
              <a:gd name="connsiteX159" fmla="*/ 318989 w 1605470"/>
              <a:gd name="connsiteY159" fmla="*/ 1016103 h 6858000"/>
              <a:gd name="connsiteX160" fmla="*/ 320445 w 1605470"/>
              <a:gd name="connsiteY160" fmla="*/ 932283 h 6858000"/>
              <a:gd name="connsiteX161" fmla="*/ 322681 w 1605470"/>
              <a:gd name="connsiteY161" fmla="*/ 915925 h 6858000"/>
              <a:gd name="connsiteX162" fmla="*/ 315310 w 1605470"/>
              <a:gd name="connsiteY162" fmla="*/ 896999 h 6858000"/>
              <a:gd name="connsiteX163" fmla="*/ 284718 w 1605470"/>
              <a:gd name="connsiteY163" fmla="*/ 821517 h 6858000"/>
              <a:gd name="connsiteX164" fmla="*/ 263668 w 1605470"/>
              <a:gd name="connsiteY164" fmla="*/ 751353 h 6858000"/>
              <a:gd name="connsiteX165" fmla="*/ 263226 w 1605470"/>
              <a:gd name="connsiteY165" fmla="*/ 721230 h 6858000"/>
              <a:gd name="connsiteX166" fmla="*/ 248897 w 1605470"/>
              <a:gd name="connsiteY166" fmla="*/ 681659 h 6858000"/>
              <a:gd name="connsiteX167" fmla="*/ 234316 w 1605470"/>
              <a:gd name="connsiteY167" fmla="*/ 635218 h 6858000"/>
              <a:gd name="connsiteX168" fmla="*/ 239327 w 1605470"/>
              <a:gd name="connsiteY168" fmla="*/ 613763 h 6858000"/>
              <a:gd name="connsiteX169" fmla="*/ 225269 w 1605470"/>
              <a:gd name="connsiteY169" fmla="*/ 598582 h 6858000"/>
              <a:gd name="connsiteX170" fmla="*/ 224950 w 1605470"/>
              <a:gd name="connsiteY170" fmla="*/ 576846 h 6858000"/>
              <a:gd name="connsiteX171" fmla="*/ 204576 w 1605470"/>
              <a:gd name="connsiteY171" fmla="*/ 530055 h 6858000"/>
              <a:gd name="connsiteX172" fmla="*/ 219064 w 1605470"/>
              <a:gd name="connsiteY172" fmla="*/ 469651 h 6858000"/>
              <a:gd name="connsiteX173" fmla="*/ 195012 w 1605470"/>
              <a:gd name="connsiteY173" fmla="*/ 448559 h 6858000"/>
              <a:gd name="connsiteX174" fmla="*/ 201434 w 1605470"/>
              <a:gd name="connsiteY174" fmla="*/ 441529 h 6858000"/>
              <a:gd name="connsiteX175" fmla="*/ 200655 w 1605470"/>
              <a:gd name="connsiteY175" fmla="*/ 428927 h 6858000"/>
              <a:gd name="connsiteX176" fmla="*/ 190059 w 1605470"/>
              <a:gd name="connsiteY176" fmla="*/ 430161 h 6858000"/>
              <a:gd name="connsiteX177" fmla="*/ 167079 w 1605470"/>
              <a:gd name="connsiteY177" fmla="*/ 367211 h 6858000"/>
              <a:gd name="connsiteX178" fmla="*/ 124571 w 1605470"/>
              <a:gd name="connsiteY178" fmla="*/ 302178 h 6858000"/>
              <a:gd name="connsiteX179" fmla="*/ 103243 w 1605470"/>
              <a:gd name="connsiteY179" fmla="*/ 211375 h 6858000"/>
              <a:gd name="connsiteX180" fmla="*/ 94571 w 1605470"/>
              <a:gd name="connsiteY180" fmla="*/ 184179 h 6858000"/>
              <a:gd name="connsiteX181" fmla="*/ 13437 w 1605470"/>
              <a:gd name="connsiteY181" fmla="*/ 19287 h 6858000"/>
              <a:gd name="connsiteX182" fmla="*/ 0 w 1605470"/>
              <a:gd name="connsiteY182"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5660 w 1605470"/>
              <a:gd name="connsiteY79" fmla="*/ 4308823 h 6858000"/>
              <a:gd name="connsiteX80" fmla="*/ 715481 w 1605470"/>
              <a:gd name="connsiteY80" fmla="*/ 4214165 h 6858000"/>
              <a:gd name="connsiteX81" fmla="*/ 719554 w 1605470"/>
              <a:gd name="connsiteY81" fmla="*/ 4090296 h 6858000"/>
              <a:gd name="connsiteX82" fmla="*/ 704810 w 1605470"/>
              <a:gd name="connsiteY82" fmla="*/ 4033999 h 6858000"/>
              <a:gd name="connsiteX83" fmla="*/ 705959 w 1605470"/>
              <a:gd name="connsiteY83" fmla="*/ 4031933 h 6858000"/>
              <a:gd name="connsiteX84" fmla="*/ 704535 w 1605470"/>
              <a:gd name="connsiteY84" fmla="*/ 4013953 h 6858000"/>
              <a:gd name="connsiteX85" fmla="*/ 700443 w 1605470"/>
              <a:gd name="connsiteY85" fmla="*/ 4010511 h 6858000"/>
              <a:gd name="connsiteX86" fmla="*/ 698282 w 1605470"/>
              <a:gd name="connsiteY86" fmla="*/ 3998331 h 6858000"/>
              <a:gd name="connsiteX87" fmla="*/ 690830 w 1605470"/>
              <a:gd name="connsiteY87" fmla="*/ 3974753 h 6858000"/>
              <a:gd name="connsiteX88" fmla="*/ 692428 w 1605470"/>
              <a:gd name="connsiteY88" fmla="*/ 3969950 h 6858000"/>
              <a:gd name="connsiteX89" fmla="*/ 685850 w 1605470"/>
              <a:gd name="connsiteY89" fmla="*/ 3933779 h 6858000"/>
              <a:gd name="connsiteX90" fmla="*/ 687181 w 1605470"/>
              <a:gd name="connsiteY90" fmla="*/ 3933093 h 6858000"/>
              <a:gd name="connsiteX91" fmla="*/ 691535 w 1605470"/>
              <a:gd name="connsiteY91" fmla="*/ 3922082 h 6858000"/>
              <a:gd name="connsiteX92" fmla="*/ 696613 w 1605470"/>
              <a:gd name="connsiteY92" fmla="*/ 3901461 h 6858000"/>
              <a:gd name="connsiteX93" fmla="*/ 719207 w 1605470"/>
              <a:gd name="connsiteY93" fmla="*/ 3813873 h 6858000"/>
              <a:gd name="connsiteX94" fmla="*/ 718632 w 1605470"/>
              <a:gd name="connsiteY94" fmla="*/ 3806161 h 6858000"/>
              <a:gd name="connsiteX95" fmla="*/ 718939 w 1605470"/>
              <a:gd name="connsiteY95" fmla="*/ 3805957 h 6858000"/>
              <a:gd name="connsiteX96" fmla="*/ 718966 w 1605470"/>
              <a:gd name="connsiteY96" fmla="*/ 3797724 h 6858000"/>
              <a:gd name="connsiteX97" fmla="*/ 717581 w 1605470"/>
              <a:gd name="connsiteY97" fmla="*/ 3792098 h 6858000"/>
              <a:gd name="connsiteX98" fmla="*/ 716465 w 1605470"/>
              <a:gd name="connsiteY98" fmla="*/ 3777135 h 6858000"/>
              <a:gd name="connsiteX99" fmla="*/ 718198 w 1605470"/>
              <a:gd name="connsiteY99" fmla="*/ 3771656 h 6858000"/>
              <a:gd name="connsiteX100" fmla="*/ 721941 w 1605470"/>
              <a:gd name="connsiteY100" fmla="*/ 3769007 h 6858000"/>
              <a:gd name="connsiteX101" fmla="*/ 721407 w 1605470"/>
              <a:gd name="connsiteY101" fmla="*/ 3767709 h 6858000"/>
              <a:gd name="connsiteX102" fmla="*/ 730103 w 1605470"/>
              <a:gd name="connsiteY102" fmla="*/ 3738082 h 6858000"/>
              <a:gd name="connsiteX103" fmla="*/ 737449 w 1605470"/>
              <a:gd name="connsiteY103" fmla="*/ 3673397 h 6858000"/>
              <a:gd name="connsiteX104" fmla="*/ 736745 w 1605470"/>
              <a:gd name="connsiteY104" fmla="*/ 3637109 h 6858000"/>
              <a:gd name="connsiteX105" fmla="*/ 740188 w 1605470"/>
              <a:gd name="connsiteY105" fmla="*/ 3536883 h 6858000"/>
              <a:gd name="connsiteX106" fmla="*/ 747726 w 1605470"/>
              <a:gd name="connsiteY106" fmla="*/ 3435652 h 6858000"/>
              <a:gd name="connsiteX107" fmla="*/ 774383 w 1605470"/>
              <a:gd name="connsiteY107" fmla="*/ 3381564 h 6858000"/>
              <a:gd name="connsiteX108" fmla="*/ 774870 w 1605470"/>
              <a:gd name="connsiteY108" fmla="*/ 3375761 h 6858000"/>
              <a:gd name="connsiteX109" fmla="*/ 770510 w 1605470"/>
              <a:gd name="connsiteY109" fmla="*/ 3361844 h 6858000"/>
              <a:gd name="connsiteX110" fmla="*/ 767933 w 1605470"/>
              <a:gd name="connsiteY110" fmla="*/ 3356929 h 6858000"/>
              <a:gd name="connsiteX111" fmla="*/ 766158 w 1605470"/>
              <a:gd name="connsiteY111" fmla="*/ 3349058 h 6858000"/>
              <a:gd name="connsiteX112" fmla="*/ 766414 w 1605470"/>
              <a:gd name="connsiteY112" fmla="*/ 3348763 h 6858000"/>
              <a:gd name="connsiteX113" fmla="*/ 764166 w 1605470"/>
              <a:gd name="connsiteY113" fmla="*/ 3341588 h 6858000"/>
              <a:gd name="connsiteX114" fmla="*/ 749397 w 1605470"/>
              <a:gd name="connsiteY114" fmla="*/ 3307769 h 6858000"/>
              <a:gd name="connsiteX115" fmla="*/ 766960 w 1605470"/>
              <a:gd name="connsiteY115" fmla="*/ 3250522 h 6858000"/>
              <a:gd name="connsiteX116" fmla="*/ 767385 w 1605470"/>
              <a:gd name="connsiteY116" fmla="*/ 3229163 h 6858000"/>
              <a:gd name="connsiteX117" fmla="*/ 769208 w 1605470"/>
              <a:gd name="connsiteY117" fmla="*/ 3217217 h 6858000"/>
              <a:gd name="connsiteX118" fmla="*/ 770350 w 1605470"/>
              <a:gd name="connsiteY118" fmla="*/ 3216125 h 6858000"/>
              <a:gd name="connsiteX119" fmla="*/ 756043 w 1605470"/>
              <a:gd name="connsiteY119" fmla="*/ 3183755 h 6858000"/>
              <a:gd name="connsiteX120" fmla="*/ 756544 w 1605470"/>
              <a:gd name="connsiteY120" fmla="*/ 3178642 h 6858000"/>
              <a:gd name="connsiteX121" fmla="*/ 744144 w 1605470"/>
              <a:gd name="connsiteY121" fmla="*/ 3158586 h 6858000"/>
              <a:gd name="connsiteX122" fmla="*/ 739378 w 1605470"/>
              <a:gd name="connsiteY122" fmla="*/ 3147669 h 6858000"/>
              <a:gd name="connsiteX123" fmla="*/ 734648 w 1605470"/>
              <a:gd name="connsiteY123" fmla="*/ 3145733 h 6858000"/>
              <a:gd name="connsiteX124" fmla="*/ 729329 w 1605470"/>
              <a:gd name="connsiteY124" fmla="*/ 3129034 h 6858000"/>
              <a:gd name="connsiteX125" fmla="*/ 729994 w 1605470"/>
              <a:gd name="connsiteY125" fmla="*/ 3126682 h 6858000"/>
              <a:gd name="connsiteX126" fmla="*/ 720862 w 1605470"/>
              <a:gd name="connsiteY126" fmla="*/ 3114519 h 6858000"/>
              <a:gd name="connsiteX127" fmla="*/ 707471 w 1605470"/>
              <a:gd name="connsiteY127" fmla="*/ 3106272 h 6858000"/>
              <a:gd name="connsiteX128" fmla="*/ 680201 w 1605470"/>
              <a:gd name="connsiteY128" fmla="*/ 2958185 h 6858000"/>
              <a:gd name="connsiteX129" fmla="*/ 622815 w 1605470"/>
              <a:gd name="connsiteY129" fmla="*/ 2762989 h 6858000"/>
              <a:gd name="connsiteX130" fmla="*/ 571733 w 1605470"/>
              <a:gd name="connsiteY130" fmla="*/ 2554718 h 6858000"/>
              <a:gd name="connsiteX131" fmla="*/ 551827 w 1605470"/>
              <a:gd name="connsiteY131" fmla="*/ 2485734 h 6858000"/>
              <a:gd name="connsiteX132" fmla="*/ 542550 w 1605470"/>
              <a:gd name="connsiteY132" fmla="*/ 2447068 h 6858000"/>
              <a:gd name="connsiteX133" fmla="*/ 529511 w 1605470"/>
              <a:gd name="connsiteY133" fmla="*/ 2425819 h 6858000"/>
              <a:gd name="connsiteX134" fmla="*/ 528878 w 1605470"/>
              <a:gd name="connsiteY134" fmla="*/ 2408971 h 6858000"/>
              <a:gd name="connsiteX135" fmla="*/ 535510 w 1605470"/>
              <a:gd name="connsiteY135" fmla="*/ 2402874 h 6858000"/>
              <a:gd name="connsiteX136" fmla="*/ 538122 w 1605470"/>
              <a:gd name="connsiteY136" fmla="*/ 2381443 h 6858000"/>
              <a:gd name="connsiteX137" fmla="*/ 514451 w 1605470"/>
              <a:gd name="connsiteY137" fmla="*/ 2261920 h 6858000"/>
              <a:gd name="connsiteX138" fmla="*/ 486968 w 1605470"/>
              <a:gd name="connsiteY138" fmla="*/ 2182937 h 6858000"/>
              <a:gd name="connsiteX139" fmla="*/ 488555 w 1605470"/>
              <a:gd name="connsiteY139" fmla="*/ 2155135 h 6858000"/>
              <a:gd name="connsiteX140" fmla="*/ 486013 w 1605470"/>
              <a:gd name="connsiteY140" fmla="*/ 2118008 h 6858000"/>
              <a:gd name="connsiteX141" fmla="*/ 487006 w 1605470"/>
              <a:gd name="connsiteY141" fmla="*/ 2050531 h 6858000"/>
              <a:gd name="connsiteX142" fmla="*/ 478812 w 1605470"/>
              <a:gd name="connsiteY142" fmla="*/ 1963269 h 6858000"/>
              <a:gd name="connsiteX143" fmla="*/ 442619 w 1605470"/>
              <a:gd name="connsiteY143" fmla="*/ 1910499 h 6858000"/>
              <a:gd name="connsiteX144" fmla="*/ 446785 w 1605470"/>
              <a:gd name="connsiteY144" fmla="*/ 1903212 h 6858000"/>
              <a:gd name="connsiteX145" fmla="*/ 436547 w 1605470"/>
              <a:gd name="connsiteY145" fmla="*/ 1861531 h 6858000"/>
              <a:gd name="connsiteX146" fmla="*/ 390346 w 1605470"/>
              <a:gd name="connsiteY146" fmla="*/ 1732919 h 6858000"/>
              <a:gd name="connsiteX147" fmla="*/ 362657 w 1605470"/>
              <a:gd name="connsiteY147" fmla="*/ 1663540 h 6858000"/>
              <a:gd name="connsiteX148" fmla="*/ 361783 w 1605470"/>
              <a:gd name="connsiteY148" fmla="*/ 1615777 h 6858000"/>
              <a:gd name="connsiteX149" fmla="*/ 342578 w 1605470"/>
              <a:gd name="connsiteY149" fmla="*/ 1563678 h 6858000"/>
              <a:gd name="connsiteX150" fmla="*/ 355658 w 1605470"/>
              <a:gd name="connsiteY150" fmla="*/ 1519474 h 6858000"/>
              <a:gd name="connsiteX151" fmla="*/ 348400 w 1605470"/>
              <a:gd name="connsiteY151" fmla="*/ 1477995 h 6858000"/>
              <a:gd name="connsiteX152" fmla="*/ 334485 w 1605470"/>
              <a:gd name="connsiteY152" fmla="*/ 1373769 h 6858000"/>
              <a:gd name="connsiteX153" fmla="*/ 342792 w 1605470"/>
              <a:gd name="connsiteY153" fmla="*/ 1307086 h 6858000"/>
              <a:gd name="connsiteX154" fmla="*/ 343980 w 1605470"/>
              <a:gd name="connsiteY154" fmla="*/ 1189033 h 6858000"/>
              <a:gd name="connsiteX155" fmla="*/ 348665 w 1605470"/>
              <a:gd name="connsiteY155" fmla="*/ 1168288 h 6858000"/>
              <a:gd name="connsiteX156" fmla="*/ 340947 w 1605470"/>
              <a:gd name="connsiteY156" fmla="*/ 1142577 h 6858000"/>
              <a:gd name="connsiteX157" fmla="*/ 330253 w 1605470"/>
              <a:gd name="connsiteY157" fmla="*/ 1088484 h 6858000"/>
              <a:gd name="connsiteX158" fmla="*/ 318989 w 1605470"/>
              <a:gd name="connsiteY158" fmla="*/ 1016103 h 6858000"/>
              <a:gd name="connsiteX159" fmla="*/ 320445 w 1605470"/>
              <a:gd name="connsiteY159" fmla="*/ 932283 h 6858000"/>
              <a:gd name="connsiteX160" fmla="*/ 322681 w 1605470"/>
              <a:gd name="connsiteY160" fmla="*/ 915925 h 6858000"/>
              <a:gd name="connsiteX161" fmla="*/ 315310 w 1605470"/>
              <a:gd name="connsiteY161" fmla="*/ 896999 h 6858000"/>
              <a:gd name="connsiteX162" fmla="*/ 284718 w 1605470"/>
              <a:gd name="connsiteY162" fmla="*/ 821517 h 6858000"/>
              <a:gd name="connsiteX163" fmla="*/ 263668 w 1605470"/>
              <a:gd name="connsiteY163" fmla="*/ 751353 h 6858000"/>
              <a:gd name="connsiteX164" fmla="*/ 263226 w 1605470"/>
              <a:gd name="connsiteY164" fmla="*/ 721230 h 6858000"/>
              <a:gd name="connsiteX165" fmla="*/ 248897 w 1605470"/>
              <a:gd name="connsiteY165" fmla="*/ 681659 h 6858000"/>
              <a:gd name="connsiteX166" fmla="*/ 234316 w 1605470"/>
              <a:gd name="connsiteY166" fmla="*/ 635218 h 6858000"/>
              <a:gd name="connsiteX167" fmla="*/ 239327 w 1605470"/>
              <a:gd name="connsiteY167" fmla="*/ 613763 h 6858000"/>
              <a:gd name="connsiteX168" fmla="*/ 225269 w 1605470"/>
              <a:gd name="connsiteY168" fmla="*/ 598582 h 6858000"/>
              <a:gd name="connsiteX169" fmla="*/ 224950 w 1605470"/>
              <a:gd name="connsiteY169" fmla="*/ 576846 h 6858000"/>
              <a:gd name="connsiteX170" fmla="*/ 204576 w 1605470"/>
              <a:gd name="connsiteY170" fmla="*/ 530055 h 6858000"/>
              <a:gd name="connsiteX171" fmla="*/ 219064 w 1605470"/>
              <a:gd name="connsiteY171" fmla="*/ 469651 h 6858000"/>
              <a:gd name="connsiteX172" fmla="*/ 195012 w 1605470"/>
              <a:gd name="connsiteY172" fmla="*/ 448559 h 6858000"/>
              <a:gd name="connsiteX173" fmla="*/ 201434 w 1605470"/>
              <a:gd name="connsiteY173" fmla="*/ 441529 h 6858000"/>
              <a:gd name="connsiteX174" fmla="*/ 200655 w 1605470"/>
              <a:gd name="connsiteY174" fmla="*/ 428927 h 6858000"/>
              <a:gd name="connsiteX175" fmla="*/ 190059 w 1605470"/>
              <a:gd name="connsiteY175" fmla="*/ 430161 h 6858000"/>
              <a:gd name="connsiteX176" fmla="*/ 167079 w 1605470"/>
              <a:gd name="connsiteY176" fmla="*/ 367211 h 6858000"/>
              <a:gd name="connsiteX177" fmla="*/ 124571 w 1605470"/>
              <a:gd name="connsiteY177" fmla="*/ 302178 h 6858000"/>
              <a:gd name="connsiteX178" fmla="*/ 103243 w 1605470"/>
              <a:gd name="connsiteY178" fmla="*/ 211375 h 6858000"/>
              <a:gd name="connsiteX179" fmla="*/ 94571 w 1605470"/>
              <a:gd name="connsiteY179" fmla="*/ 184179 h 6858000"/>
              <a:gd name="connsiteX180" fmla="*/ 13437 w 1605470"/>
              <a:gd name="connsiteY180" fmla="*/ 19287 h 6858000"/>
              <a:gd name="connsiteX181" fmla="*/ 0 w 1605470"/>
              <a:gd name="connsiteY18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15481 w 1605470"/>
              <a:gd name="connsiteY79" fmla="*/ 4214165 h 6858000"/>
              <a:gd name="connsiteX80" fmla="*/ 719554 w 1605470"/>
              <a:gd name="connsiteY80" fmla="*/ 4090296 h 6858000"/>
              <a:gd name="connsiteX81" fmla="*/ 704810 w 1605470"/>
              <a:gd name="connsiteY81" fmla="*/ 4033999 h 6858000"/>
              <a:gd name="connsiteX82" fmla="*/ 705959 w 1605470"/>
              <a:gd name="connsiteY82" fmla="*/ 4031933 h 6858000"/>
              <a:gd name="connsiteX83" fmla="*/ 704535 w 1605470"/>
              <a:gd name="connsiteY83" fmla="*/ 4013953 h 6858000"/>
              <a:gd name="connsiteX84" fmla="*/ 700443 w 1605470"/>
              <a:gd name="connsiteY84" fmla="*/ 4010511 h 6858000"/>
              <a:gd name="connsiteX85" fmla="*/ 698282 w 1605470"/>
              <a:gd name="connsiteY85" fmla="*/ 3998331 h 6858000"/>
              <a:gd name="connsiteX86" fmla="*/ 690830 w 1605470"/>
              <a:gd name="connsiteY86" fmla="*/ 3974753 h 6858000"/>
              <a:gd name="connsiteX87" fmla="*/ 692428 w 1605470"/>
              <a:gd name="connsiteY87" fmla="*/ 3969950 h 6858000"/>
              <a:gd name="connsiteX88" fmla="*/ 685850 w 1605470"/>
              <a:gd name="connsiteY88" fmla="*/ 3933779 h 6858000"/>
              <a:gd name="connsiteX89" fmla="*/ 687181 w 1605470"/>
              <a:gd name="connsiteY89" fmla="*/ 3933093 h 6858000"/>
              <a:gd name="connsiteX90" fmla="*/ 691535 w 1605470"/>
              <a:gd name="connsiteY90" fmla="*/ 3922082 h 6858000"/>
              <a:gd name="connsiteX91" fmla="*/ 696613 w 1605470"/>
              <a:gd name="connsiteY91" fmla="*/ 3901461 h 6858000"/>
              <a:gd name="connsiteX92" fmla="*/ 719207 w 1605470"/>
              <a:gd name="connsiteY92" fmla="*/ 3813873 h 6858000"/>
              <a:gd name="connsiteX93" fmla="*/ 718632 w 1605470"/>
              <a:gd name="connsiteY93" fmla="*/ 3806161 h 6858000"/>
              <a:gd name="connsiteX94" fmla="*/ 718939 w 1605470"/>
              <a:gd name="connsiteY94" fmla="*/ 3805957 h 6858000"/>
              <a:gd name="connsiteX95" fmla="*/ 718966 w 1605470"/>
              <a:gd name="connsiteY95" fmla="*/ 3797724 h 6858000"/>
              <a:gd name="connsiteX96" fmla="*/ 717581 w 1605470"/>
              <a:gd name="connsiteY96" fmla="*/ 3792098 h 6858000"/>
              <a:gd name="connsiteX97" fmla="*/ 716465 w 1605470"/>
              <a:gd name="connsiteY97" fmla="*/ 3777135 h 6858000"/>
              <a:gd name="connsiteX98" fmla="*/ 718198 w 1605470"/>
              <a:gd name="connsiteY98" fmla="*/ 3771656 h 6858000"/>
              <a:gd name="connsiteX99" fmla="*/ 721941 w 1605470"/>
              <a:gd name="connsiteY99" fmla="*/ 3769007 h 6858000"/>
              <a:gd name="connsiteX100" fmla="*/ 721407 w 1605470"/>
              <a:gd name="connsiteY100" fmla="*/ 3767709 h 6858000"/>
              <a:gd name="connsiteX101" fmla="*/ 730103 w 1605470"/>
              <a:gd name="connsiteY101" fmla="*/ 3738082 h 6858000"/>
              <a:gd name="connsiteX102" fmla="*/ 737449 w 1605470"/>
              <a:gd name="connsiteY102" fmla="*/ 3673397 h 6858000"/>
              <a:gd name="connsiteX103" fmla="*/ 736745 w 1605470"/>
              <a:gd name="connsiteY103" fmla="*/ 3637109 h 6858000"/>
              <a:gd name="connsiteX104" fmla="*/ 740188 w 1605470"/>
              <a:gd name="connsiteY104" fmla="*/ 3536883 h 6858000"/>
              <a:gd name="connsiteX105" fmla="*/ 747726 w 1605470"/>
              <a:gd name="connsiteY105" fmla="*/ 3435652 h 6858000"/>
              <a:gd name="connsiteX106" fmla="*/ 774383 w 1605470"/>
              <a:gd name="connsiteY106" fmla="*/ 3381564 h 6858000"/>
              <a:gd name="connsiteX107" fmla="*/ 774870 w 1605470"/>
              <a:gd name="connsiteY107" fmla="*/ 3375761 h 6858000"/>
              <a:gd name="connsiteX108" fmla="*/ 770510 w 1605470"/>
              <a:gd name="connsiteY108" fmla="*/ 3361844 h 6858000"/>
              <a:gd name="connsiteX109" fmla="*/ 767933 w 1605470"/>
              <a:gd name="connsiteY109" fmla="*/ 3356929 h 6858000"/>
              <a:gd name="connsiteX110" fmla="*/ 766158 w 1605470"/>
              <a:gd name="connsiteY110" fmla="*/ 3349058 h 6858000"/>
              <a:gd name="connsiteX111" fmla="*/ 766414 w 1605470"/>
              <a:gd name="connsiteY111" fmla="*/ 3348763 h 6858000"/>
              <a:gd name="connsiteX112" fmla="*/ 764166 w 1605470"/>
              <a:gd name="connsiteY112" fmla="*/ 3341588 h 6858000"/>
              <a:gd name="connsiteX113" fmla="*/ 749397 w 1605470"/>
              <a:gd name="connsiteY113" fmla="*/ 3307769 h 6858000"/>
              <a:gd name="connsiteX114" fmla="*/ 766960 w 1605470"/>
              <a:gd name="connsiteY114" fmla="*/ 3250522 h 6858000"/>
              <a:gd name="connsiteX115" fmla="*/ 767385 w 1605470"/>
              <a:gd name="connsiteY115" fmla="*/ 3229163 h 6858000"/>
              <a:gd name="connsiteX116" fmla="*/ 769208 w 1605470"/>
              <a:gd name="connsiteY116" fmla="*/ 3217217 h 6858000"/>
              <a:gd name="connsiteX117" fmla="*/ 770350 w 1605470"/>
              <a:gd name="connsiteY117" fmla="*/ 3216125 h 6858000"/>
              <a:gd name="connsiteX118" fmla="*/ 756043 w 1605470"/>
              <a:gd name="connsiteY118" fmla="*/ 3183755 h 6858000"/>
              <a:gd name="connsiteX119" fmla="*/ 756544 w 1605470"/>
              <a:gd name="connsiteY119" fmla="*/ 3178642 h 6858000"/>
              <a:gd name="connsiteX120" fmla="*/ 744144 w 1605470"/>
              <a:gd name="connsiteY120" fmla="*/ 3158586 h 6858000"/>
              <a:gd name="connsiteX121" fmla="*/ 739378 w 1605470"/>
              <a:gd name="connsiteY121" fmla="*/ 3147669 h 6858000"/>
              <a:gd name="connsiteX122" fmla="*/ 734648 w 1605470"/>
              <a:gd name="connsiteY122" fmla="*/ 3145733 h 6858000"/>
              <a:gd name="connsiteX123" fmla="*/ 729329 w 1605470"/>
              <a:gd name="connsiteY123" fmla="*/ 3129034 h 6858000"/>
              <a:gd name="connsiteX124" fmla="*/ 729994 w 1605470"/>
              <a:gd name="connsiteY124" fmla="*/ 3126682 h 6858000"/>
              <a:gd name="connsiteX125" fmla="*/ 720862 w 1605470"/>
              <a:gd name="connsiteY125" fmla="*/ 3114519 h 6858000"/>
              <a:gd name="connsiteX126" fmla="*/ 707471 w 1605470"/>
              <a:gd name="connsiteY126" fmla="*/ 3106272 h 6858000"/>
              <a:gd name="connsiteX127" fmla="*/ 680201 w 1605470"/>
              <a:gd name="connsiteY127" fmla="*/ 2958185 h 6858000"/>
              <a:gd name="connsiteX128" fmla="*/ 622815 w 1605470"/>
              <a:gd name="connsiteY128" fmla="*/ 2762989 h 6858000"/>
              <a:gd name="connsiteX129" fmla="*/ 571733 w 1605470"/>
              <a:gd name="connsiteY129" fmla="*/ 2554718 h 6858000"/>
              <a:gd name="connsiteX130" fmla="*/ 551827 w 1605470"/>
              <a:gd name="connsiteY130" fmla="*/ 2485734 h 6858000"/>
              <a:gd name="connsiteX131" fmla="*/ 542550 w 1605470"/>
              <a:gd name="connsiteY131" fmla="*/ 2447068 h 6858000"/>
              <a:gd name="connsiteX132" fmla="*/ 529511 w 1605470"/>
              <a:gd name="connsiteY132" fmla="*/ 2425819 h 6858000"/>
              <a:gd name="connsiteX133" fmla="*/ 528878 w 1605470"/>
              <a:gd name="connsiteY133" fmla="*/ 2408971 h 6858000"/>
              <a:gd name="connsiteX134" fmla="*/ 535510 w 1605470"/>
              <a:gd name="connsiteY134" fmla="*/ 2402874 h 6858000"/>
              <a:gd name="connsiteX135" fmla="*/ 538122 w 1605470"/>
              <a:gd name="connsiteY135" fmla="*/ 2381443 h 6858000"/>
              <a:gd name="connsiteX136" fmla="*/ 514451 w 1605470"/>
              <a:gd name="connsiteY136" fmla="*/ 2261920 h 6858000"/>
              <a:gd name="connsiteX137" fmla="*/ 486968 w 1605470"/>
              <a:gd name="connsiteY137" fmla="*/ 2182937 h 6858000"/>
              <a:gd name="connsiteX138" fmla="*/ 488555 w 1605470"/>
              <a:gd name="connsiteY138" fmla="*/ 2155135 h 6858000"/>
              <a:gd name="connsiteX139" fmla="*/ 486013 w 1605470"/>
              <a:gd name="connsiteY139" fmla="*/ 2118008 h 6858000"/>
              <a:gd name="connsiteX140" fmla="*/ 487006 w 1605470"/>
              <a:gd name="connsiteY140" fmla="*/ 2050531 h 6858000"/>
              <a:gd name="connsiteX141" fmla="*/ 478812 w 1605470"/>
              <a:gd name="connsiteY141" fmla="*/ 1963269 h 6858000"/>
              <a:gd name="connsiteX142" fmla="*/ 442619 w 1605470"/>
              <a:gd name="connsiteY142" fmla="*/ 1910499 h 6858000"/>
              <a:gd name="connsiteX143" fmla="*/ 446785 w 1605470"/>
              <a:gd name="connsiteY143" fmla="*/ 1903212 h 6858000"/>
              <a:gd name="connsiteX144" fmla="*/ 436547 w 1605470"/>
              <a:gd name="connsiteY144" fmla="*/ 1861531 h 6858000"/>
              <a:gd name="connsiteX145" fmla="*/ 390346 w 1605470"/>
              <a:gd name="connsiteY145" fmla="*/ 1732919 h 6858000"/>
              <a:gd name="connsiteX146" fmla="*/ 362657 w 1605470"/>
              <a:gd name="connsiteY146" fmla="*/ 1663540 h 6858000"/>
              <a:gd name="connsiteX147" fmla="*/ 361783 w 1605470"/>
              <a:gd name="connsiteY147" fmla="*/ 1615777 h 6858000"/>
              <a:gd name="connsiteX148" fmla="*/ 342578 w 1605470"/>
              <a:gd name="connsiteY148" fmla="*/ 1563678 h 6858000"/>
              <a:gd name="connsiteX149" fmla="*/ 355658 w 1605470"/>
              <a:gd name="connsiteY149" fmla="*/ 1519474 h 6858000"/>
              <a:gd name="connsiteX150" fmla="*/ 348400 w 1605470"/>
              <a:gd name="connsiteY150" fmla="*/ 1477995 h 6858000"/>
              <a:gd name="connsiteX151" fmla="*/ 334485 w 1605470"/>
              <a:gd name="connsiteY151" fmla="*/ 1373769 h 6858000"/>
              <a:gd name="connsiteX152" fmla="*/ 342792 w 1605470"/>
              <a:gd name="connsiteY152" fmla="*/ 1307086 h 6858000"/>
              <a:gd name="connsiteX153" fmla="*/ 343980 w 1605470"/>
              <a:gd name="connsiteY153" fmla="*/ 1189033 h 6858000"/>
              <a:gd name="connsiteX154" fmla="*/ 348665 w 1605470"/>
              <a:gd name="connsiteY154" fmla="*/ 1168288 h 6858000"/>
              <a:gd name="connsiteX155" fmla="*/ 340947 w 1605470"/>
              <a:gd name="connsiteY155" fmla="*/ 1142577 h 6858000"/>
              <a:gd name="connsiteX156" fmla="*/ 330253 w 1605470"/>
              <a:gd name="connsiteY156" fmla="*/ 1088484 h 6858000"/>
              <a:gd name="connsiteX157" fmla="*/ 318989 w 1605470"/>
              <a:gd name="connsiteY157" fmla="*/ 1016103 h 6858000"/>
              <a:gd name="connsiteX158" fmla="*/ 320445 w 1605470"/>
              <a:gd name="connsiteY158" fmla="*/ 932283 h 6858000"/>
              <a:gd name="connsiteX159" fmla="*/ 322681 w 1605470"/>
              <a:gd name="connsiteY159" fmla="*/ 915925 h 6858000"/>
              <a:gd name="connsiteX160" fmla="*/ 315310 w 1605470"/>
              <a:gd name="connsiteY160" fmla="*/ 896999 h 6858000"/>
              <a:gd name="connsiteX161" fmla="*/ 284718 w 1605470"/>
              <a:gd name="connsiteY161" fmla="*/ 821517 h 6858000"/>
              <a:gd name="connsiteX162" fmla="*/ 263668 w 1605470"/>
              <a:gd name="connsiteY162" fmla="*/ 751353 h 6858000"/>
              <a:gd name="connsiteX163" fmla="*/ 263226 w 1605470"/>
              <a:gd name="connsiteY163" fmla="*/ 721230 h 6858000"/>
              <a:gd name="connsiteX164" fmla="*/ 248897 w 1605470"/>
              <a:gd name="connsiteY164" fmla="*/ 681659 h 6858000"/>
              <a:gd name="connsiteX165" fmla="*/ 234316 w 1605470"/>
              <a:gd name="connsiteY165" fmla="*/ 635218 h 6858000"/>
              <a:gd name="connsiteX166" fmla="*/ 239327 w 1605470"/>
              <a:gd name="connsiteY166" fmla="*/ 613763 h 6858000"/>
              <a:gd name="connsiteX167" fmla="*/ 225269 w 1605470"/>
              <a:gd name="connsiteY167" fmla="*/ 598582 h 6858000"/>
              <a:gd name="connsiteX168" fmla="*/ 224950 w 1605470"/>
              <a:gd name="connsiteY168" fmla="*/ 576846 h 6858000"/>
              <a:gd name="connsiteX169" fmla="*/ 204576 w 1605470"/>
              <a:gd name="connsiteY169" fmla="*/ 530055 h 6858000"/>
              <a:gd name="connsiteX170" fmla="*/ 219064 w 1605470"/>
              <a:gd name="connsiteY170" fmla="*/ 469651 h 6858000"/>
              <a:gd name="connsiteX171" fmla="*/ 195012 w 1605470"/>
              <a:gd name="connsiteY171" fmla="*/ 448559 h 6858000"/>
              <a:gd name="connsiteX172" fmla="*/ 201434 w 1605470"/>
              <a:gd name="connsiteY172" fmla="*/ 441529 h 6858000"/>
              <a:gd name="connsiteX173" fmla="*/ 200655 w 1605470"/>
              <a:gd name="connsiteY173" fmla="*/ 428927 h 6858000"/>
              <a:gd name="connsiteX174" fmla="*/ 190059 w 1605470"/>
              <a:gd name="connsiteY174" fmla="*/ 430161 h 6858000"/>
              <a:gd name="connsiteX175" fmla="*/ 167079 w 1605470"/>
              <a:gd name="connsiteY175" fmla="*/ 367211 h 6858000"/>
              <a:gd name="connsiteX176" fmla="*/ 124571 w 1605470"/>
              <a:gd name="connsiteY176" fmla="*/ 302178 h 6858000"/>
              <a:gd name="connsiteX177" fmla="*/ 103243 w 1605470"/>
              <a:gd name="connsiteY177" fmla="*/ 211375 h 6858000"/>
              <a:gd name="connsiteX178" fmla="*/ 94571 w 1605470"/>
              <a:gd name="connsiteY178" fmla="*/ 184179 h 6858000"/>
              <a:gd name="connsiteX179" fmla="*/ 13437 w 1605470"/>
              <a:gd name="connsiteY179" fmla="*/ 19287 h 6858000"/>
              <a:gd name="connsiteX180" fmla="*/ 0 w 1605470"/>
              <a:gd name="connsiteY180"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350346 h 6858000"/>
              <a:gd name="connsiteX79" fmla="*/ 715481 w 1605470"/>
              <a:gd name="connsiteY79" fmla="*/ 4214165 h 6858000"/>
              <a:gd name="connsiteX80" fmla="*/ 719554 w 1605470"/>
              <a:gd name="connsiteY80" fmla="*/ 4090296 h 6858000"/>
              <a:gd name="connsiteX81" fmla="*/ 704810 w 1605470"/>
              <a:gd name="connsiteY81" fmla="*/ 4033999 h 6858000"/>
              <a:gd name="connsiteX82" fmla="*/ 705959 w 1605470"/>
              <a:gd name="connsiteY82" fmla="*/ 4031933 h 6858000"/>
              <a:gd name="connsiteX83" fmla="*/ 704535 w 1605470"/>
              <a:gd name="connsiteY83" fmla="*/ 4013953 h 6858000"/>
              <a:gd name="connsiteX84" fmla="*/ 700443 w 1605470"/>
              <a:gd name="connsiteY84" fmla="*/ 4010511 h 6858000"/>
              <a:gd name="connsiteX85" fmla="*/ 698282 w 1605470"/>
              <a:gd name="connsiteY85" fmla="*/ 3998331 h 6858000"/>
              <a:gd name="connsiteX86" fmla="*/ 690830 w 1605470"/>
              <a:gd name="connsiteY86" fmla="*/ 3974753 h 6858000"/>
              <a:gd name="connsiteX87" fmla="*/ 692428 w 1605470"/>
              <a:gd name="connsiteY87" fmla="*/ 3969950 h 6858000"/>
              <a:gd name="connsiteX88" fmla="*/ 685850 w 1605470"/>
              <a:gd name="connsiteY88" fmla="*/ 3933779 h 6858000"/>
              <a:gd name="connsiteX89" fmla="*/ 687181 w 1605470"/>
              <a:gd name="connsiteY89" fmla="*/ 3933093 h 6858000"/>
              <a:gd name="connsiteX90" fmla="*/ 691535 w 1605470"/>
              <a:gd name="connsiteY90" fmla="*/ 3922082 h 6858000"/>
              <a:gd name="connsiteX91" fmla="*/ 696613 w 1605470"/>
              <a:gd name="connsiteY91" fmla="*/ 3901461 h 6858000"/>
              <a:gd name="connsiteX92" fmla="*/ 719207 w 1605470"/>
              <a:gd name="connsiteY92" fmla="*/ 3813873 h 6858000"/>
              <a:gd name="connsiteX93" fmla="*/ 718632 w 1605470"/>
              <a:gd name="connsiteY93" fmla="*/ 3806161 h 6858000"/>
              <a:gd name="connsiteX94" fmla="*/ 718939 w 1605470"/>
              <a:gd name="connsiteY94" fmla="*/ 3805957 h 6858000"/>
              <a:gd name="connsiteX95" fmla="*/ 718966 w 1605470"/>
              <a:gd name="connsiteY95" fmla="*/ 3797724 h 6858000"/>
              <a:gd name="connsiteX96" fmla="*/ 717581 w 1605470"/>
              <a:gd name="connsiteY96" fmla="*/ 3792098 h 6858000"/>
              <a:gd name="connsiteX97" fmla="*/ 716465 w 1605470"/>
              <a:gd name="connsiteY97" fmla="*/ 3777135 h 6858000"/>
              <a:gd name="connsiteX98" fmla="*/ 718198 w 1605470"/>
              <a:gd name="connsiteY98" fmla="*/ 3771656 h 6858000"/>
              <a:gd name="connsiteX99" fmla="*/ 721941 w 1605470"/>
              <a:gd name="connsiteY99" fmla="*/ 3769007 h 6858000"/>
              <a:gd name="connsiteX100" fmla="*/ 721407 w 1605470"/>
              <a:gd name="connsiteY100" fmla="*/ 3767709 h 6858000"/>
              <a:gd name="connsiteX101" fmla="*/ 730103 w 1605470"/>
              <a:gd name="connsiteY101" fmla="*/ 3738082 h 6858000"/>
              <a:gd name="connsiteX102" fmla="*/ 737449 w 1605470"/>
              <a:gd name="connsiteY102" fmla="*/ 3673397 h 6858000"/>
              <a:gd name="connsiteX103" fmla="*/ 736745 w 1605470"/>
              <a:gd name="connsiteY103" fmla="*/ 3637109 h 6858000"/>
              <a:gd name="connsiteX104" fmla="*/ 740188 w 1605470"/>
              <a:gd name="connsiteY104" fmla="*/ 3536883 h 6858000"/>
              <a:gd name="connsiteX105" fmla="*/ 747726 w 1605470"/>
              <a:gd name="connsiteY105" fmla="*/ 3435652 h 6858000"/>
              <a:gd name="connsiteX106" fmla="*/ 774383 w 1605470"/>
              <a:gd name="connsiteY106" fmla="*/ 3381564 h 6858000"/>
              <a:gd name="connsiteX107" fmla="*/ 774870 w 1605470"/>
              <a:gd name="connsiteY107" fmla="*/ 3375761 h 6858000"/>
              <a:gd name="connsiteX108" fmla="*/ 770510 w 1605470"/>
              <a:gd name="connsiteY108" fmla="*/ 3361844 h 6858000"/>
              <a:gd name="connsiteX109" fmla="*/ 767933 w 1605470"/>
              <a:gd name="connsiteY109" fmla="*/ 3356929 h 6858000"/>
              <a:gd name="connsiteX110" fmla="*/ 766158 w 1605470"/>
              <a:gd name="connsiteY110" fmla="*/ 3349058 h 6858000"/>
              <a:gd name="connsiteX111" fmla="*/ 766414 w 1605470"/>
              <a:gd name="connsiteY111" fmla="*/ 3348763 h 6858000"/>
              <a:gd name="connsiteX112" fmla="*/ 764166 w 1605470"/>
              <a:gd name="connsiteY112" fmla="*/ 3341588 h 6858000"/>
              <a:gd name="connsiteX113" fmla="*/ 749397 w 1605470"/>
              <a:gd name="connsiteY113" fmla="*/ 3307769 h 6858000"/>
              <a:gd name="connsiteX114" fmla="*/ 766960 w 1605470"/>
              <a:gd name="connsiteY114" fmla="*/ 3250522 h 6858000"/>
              <a:gd name="connsiteX115" fmla="*/ 767385 w 1605470"/>
              <a:gd name="connsiteY115" fmla="*/ 3229163 h 6858000"/>
              <a:gd name="connsiteX116" fmla="*/ 769208 w 1605470"/>
              <a:gd name="connsiteY116" fmla="*/ 3217217 h 6858000"/>
              <a:gd name="connsiteX117" fmla="*/ 770350 w 1605470"/>
              <a:gd name="connsiteY117" fmla="*/ 3216125 h 6858000"/>
              <a:gd name="connsiteX118" fmla="*/ 756043 w 1605470"/>
              <a:gd name="connsiteY118" fmla="*/ 3183755 h 6858000"/>
              <a:gd name="connsiteX119" fmla="*/ 756544 w 1605470"/>
              <a:gd name="connsiteY119" fmla="*/ 3178642 h 6858000"/>
              <a:gd name="connsiteX120" fmla="*/ 744144 w 1605470"/>
              <a:gd name="connsiteY120" fmla="*/ 3158586 h 6858000"/>
              <a:gd name="connsiteX121" fmla="*/ 739378 w 1605470"/>
              <a:gd name="connsiteY121" fmla="*/ 3147669 h 6858000"/>
              <a:gd name="connsiteX122" fmla="*/ 734648 w 1605470"/>
              <a:gd name="connsiteY122" fmla="*/ 3145733 h 6858000"/>
              <a:gd name="connsiteX123" fmla="*/ 729329 w 1605470"/>
              <a:gd name="connsiteY123" fmla="*/ 3129034 h 6858000"/>
              <a:gd name="connsiteX124" fmla="*/ 729994 w 1605470"/>
              <a:gd name="connsiteY124" fmla="*/ 3126682 h 6858000"/>
              <a:gd name="connsiteX125" fmla="*/ 720862 w 1605470"/>
              <a:gd name="connsiteY125" fmla="*/ 3114519 h 6858000"/>
              <a:gd name="connsiteX126" fmla="*/ 707471 w 1605470"/>
              <a:gd name="connsiteY126" fmla="*/ 3106272 h 6858000"/>
              <a:gd name="connsiteX127" fmla="*/ 680201 w 1605470"/>
              <a:gd name="connsiteY127" fmla="*/ 2958185 h 6858000"/>
              <a:gd name="connsiteX128" fmla="*/ 622815 w 1605470"/>
              <a:gd name="connsiteY128" fmla="*/ 2762989 h 6858000"/>
              <a:gd name="connsiteX129" fmla="*/ 571733 w 1605470"/>
              <a:gd name="connsiteY129" fmla="*/ 2554718 h 6858000"/>
              <a:gd name="connsiteX130" fmla="*/ 551827 w 1605470"/>
              <a:gd name="connsiteY130" fmla="*/ 2485734 h 6858000"/>
              <a:gd name="connsiteX131" fmla="*/ 542550 w 1605470"/>
              <a:gd name="connsiteY131" fmla="*/ 2447068 h 6858000"/>
              <a:gd name="connsiteX132" fmla="*/ 529511 w 1605470"/>
              <a:gd name="connsiteY132" fmla="*/ 2425819 h 6858000"/>
              <a:gd name="connsiteX133" fmla="*/ 528878 w 1605470"/>
              <a:gd name="connsiteY133" fmla="*/ 2408971 h 6858000"/>
              <a:gd name="connsiteX134" fmla="*/ 535510 w 1605470"/>
              <a:gd name="connsiteY134" fmla="*/ 2402874 h 6858000"/>
              <a:gd name="connsiteX135" fmla="*/ 538122 w 1605470"/>
              <a:gd name="connsiteY135" fmla="*/ 2381443 h 6858000"/>
              <a:gd name="connsiteX136" fmla="*/ 514451 w 1605470"/>
              <a:gd name="connsiteY136" fmla="*/ 2261920 h 6858000"/>
              <a:gd name="connsiteX137" fmla="*/ 486968 w 1605470"/>
              <a:gd name="connsiteY137" fmla="*/ 2182937 h 6858000"/>
              <a:gd name="connsiteX138" fmla="*/ 488555 w 1605470"/>
              <a:gd name="connsiteY138" fmla="*/ 2155135 h 6858000"/>
              <a:gd name="connsiteX139" fmla="*/ 486013 w 1605470"/>
              <a:gd name="connsiteY139" fmla="*/ 2118008 h 6858000"/>
              <a:gd name="connsiteX140" fmla="*/ 487006 w 1605470"/>
              <a:gd name="connsiteY140" fmla="*/ 2050531 h 6858000"/>
              <a:gd name="connsiteX141" fmla="*/ 478812 w 1605470"/>
              <a:gd name="connsiteY141" fmla="*/ 1963269 h 6858000"/>
              <a:gd name="connsiteX142" fmla="*/ 442619 w 1605470"/>
              <a:gd name="connsiteY142" fmla="*/ 1910499 h 6858000"/>
              <a:gd name="connsiteX143" fmla="*/ 446785 w 1605470"/>
              <a:gd name="connsiteY143" fmla="*/ 1903212 h 6858000"/>
              <a:gd name="connsiteX144" fmla="*/ 436547 w 1605470"/>
              <a:gd name="connsiteY144" fmla="*/ 1861531 h 6858000"/>
              <a:gd name="connsiteX145" fmla="*/ 390346 w 1605470"/>
              <a:gd name="connsiteY145" fmla="*/ 1732919 h 6858000"/>
              <a:gd name="connsiteX146" fmla="*/ 362657 w 1605470"/>
              <a:gd name="connsiteY146" fmla="*/ 1663540 h 6858000"/>
              <a:gd name="connsiteX147" fmla="*/ 361783 w 1605470"/>
              <a:gd name="connsiteY147" fmla="*/ 1615777 h 6858000"/>
              <a:gd name="connsiteX148" fmla="*/ 342578 w 1605470"/>
              <a:gd name="connsiteY148" fmla="*/ 1563678 h 6858000"/>
              <a:gd name="connsiteX149" fmla="*/ 355658 w 1605470"/>
              <a:gd name="connsiteY149" fmla="*/ 1519474 h 6858000"/>
              <a:gd name="connsiteX150" fmla="*/ 348400 w 1605470"/>
              <a:gd name="connsiteY150" fmla="*/ 1477995 h 6858000"/>
              <a:gd name="connsiteX151" fmla="*/ 334485 w 1605470"/>
              <a:gd name="connsiteY151" fmla="*/ 1373769 h 6858000"/>
              <a:gd name="connsiteX152" fmla="*/ 342792 w 1605470"/>
              <a:gd name="connsiteY152" fmla="*/ 1307086 h 6858000"/>
              <a:gd name="connsiteX153" fmla="*/ 343980 w 1605470"/>
              <a:gd name="connsiteY153" fmla="*/ 1189033 h 6858000"/>
              <a:gd name="connsiteX154" fmla="*/ 348665 w 1605470"/>
              <a:gd name="connsiteY154" fmla="*/ 1168288 h 6858000"/>
              <a:gd name="connsiteX155" fmla="*/ 340947 w 1605470"/>
              <a:gd name="connsiteY155" fmla="*/ 1142577 h 6858000"/>
              <a:gd name="connsiteX156" fmla="*/ 330253 w 1605470"/>
              <a:gd name="connsiteY156" fmla="*/ 1088484 h 6858000"/>
              <a:gd name="connsiteX157" fmla="*/ 318989 w 1605470"/>
              <a:gd name="connsiteY157" fmla="*/ 1016103 h 6858000"/>
              <a:gd name="connsiteX158" fmla="*/ 320445 w 1605470"/>
              <a:gd name="connsiteY158" fmla="*/ 932283 h 6858000"/>
              <a:gd name="connsiteX159" fmla="*/ 322681 w 1605470"/>
              <a:gd name="connsiteY159" fmla="*/ 915925 h 6858000"/>
              <a:gd name="connsiteX160" fmla="*/ 315310 w 1605470"/>
              <a:gd name="connsiteY160" fmla="*/ 896999 h 6858000"/>
              <a:gd name="connsiteX161" fmla="*/ 284718 w 1605470"/>
              <a:gd name="connsiteY161" fmla="*/ 821517 h 6858000"/>
              <a:gd name="connsiteX162" fmla="*/ 263668 w 1605470"/>
              <a:gd name="connsiteY162" fmla="*/ 751353 h 6858000"/>
              <a:gd name="connsiteX163" fmla="*/ 263226 w 1605470"/>
              <a:gd name="connsiteY163" fmla="*/ 721230 h 6858000"/>
              <a:gd name="connsiteX164" fmla="*/ 248897 w 1605470"/>
              <a:gd name="connsiteY164" fmla="*/ 681659 h 6858000"/>
              <a:gd name="connsiteX165" fmla="*/ 234316 w 1605470"/>
              <a:gd name="connsiteY165" fmla="*/ 635218 h 6858000"/>
              <a:gd name="connsiteX166" fmla="*/ 239327 w 1605470"/>
              <a:gd name="connsiteY166" fmla="*/ 613763 h 6858000"/>
              <a:gd name="connsiteX167" fmla="*/ 225269 w 1605470"/>
              <a:gd name="connsiteY167" fmla="*/ 598582 h 6858000"/>
              <a:gd name="connsiteX168" fmla="*/ 224950 w 1605470"/>
              <a:gd name="connsiteY168" fmla="*/ 576846 h 6858000"/>
              <a:gd name="connsiteX169" fmla="*/ 204576 w 1605470"/>
              <a:gd name="connsiteY169" fmla="*/ 530055 h 6858000"/>
              <a:gd name="connsiteX170" fmla="*/ 219064 w 1605470"/>
              <a:gd name="connsiteY170" fmla="*/ 469651 h 6858000"/>
              <a:gd name="connsiteX171" fmla="*/ 195012 w 1605470"/>
              <a:gd name="connsiteY171" fmla="*/ 448559 h 6858000"/>
              <a:gd name="connsiteX172" fmla="*/ 201434 w 1605470"/>
              <a:gd name="connsiteY172" fmla="*/ 441529 h 6858000"/>
              <a:gd name="connsiteX173" fmla="*/ 200655 w 1605470"/>
              <a:gd name="connsiteY173" fmla="*/ 428927 h 6858000"/>
              <a:gd name="connsiteX174" fmla="*/ 190059 w 1605470"/>
              <a:gd name="connsiteY174" fmla="*/ 430161 h 6858000"/>
              <a:gd name="connsiteX175" fmla="*/ 167079 w 1605470"/>
              <a:gd name="connsiteY175" fmla="*/ 367211 h 6858000"/>
              <a:gd name="connsiteX176" fmla="*/ 124571 w 1605470"/>
              <a:gd name="connsiteY176" fmla="*/ 302178 h 6858000"/>
              <a:gd name="connsiteX177" fmla="*/ 103243 w 1605470"/>
              <a:gd name="connsiteY177" fmla="*/ 211375 h 6858000"/>
              <a:gd name="connsiteX178" fmla="*/ 94571 w 1605470"/>
              <a:gd name="connsiteY178" fmla="*/ 184179 h 6858000"/>
              <a:gd name="connsiteX179" fmla="*/ 13437 w 1605470"/>
              <a:gd name="connsiteY179" fmla="*/ 19287 h 6858000"/>
              <a:gd name="connsiteX180" fmla="*/ 0 w 1605470"/>
              <a:gd name="connsiteY180"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38263 w 1605470"/>
              <a:gd name="connsiteY77" fmla="*/ 4444346 h 6858000"/>
              <a:gd name="connsiteX78" fmla="*/ 756542 w 1605470"/>
              <a:gd name="connsiteY78" fmla="*/ 4350346 h 6858000"/>
              <a:gd name="connsiteX79" fmla="*/ 715481 w 1605470"/>
              <a:gd name="connsiteY79" fmla="*/ 4214165 h 6858000"/>
              <a:gd name="connsiteX80" fmla="*/ 719554 w 1605470"/>
              <a:gd name="connsiteY80" fmla="*/ 4090296 h 6858000"/>
              <a:gd name="connsiteX81" fmla="*/ 704810 w 1605470"/>
              <a:gd name="connsiteY81" fmla="*/ 4033999 h 6858000"/>
              <a:gd name="connsiteX82" fmla="*/ 705959 w 1605470"/>
              <a:gd name="connsiteY82" fmla="*/ 4031933 h 6858000"/>
              <a:gd name="connsiteX83" fmla="*/ 704535 w 1605470"/>
              <a:gd name="connsiteY83" fmla="*/ 4013953 h 6858000"/>
              <a:gd name="connsiteX84" fmla="*/ 700443 w 1605470"/>
              <a:gd name="connsiteY84" fmla="*/ 4010511 h 6858000"/>
              <a:gd name="connsiteX85" fmla="*/ 698282 w 1605470"/>
              <a:gd name="connsiteY85" fmla="*/ 3998331 h 6858000"/>
              <a:gd name="connsiteX86" fmla="*/ 690830 w 1605470"/>
              <a:gd name="connsiteY86" fmla="*/ 3974753 h 6858000"/>
              <a:gd name="connsiteX87" fmla="*/ 692428 w 1605470"/>
              <a:gd name="connsiteY87" fmla="*/ 3969950 h 6858000"/>
              <a:gd name="connsiteX88" fmla="*/ 685850 w 1605470"/>
              <a:gd name="connsiteY88" fmla="*/ 3933779 h 6858000"/>
              <a:gd name="connsiteX89" fmla="*/ 687181 w 1605470"/>
              <a:gd name="connsiteY89" fmla="*/ 3933093 h 6858000"/>
              <a:gd name="connsiteX90" fmla="*/ 691535 w 1605470"/>
              <a:gd name="connsiteY90" fmla="*/ 3922082 h 6858000"/>
              <a:gd name="connsiteX91" fmla="*/ 696613 w 1605470"/>
              <a:gd name="connsiteY91" fmla="*/ 3901461 h 6858000"/>
              <a:gd name="connsiteX92" fmla="*/ 719207 w 1605470"/>
              <a:gd name="connsiteY92" fmla="*/ 3813873 h 6858000"/>
              <a:gd name="connsiteX93" fmla="*/ 718632 w 1605470"/>
              <a:gd name="connsiteY93" fmla="*/ 3806161 h 6858000"/>
              <a:gd name="connsiteX94" fmla="*/ 718939 w 1605470"/>
              <a:gd name="connsiteY94" fmla="*/ 3805957 h 6858000"/>
              <a:gd name="connsiteX95" fmla="*/ 718966 w 1605470"/>
              <a:gd name="connsiteY95" fmla="*/ 3797724 h 6858000"/>
              <a:gd name="connsiteX96" fmla="*/ 717581 w 1605470"/>
              <a:gd name="connsiteY96" fmla="*/ 3792098 h 6858000"/>
              <a:gd name="connsiteX97" fmla="*/ 716465 w 1605470"/>
              <a:gd name="connsiteY97" fmla="*/ 3777135 h 6858000"/>
              <a:gd name="connsiteX98" fmla="*/ 718198 w 1605470"/>
              <a:gd name="connsiteY98" fmla="*/ 3771656 h 6858000"/>
              <a:gd name="connsiteX99" fmla="*/ 721941 w 1605470"/>
              <a:gd name="connsiteY99" fmla="*/ 3769007 h 6858000"/>
              <a:gd name="connsiteX100" fmla="*/ 721407 w 1605470"/>
              <a:gd name="connsiteY100" fmla="*/ 3767709 h 6858000"/>
              <a:gd name="connsiteX101" fmla="*/ 730103 w 1605470"/>
              <a:gd name="connsiteY101" fmla="*/ 3738082 h 6858000"/>
              <a:gd name="connsiteX102" fmla="*/ 737449 w 1605470"/>
              <a:gd name="connsiteY102" fmla="*/ 3673397 h 6858000"/>
              <a:gd name="connsiteX103" fmla="*/ 736745 w 1605470"/>
              <a:gd name="connsiteY103" fmla="*/ 3637109 h 6858000"/>
              <a:gd name="connsiteX104" fmla="*/ 740188 w 1605470"/>
              <a:gd name="connsiteY104" fmla="*/ 3536883 h 6858000"/>
              <a:gd name="connsiteX105" fmla="*/ 747726 w 1605470"/>
              <a:gd name="connsiteY105" fmla="*/ 3435652 h 6858000"/>
              <a:gd name="connsiteX106" fmla="*/ 774383 w 1605470"/>
              <a:gd name="connsiteY106" fmla="*/ 3381564 h 6858000"/>
              <a:gd name="connsiteX107" fmla="*/ 774870 w 1605470"/>
              <a:gd name="connsiteY107" fmla="*/ 3375761 h 6858000"/>
              <a:gd name="connsiteX108" fmla="*/ 770510 w 1605470"/>
              <a:gd name="connsiteY108" fmla="*/ 3361844 h 6858000"/>
              <a:gd name="connsiteX109" fmla="*/ 767933 w 1605470"/>
              <a:gd name="connsiteY109" fmla="*/ 3356929 h 6858000"/>
              <a:gd name="connsiteX110" fmla="*/ 766158 w 1605470"/>
              <a:gd name="connsiteY110" fmla="*/ 3349058 h 6858000"/>
              <a:gd name="connsiteX111" fmla="*/ 766414 w 1605470"/>
              <a:gd name="connsiteY111" fmla="*/ 3348763 h 6858000"/>
              <a:gd name="connsiteX112" fmla="*/ 764166 w 1605470"/>
              <a:gd name="connsiteY112" fmla="*/ 3341588 h 6858000"/>
              <a:gd name="connsiteX113" fmla="*/ 749397 w 1605470"/>
              <a:gd name="connsiteY113" fmla="*/ 3307769 h 6858000"/>
              <a:gd name="connsiteX114" fmla="*/ 766960 w 1605470"/>
              <a:gd name="connsiteY114" fmla="*/ 3250522 h 6858000"/>
              <a:gd name="connsiteX115" fmla="*/ 767385 w 1605470"/>
              <a:gd name="connsiteY115" fmla="*/ 3229163 h 6858000"/>
              <a:gd name="connsiteX116" fmla="*/ 769208 w 1605470"/>
              <a:gd name="connsiteY116" fmla="*/ 3217217 h 6858000"/>
              <a:gd name="connsiteX117" fmla="*/ 770350 w 1605470"/>
              <a:gd name="connsiteY117" fmla="*/ 3216125 h 6858000"/>
              <a:gd name="connsiteX118" fmla="*/ 756043 w 1605470"/>
              <a:gd name="connsiteY118" fmla="*/ 3183755 h 6858000"/>
              <a:gd name="connsiteX119" fmla="*/ 756544 w 1605470"/>
              <a:gd name="connsiteY119" fmla="*/ 3178642 h 6858000"/>
              <a:gd name="connsiteX120" fmla="*/ 744144 w 1605470"/>
              <a:gd name="connsiteY120" fmla="*/ 3158586 h 6858000"/>
              <a:gd name="connsiteX121" fmla="*/ 739378 w 1605470"/>
              <a:gd name="connsiteY121" fmla="*/ 3147669 h 6858000"/>
              <a:gd name="connsiteX122" fmla="*/ 734648 w 1605470"/>
              <a:gd name="connsiteY122" fmla="*/ 3145733 h 6858000"/>
              <a:gd name="connsiteX123" fmla="*/ 729329 w 1605470"/>
              <a:gd name="connsiteY123" fmla="*/ 3129034 h 6858000"/>
              <a:gd name="connsiteX124" fmla="*/ 729994 w 1605470"/>
              <a:gd name="connsiteY124" fmla="*/ 3126682 h 6858000"/>
              <a:gd name="connsiteX125" fmla="*/ 720862 w 1605470"/>
              <a:gd name="connsiteY125" fmla="*/ 3114519 h 6858000"/>
              <a:gd name="connsiteX126" fmla="*/ 707471 w 1605470"/>
              <a:gd name="connsiteY126" fmla="*/ 3106272 h 6858000"/>
              <a:gd name="connsiteX127" fmla="*/ 680201 w 1605470"/>
              <a:gd name="connsiteY127" fmla="*/ 2958185 h 6858000"/>
              <a:gd name="connsiteX128" fmla="*/ 622815 w 1605470"/>
              <a:gd name="connsiteY128" fmla="*/ 2762989 h 6858000"/>
              <a:gd name="connsiteX129" fmla="*/ 571733 w 1605470"/>
              <a:gd name="connsiteY129" fmla="*/ 2554718 h 6858000"/>
              <a:gd name="connsiteX130" fmla="*/ 551827 w 1605470"/>
              <a:gd name="connsiteY130" fmla="*/ 2485734 h 6858000"/>
              <a:gd name="connsiteX131" fmla="*/ 542550 w 1605470"/>
              <a:gd name="connsiteY131" fmla="*/ 2447068 h 6858000"/>
              <a:gd name="connsiteX132" fmla="*/ 529511 w 1605470"/>
              <a:gd name="connsiteY132" fmla="*/ 2425819 h 6858000"/>
              <a:gd name="connsiteX133" fmla="*/ 528878 w 1605470"/>
              <a:gd name="connsiteY133" fmla="*/ 2408971 h 6858000"/>
              <a:gd name="connsiteX134" fmla="*/ 535510 w 1605470"/>
              <a:gd name="connsiteY134" fmla="*/ 2402874 h 6858000"/>
              <a:gd name="connsiteX135" fmla="*/ 538122 w 1605470"/>
              <a:gd name="connsiteY135" fmla="*/ 2381443 h 6858000"/>
              <a:gd name="connsiteX136" fmla="*/ 514451 w 1605470"/>
              <a:gd name="connsiteY136" fmla="*/ 2261920 h 6858000"/>
              <a:gd name="connsiteX137" fmla="*/ 486968 w 1605470"/>
              <a:gd name="connsiteY137" fmla="*/ 2182937 h 6858000"/>
              <a:gd name="connsiteX138" fmla="*/ 488555 w 1605470"/>
              <a:gd name="connsiteY138" fmla="*/ 2155135 h 6858000"/>
              <a:gd name="connsiteX139" fmla="*/ 486013 w 1605470"/>
              <a:gd name="connsiteY139" fmla="*/ 2118008 h 6858000"/>
              <a:gd name="connsiteX140" fmla="*/ 487006 w 1605470"/>
              <a:gd name="connsiteY140" fmla="*/ 2050531 h 6858000"/>
              <a:gd name="connsiteX141" fmla="*/ 478812 w 1605470"/>
              <a:gd name="connsiteY141" fmla="*/ 1963269 h 6858000"/>
              <a:gd name="connsiteX142" fmla="*/ 442619 w 1605470"/>
              <a:gd name="connsiteY142" fmla="*/ 1910499 h 6858000"/>
              <a:gd name="connsiteX143" fmla="*/ 446785 w 1605470"/>
              <a:gd name="connsiteY143" fmla="*/ 1903212 h 6858000"/>
              <a:gd name="connsiteX144" fmla="*/ 436547 w 1605470"/>
              <a:gd name="connsiteY144" fmla="*/ 1861531 h 6858000"/>
              <a:gd name="connsiteX145" fmla="*/ 390346 w 1605470"/>
              <a:gd name="connsiteY145" fmla="*/ 1732919 h 6858000"/>
              <a:gd name="connsiteX146" fmla="*/ 362657 w 1605470"/>
              <a:gd name="connsiteY146" fmla="*/ 1663540 h 6858000"/>
              <a:gd name="connsiteX147" fmla="*/ 361783 w 1605470"/>
              <a:gd name="connsiteY147" fmla="*/ 1615777 h 6858000"/>
              <a:gd name="connsiteX148" fmla="*/ 342578 w 1605470"/>
              <a:gd name="connsiteY148" fmla="*/ 1563678 h 6858000"/>
              <a:gd name="connsiteX149" fmla="*/ 355658 w 1605470"/>
              <a:gd name="connsiteY149" fmla="*/ 1519474 h 6858000"/>
              <a:gd name="connsiteX150" fmla="*/ 348400 w 1605470"/>
              <a:gd name="connsiteY150" fmla="*/ 1477995 h 6858000"/>
              <a:gd name="connsiteX151" fmla="*/ 334485 w 1605470"/>
              <a:gd name="connsiteY151" fmla="*/ 1373769 h 6858000"/>
              <a:gd name="connsiteX152" fmla="*/ 342792 w 1605470"/>
              <a:gd name="connsiteY152" fmla="*/ 1307086 h 6858000"/>
              <a:gd name="connsiteX153" fmla="*/ 343980 w 1605470"/>
              <a:gd name="connsiteY153" fmla="*/ 1189033 h 6858000"/>
              <a:gd name="connsiteX154" fmla="*/ 348665 w 1605470"/>
              <a:gd name="connsiteY154" fmla="*/ 1168288 h 6858000"/>
              <a:gd name="connsiteX155" fmla="*/ 340947 w 1605470"/>
              <a:gd name="connsiteY155" fmla="*/ 1142577 h 6858000"/>
              <a:gd name="connsiteX156" fmla="*/ 330253 w 1605470"/>
              <a:gd name="connsiteY156" fmla="*/ 1088484 h 6858000"/>
              <a:gd name="connsiteX157" fmla="*/ 318989 w 1605470"/>
              <a:gd name="connsiteY157" fmla="*/ 1016103 h 6858000"/>
              <a:gd name="connsiteX158" fmla="*/ 320445 w 1605470"/>
              <a:gd name="connsiteY158" fmla="*/ 932283 h 6858000"/>
              <a:gd name="connsiteX159" fmla="*/ 322681 w 1605470"/>
              <a:gd name="connsiteY159" fmla="*/ 915925 h 6858000"/>
              <a:gd name="connsiteX160" fmla="*/ 315310 w 1605470"/>
              <a:gd name="connsiteY160" fmla="*/ 896999 h 6858000"/>
              <a:gd name="connsiteX161" fmla="*/ 284718 w 1605470"/>
              <a:gd name="connsiteY161" fmla="*/ 821517 h 6858000"/>
              <a:gd name="connsiteX162" fmla="*/ 263668 w 1605470"/>
              <a:gd name="connsiteY162" fmla="*/ 751353 h 6858000"/>
              <a:gd name="connsiteX163" fmla="*/ 263226 w 1605470"/>
              <a:gd name="connsiteY163" fmla="*/ 721230 h 6858000"/>
              <a:gd name="connsiteX164" fmla="*/ 248897 w 1605470"/>
              <a:gd name="connsiteY164" fmla="*/ 681659 h 6858000"/>
              <a:gd name="connsiteX165" fmla="*/ 234316 w 1605470"/>
              <a:gd name="connsiteY165" fmla="*/ 635218 h 6858000"/>
              <a:gd name="connsiteX166" fmla="*/ 239327 w 1605470"/>
              <a:gd name="connsiteY166" fmla="*/ 613763 h 6858000"/>
              <a:gd name="connsiteX167" fmla="*/ 225269 w 1605470"/>
              <a:gd name="connsiteY167" fmla="*/ 598582 h 6858000"/>
              <a:gd name="connsiteX168" fmla="*/ 224950 w 1605470"/>
              <a:gd name="connsiteY168" fmla="*/ 576846 h 6858000"/>
              <a:gd name="connsiteX169" fmla="*/ 204576 w 1605470"/>
              <a:gd name="connsiteY169" fmla="*/ 530055 h 6858000"/>
              <a:gd name="connsiteX170" fmla="*/ 219064 w 1605470"/>
              <a:gd name="connsiteY170" fmla="*/ 469651 h 6858000"/>
              <a:gd name="connsiteX171" fmla="*/ 195012 w 1605470"/>
              <a:gd name="connsiteY171" fmla="*/ 448559 h 6858000"/>
              <a:gd name="connsiteX172" fmla="*/ 201434 w 1605470"/>
              <a:gd name="connsiteY172" fmla="*/ 441529 h 6858000"/>
              <a:gd name="connsiteX173" fmla="*/ 200655 w 1605470"/>
              <a:gd name="connsiteY173" fmla="*/ 428927 h 6858000"/>
              <a:gd name="connsiteX174" fmla="*/ 190059 w 1605470"/>
              <a:gd name="connsiteY174" fmla="*/ 430161 h 6858000"/>
              <a:gd name="connsiteX175" fmla="*/ 167079 w 1605470"/>
              <a:gd name="connsiteY175" fmla="*/ 367211 h 6858000"/>
              <a:gd name="connsiteX176" fmla="*/ 124571 w 1605470"/>
              <a:gd name="connsiteY176" fmla="*/ 302178 h 6858000"/>
              <a:gd name="connsiteX177" fmla="*/ 103243 w 1605470"/>
              <a:gd name="connsiteY177" fmla="*/ 211375 h 6858000"/>
              <a:gd name="connsiteX178" fmla="*/ 94571 w 1605470"/>
              <a:gd name="connsiteY178" fmla="*/ 184179 h 6858000"/>
              <a:gd name="connsiteX179" fmla="*/ 13437 w 1605470"/>
              <a:gd name="connsiteY179" fmla="*/ 19287 h 6858000"/>
              <a:gd name="connsiteX180" fmla="*/ 0 w 1605470"/>
              <a:gd name="connsiteY180"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38263 w 1605470"/>
              <a:gd name="connsiteY77" fmla="*/ 4444346 h 6858000"/>
              <a:gd name="connsiteX78" fmla="*/ 756542 w 1605470"/>
              <a:gd name="connsiteY78" fmla="*/ 4350346 h 6858000"/>
              <a:gd name="connsiteX79" fmla="*/ 715481 w 1605470"/>
              <a:gd name="connsiteY79" fmla="*/ 4214165 h 6858000"/>
              <a:gd name="connsiteX80" fmla="*/ 719554 w 1605470"/>
              <a:gd name="connsiteY80" fmla="*/ 4090296 h 6858000"/>
              <a:gd name="connsiteX81" fmla="*/ 704810 w 1605470"/>
              <a:gd name="connsiteY81" fmla="*/ 4033999 h 6858000"/>
              <a:gd name="connsiteX82" fmla="*/ 705959 w 1605470"/>
              <a:gd name="connsiteY82" fmla="*/ 4031933 h 6858000"/>
              <a:gd name="connsiteX83" fmla="*/ 704535 w 1605470"/>
              <a:gd name="connsiteY83" fmla="*/ 4013953 h 6858000"/>
              <a:gd name="connsiteX84" fmla="*/ 700443 w 1605470"/>
              <a:gd name="connsiteY84" fmla="*/ 4010511 h 6858000"/>
              <a:gd name="connsiteX85" fmla="*/ 698282 w 1605470"/>
              <a:gd name="connsiteY85" fmla="*/ 3998331 h 6858000"/>
              <a:gd name="connsiteX86" fmla="*/ 690830 w 1605470"/>
              <a:gd name="connsiteY86" fmla="*/ 3974753 h 6858000"/>
              <a:gd name="connsiteX87" fmla="*/ 692428 w 1605470"/>
              <a:gd name="connsiteY87" fmla="*/ 3969950 h 6858000"/>
              <a:gd name="connsiteX88" fmla="*/ 685850 w 1605470"/>
              <a:gd name="connsiteY88" fmla="*/ 3933779 h 6858000"/>
              <a:gd name="connsiteX89" fmla="*/ 687181 w 1605470"/>
              <a:gd name="connsiteY89" fmla="*/ 3933093 h 6858000"/>
              <a:gd name="connsiteX90" fmla="*/ 691535 w 1605470"/>
              <a:gd name="connsiteY90" fmla="*/ 3922082 h 6858000"/>
              <a:gd name="connsiteX91" fmla="*/ 696613 w 1605470"/>
              <a:gd name="connsiteY91" fmla="*/ 3901461 h 6858000"/>
              <a:gd name="connsiteX92" fmla="*/ 719207 w 1605470"/>
              <a:gd name="connsiteY92" fmla="*/ 3813873 h 6858000"/>
              <a:gd name="connsiteX93" fmla="*/ 718632 w 1605470"/>
              <a:gd name="connsiteY93" fmla="*/ 3806161 h 6858000"/>
              <a:gd name="connsiteX94" fmla="*/ 718939 w 1605470"/>
              <a:gd name="connsiteY94" fmla="*/ 3805957 h 6858000"/>
              <a:gd name="connsiteX95" fmla="*/ 718966 w 1605470"/>
              <a:gd name="connsiteY95" fmla="*/ 3797724 h 6858000"/>
              <a:gd name="connsiteX96" fmla="*/ 717581 w 1605470"/>
              <a:gd name="connsiteY96" fmla="*/ 3792098 h 6858000"/>
              <a:gd name="connsiteX97" fmla="*/ 716465 w 1605470"/>
              <a:gd name="connsiteY97" fmla="*/ 3777135 h 6858000"/>
              <a:gd name="connsiteX98" fmla="*/ 718198 w 1605470"/>
              <a:gd name="connsiteY98" fmla="*/ 3771656 h 6858000"/>
              <a:gd name="connsiteX99" fmla="*/ 721941 w 1605470"/>
              <a:gd name="connsiteY99" fmla="*/ 3769007 h 6858000"/>
              <a:gd name="connsiteX100" fmla="*/ 721407 w 1605470"/>
              <a:gd name="connsiteY100" fmla="*/ 3767709 h 6858000"/>
              <a:gd name="connsiteX101" fmla="*/ 730103 w 1605470"/>
              <a:gd name="connsiteY101" fmla="*/ 3738082 h 6858000"/>
              <a:gd name="connsiteX102" fmla="*/ 737449 w 1605470"/>
              <a:gd name="connsiteY102" fmla="*/ 3673397 h 6858000"/>
              <a:gd name="connsiteX103" fmla="*/ 736745 w 1605470"/>
              <a:gd name="connsiteY103" fmla="*/ 3637109 h 6858000"/>
              <a:gd name="connsiteX104" fmla="*/ 740188 w 1605470"/>
              <a:gd name="connsiteY104" fmla="*/ 3536883 h 6858000"/>
              <a:gd name="connsiteX105" fmla="*/ 747726 w 1605470"/>
              <a:gd name="connsiteY105" fmla="*/ 3435652 h 6858000"/>
              <a:gd name="connsiteX106" fmla="*/ 774383 w 1605470"/>
              <a:gd name="connsiteY106" fmla="*/ 3381564 h 6858000"/>
              <a:gd name="connsiteX107" fmla="*/ 774870 w 1605470"/>
              <a:gd name="connsiteY107" fmla="*/ 3375761 h 6858000"/>
              <a:gd name="connsiteX108" fmla="*/ 770510 w 1605470"/>
              <a:gd name="connsiteY108" fmla="*/ 3361844 h 6858000"/>
              <a:gd name="connsiteX109" fmla="*/ 767933 w 1605470"/>
              <a:gd name="connsiteY109" fmla="*/ 3356929 h 6858000"/>
              <a:gd name="connsiteX110" fmla="*/ 766158 w 1605470"/>
              <a:gd name="connsiteY110" fmla="*/ 3349058 h 6858000"/>
              <a:gd name="connsiteX111" fmla="*/ 766414 w 1605470"/>
              <a:gd name="connsiteY111" fmla="*/ 3348763 h 6858000"/>
              <a:gd name="connsiteX112" fmla="*/ 764166 w 1605470"/>
              <a:gd name="connsiteY112" fmla="*/ 3341588 h 6858000"/>
              <a:gd name="connsiteX113" fmla="*/ 749397 w 1605470"/>
              <a:gd name="connsiteY113" fmla="*/ 3307769 h 6858000"/>
              <a:gd name="connsiteX114" fmla="*/ 766960 w 1605470"/>
              <a:gd name="connsiteY114" fmla="*/ 3250522 h 6858000"/>
              <a:gd name="connsiteX115" fmla="*/ 767385 w 1605470"/>
              <a:gd name="connsiteY115" fmla="*/ 3229163 h 6858000"/>
              <a:gd name="connsiteX116" fmla="*/ 769208 w 1605470"/>
              <a:gd name="connsiteY116" fmla="*/ 3217217 h 6858000"/>
              <a:gd name="connsiteX117" fmla="*/ 770350 w 1605470"/>
              <a:gd name="connsiteY117" fmla="*/ 3216125 h 6858000"/>
              <a:gd name="connsiteX118" fmla="*/ 756043 w 1605470"/>
              <a:gd name="connsiteY118" fmla="*/ 3183755 h 6858000"/>
              <a:gd name="connsiteX119" fmla="*/ 756544 w 1605470"/>
              <a:gd name="connsiteY119" fmla="*/ 3178642 h 6858000"/>
              <a:gd name="connsiteX120" fmla="*/ 744144 w 1605470"/>
              <a:gd name="connsiteY120" fmla="*/ 3158586 h 6858000"/>
              <a:gd name="connsiteX121" fmla="*/ 739378 w 1605470"/>
              <a:gd name="connsiteY121" fmla="*/ 3147669 h 6858000"/>
              <a:gd name="connsiteX122" fmla="*/ 734648 w 1605470"/>
              <a:gd name="connsiteY122" fmla="*/ 3145733 h 6858000"/>
              <a:gd name="connsiteX123" fmla="*/ 729329 w 1605470"/>
              <a:gd name="connsiteY123" fmla="*/ 3129034 h 6858000"/>
              <a:gd name="connsiteX124" fmla="*/ 729994 w 1605470"/>
              <a:gd name="connsiteY124" fmla="*/ 3126682 h 6858000"/>
              <a:gd name="connsiteX125" fmla="*/ 720862 w 1605470"/>
              <a:gd name="connsiteY125" fmla="*/ 3114519 h 6858000"/>
              <a:gd name="connsiteX126" fmla="*/ 707471 w 1605470"/>
              <a:gd name="connsiteY126" fmla="*/ 3106272 h 6858000"/>
              <a:gd name="connsiteX127" fmla="*/ 680201 w 1605470"/>
              <a:gd name="connsiteY127" fmla="*/ 2958185 h 6858000"/>
              <a:gd name="connsiteX128" fmla="*/ 622815 w 1605470"/>
              <a:gd name="connsiteY128" fmla="*/ 2762989 h 6858000"/>
              <a:gd name="connsiteX129" fmla="*/ 571733 w 1605470"/>
              <a:gd name="connsiteY129" fmla="*/ 2554718 h 6858000"/>
              <a:gd name="connsiteX130" fmla="*/ 551827 w 1605470"/>
              <a:gd name="connsiteY130" fmla="*/ 2485734 h 6858000"/>
              <a:gd name="connsiteX131" fmla="*/ 542550 w 1605470"/>
              <a:gd name="connsiteY131" fmla="*/ 2447068 h 6858000"/>
              <a:gd name="connsiteX132" fmla="*/ 529511 w 1605470"/>
              <a:gd name="connsiteY132" fmla="*/ 2425819 h 6858000"/>
              <a:gd name="connsiteX133" fmla="*/ 528878 w 1605470"/>
              <a:gd name="connsiteY133" fmla="*/ 2408971 h 6858000"/>
              <a:gd name="connsiteX134" fmla="*/ 535510 w 1605470"/>
              <a:gd name="connsiteY134" fmla="*/ 2402874 h 6858000"/>
              <a:gd name="connsiteX135" fmla="*/ 538122 w 1605470"/>
              <a:gd name="connsiteY135" fmla="*/ 2381443 h 6858000"/>
              <a:gd name="connsiteX136" fmla="*/ 514451 w 1605470"/>
              <a:gd name="connsiteY136" fmla="*/ 2261920 h 6858000"/>
              <a:gd name="connsiteX137" fmla="*/ 486968 w 1605470"/>
              <a:gd name="connsiteY137" fmla="*/ 2182937 h 6858000"/>
              <a:gd name="connsiteX138" fmla="*/ 488555 w 1605470"/>
              <a:gd name="connsiteY138" fmla="*/ 2155135 h 6858000"/>
              <a:gd name="connsiteX139" fmla="*/ 486013 w 1605470"/>
              <a:gd name="connsiteY139" fmla="*/ 2118008 h 6858000"/>
              <a:gd name="connsiteX140" fmla="*/ 487006 w 1605470"/>
              <a:gd name="connsiteY140" fmla="*/ 2050531 h 6858000"/>
              <a:gd name="connsiteX141" fmla="*/ 478812 w 1605470"/>
              <a:gd name="connsiteY141" fmla="*/ 1963269 h 6858000"/>
              <a:gd name="connsiteX142" fmla="*/ 442619 w 1605470"/>
              <a:gd name="connsiteY142" fmla="*/ 1910499 h 6858000"/>
              <a:gd name="connsiteX143" fmla="*/ 446785 w 1605470"/>
              <a:gd name="connsiteY143" fmla="*/ 1903212 h 6858000"/>
              <a:gd name="connsiteX144" fmla="*/ 436547 w 1605470"/>
              <a:gd name="connsiteY144" fmla="*/ 1861531 h 6858000"/>
              <a:gd name="connsiteX145" fmla="*/ 390346 w 1605470"/>
              <a:gd name="connsiteY145" fmla="*/ 1732919 h 6858000"/>
              <a:gd name="connsiteX146" fmla="*/ 362657 w 1605470"/>
              <a:gd name="connsiteY146" fmla="*/ 1663540 h 6858000"/>
              <a:gd name="connsiteX147" fmla="*/ 361783 w 1605470"/>
              <a:gd name="connsiteY147" fmla="*/ 1615777 h 6858000"/>
              <a:gd name="connsiteX148" fmla="*/ 342578 w 1605470"/>
              <a:gd name="connsiteY148" fmla="*/ 1563678 h 6858000"/>
              <a:gd name="connsiteX149" fmla="*/ 355658 w 1605470"/>
              <a:gd name="connsiteY149" fmla="*/ 1519474 h 6858000"/>
              <a:gd name="connsiteX150" fmla="*/ 348400 w 1605470"/>
              <a:gd name="connsiteY150" fmla="*/ 1477995 h 6858000"/>
              <a:gd name="connsiteX151" fmla="*/ 334485 w 1605470"/>
              <a:gd name="connsiteY151" fmla="*/ 1373769 h 6858000"/>
              <a:gd name="connsiteX152" fmla="*/ 342792 w 1605470"/>
              <a:gd name="connsiteY152" fmla="*/ 1307086 h 6858000"/>
              <a:gd name="connsiteX153" fmla="*/ 343980 w 1605470"/>
              <a:gd name="connsiteY153" fmla="*/ 1189033 h 6858000"/>
              <a:gd name="connsiteX154" fmla="*/ 348665 w 1605470"/>
              <a:gd name="connsiteY154" fmla="*/ 1168288 h 6858000"/>
              <a:gd name="connsiteX155" fmla="*/ 340947 w 1605470"/>
              <a:gd name="connsiteY155" fmla="*/ 1142577 h 6858000"/>
              <a:gd name="connsiteX156" fmla="*/ 330253 w 1605470"/>
              <a:gd name="connsiteY156" fmla="*/ 1088484 h 6858000"/>
              <a:gd name="connsiteX157" fmla="*/ 318989 w 1605470"/>
              <a:gd name="connsiteY157" fmla="*/ 1016103 h 6858000"/>
              <a:gd name="connsiteX158" fmla="*/ 320445 w 1605470"/>
              <a:gd name="connsiteY158" fmla="*/ 932283 h 6858000"/>
              <a:gd name="connsiteX159" fmla="*/ 322681 w 1605470"/>
              <a:gd name="connsiteY159" fmla="*/ 915925 h 6858000"/>
              <a:gd name="connsiteX160" fmla="*/ 315310 w 1605470"/>
              <a:gd name="connsiteY160" fmla="*/ 896999 h 6858000"/>
              <a:gd name="connsiteX161" fmla="*/ 284718 w 1605470"/>
              <a:gd name="connsiteY161" fmla="*/ 821517 h 6858000"/>
              <a:gd name="connsiteX162" fmla="*/ 263668 w 1605470"/>
              <a:gd name="connsiteY162" fmla="*/ 751353 h 6858000"/>
              <a:gd name="connsiteX163" fmla="*/ 263226 w 1605470"/>
              <a:gd name="connsiteY163" fmla="*/ 721230 h 6858000"/>
              <a:gd name="connsiteX164" fmla="*/ 248897 w 1605470"/>
              <a:gd name="connsiteY164" fmla="*/ 681659 h 6858000"/>
              <a:gd name="connsiteX165" fmla="*/ 234316 w 1605470"/>
              <a:gd name="connsiteY165" fmla="*/ 635218 h 6858000"/>
              <a:gd name="connsiteX166" fmla="*/ 239327 w 1605470"/>
              <a:gd name="connsiteY166" fmla="*/ 613763 h 6858000"/>
              <a:gd name="connsiteX167" fmla="*/ 225269 w 1605470"/>
              <a:gd name="connsiteY167" fmla="*/ 598582 h 6858000"/>
              <a:gd name="connsiteX168" fmla="*/ 224950 w 1605470"/>
              <a:gd name="connsiteY168" fmla="*/ 576846 h 6858000"/>
              <a:gd name="connsiteX169" fmla="*/ 204576 w 1605470"/>
              <a:gd name="connsiteY169" fmla="*/ 530055 h 6858000"/>
              <a:gd name="connsiteX170" fmla="*/ 219064 w 1605470"/>
              <a:gd name="connsiteY170" fmla="*/ 469651 h 6858000"/>
              <a:gd name="connsiteX171" fmla="*/ 195012 w 1605470"/>
              <a:gd name="connsiteY171" fmla="*/ 448559 h 6858000"/>
              <a:gd name="connsiteX172" fmla="*/ 201434 w 1605470"/>
              <a:gd name="connsiteY172" fmla="*/ 441529 h 6858000"/>
              <a:gd name="connsiteX173" fmla="*/ 200655 w 1605470"/>
              <a:gd name="connsiteY173" fmla="*/ 428927 h 6858000"/>
              <a:gd name="connsiteX174" fmla="*/ 190059 w 1605470"/>
              <a:gd name="connsiteY174" fmla="*/ 430161 h 6858000"/>
              <a:gd name="connsiteX175" fmla="*/ 167079 w 1605470"/>
              <a:gd name="connsiteY175" fmla="*/ 367211 h 6858000"/>
              <a:gd name="connsiteX176" fmla="*/ 124571 w 1605470"/>
              <a:gd name="connsiteY176" fmla="*/ 302178 h 6858000"/>
              <a:gd name="connsiteX177" fmla="*/ 103243 w 1605470"/>
              <a:gd name="connsiteY177" fmla="*/ 211375 h 6858000"/>
              <a:gd name="connsiteX178" fmla="*/ 94571 w 1605470"/>
              <a:gd name="connsiteY178" fmla="*/ 184179 h 6858000"/>
              <a:gd name="connsiteX179" fmla="*/ 13437 w 1605470"/>
              <a:gd name="connsiteY179" fmla="*/ 19287 h 6858000"/>
              <a:gd name="connsiteX180" fmla="*/ 0 w 1605470"/>
              <a:gd name="connsiteY180"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13201 h 6858000"/>
              <a:gd name="connsiteX77" fmla="*/ 738263 w 1605470"/>
              <a:gd name="connsiteY77" fmla="*/ 4444346 h 6858000"/>
              <a:gd name="connsiteX78" fmla="*/ 756542 w 1605470"/>
              <a:gd name="connsiteY78" fmla="*/ 4350346 h 6858000"/>
              <a:gd name="connsiteX79" fmla="*/ 715481 w 1605470"/>
              <a:gd name="connsiteY79" fmla="*/ 4214165 h 6858000"/>
              <a:gd name="connsiteX80" fmla="*/ 719554 w 1605470"/>
              <a:gd name="connsiteY80" fmla="*/ 4090296 h 6858000"/>
              <a:gd name="connsiteX81" fmla="*/ 704810 w 1605470"/>
              <a:gd name="connsiteY81" fmla="*/ 4033999 h 6858000"/>
              <a:gd name="connsiteX82" fmla="*/ 705959 w 1605470"/>
              <a:gd name="connsiteY82" fmla="*/ 4031933 h 6858000"/>
              <a:gd name="connsiteX83" fmla="*/ 704535 w 1605470"/>
              <a:gd name="connsiteY83" fmla="*/ 4013953 h 6858000"/>
              <a:gd name="connsiteX84" fmla="*/ 700443 w 1605470"/>
              <a:gd name="connsiteY84" fmla="*/ 4010511 h 6858000"/>
              <a:gd name="connsiteX85" fmla="*/ 698282 w 1605470"/>
              <a:gd name="connsiteY85" fmla="*/ 3998331 h 6858000"/>
              <a:gd name="connsiteX86" fmla="*/ 690830 w 1605470"/>
              <a:gd name="connsiteY86" fmla="*/ 3974753 h 6858000"/>
              <a:gd name="connsiteX87" fmla="*/ 692428 w 1605470"/>
              <a:gd name="connsiteY87" fmla="*/ 3969950 h 6858000"/>
              <a:gd name="connsiteX88" fmla="*/ 685850 w 1605470"/>
              <a:gd name="connsiteY88" fmla="*/ 3933779 h 6858000"/>
              <a:gd name="connsiteX89" fmla="*/ 687181 w 1605470"/>
              <a:gd name="connsiteY89" fmla="*/ 3933093 h 6858000"/>
              <a:gd name="connsiteX90" fmla="*/ 691535 w 1605470"/>
              <a:gd name="connsiteY90" fmla="*/ 3922082 h 6858000"/>
              <a:gd name="connsiteX91" fmla="*/ 696613 w 1605470"/>
              <a:gd name="connsiteY91" fmla="*/ 3901461 h 6858000"/>
              <a:gd name="connsiteX92" fmla="*/ 719207 w 1605470"/>
              <a:gd name="connsiteY92" fmla="*/ 3813873 h 6858000"/>
              <a:gd name="connsiteX93" fmla="*/ 718632 w 1605470"/>
              <a:gd name="connsiteY93" fmla="*/ 3806161 h 6858000"/>
              <a:gd name="connsiteX94" fmla="*/ 718939 w 1605470"/>
              <a:gd name="connsiteY94" fmla="*/ 3805957 h 6858000"/>
              <a:gd name="connsiteX95" fmla="*/ 718966 w 1605470"/>
              <a:gd name="connsiteY95" fmla="*/ 3797724 h 6858000"/>
              <a:gd name="connsiteX96" fmla="*/ 717581 w 1605470"/>
              <a:gd name="connsiteY96" fmla="*/ 3792098 h 6858000"/>
              <a:gd name="connsiteX97" fmla="*/ 716465 w 1605470"/>
              <a:gd name="connsiteY97" fmla="*/ 3777135 h 6858000"/>
              <a:gd name="connsiteX98" fmla="*/ 718198 w 1605470"/>
              <a:gd name="connsiteY98" fmla="*/ 3771656 h 6858000"/>
              <a:gd name="connsiteX99" fmla="*/ 721941 w 1605470"/>
              <a:gd name="connsiteY99" fmla="*/ 3769007 h 6858000"/>
              <a:gd name="connsiteX100" fmla="*/ 721407 w 1605470"/>
              <a:gd name="connsiteY100" fmla="*/ 3767709 h 6858000"/>
              <a:gd name="connsiteX101" fmla="*/ 730103 w 1605470"/>
              <a:gd name="connsiteY101" fmla="*/ 3738082 h 6858000"/>
              <a:gd name="connsiteX102" fmla="*/ 737449 w 1605470"/>
              <a:gd name="connsiteY102" fmla="*/ 3673397 h 6858000"/>
              <a:gd name="connsiteX103" fmla="*/ 736745 w 1605470"/>
              <a:gd name="connsiteY103" fmla="*/ 3637109 h 6858000"/>
              <a:gd name="connsiteX104" fmla="*/ 740188 w 1605470"/>
              <a:gd name="connsiteY104" fmla="*/ 3536883 h 6858000"/>
              <a:gd name="connsiteX105" fmla="*/ 747726 w 1605470"/>
              <a:gd name="connsiteY105" fmla="*/ 3435652 h 6858000"/>
              <a:gd name="connsiteX106" fmla="*/ 774383 w 1605470"/>
              <a:gd name="connsiteY106" fmla="*/ 3381564 h 6858000"/>
              <a:gd name="connsiteX107" fmla="*/ 774870 w 1605470"/>
              <a:gd name="connsiteY107" fmla="*/ 3375761 h 6858000"/>
              <a:gd name="connsiteX108" fmla="*/ 770510 w 1605470"/>
              <a:gd name="connsiteY108" fmla="*/ 3361844 h 6858000"/>
              <a:gd name="connsiteX109" fmla="*/ 767933 w 1605470"/>
              <a:gd name="connsiteY109" fmla="*/ 3356929 h 6858000"/>
              <a:gd name="connsiteX110" fmla="*/ 766158 w 1605470"/>
              <a:gd name="connsiteY110" fmla="*/ 3349058 h 6858000"/>
              <a:gd name="connsiteX111" fmla="*/ 766414 w 1605470"/>
              <a:gd name="connsiteY111" fmla="*/ 3348763 h 6858000"/>
              <a:gd name="connsiteX112" fmla="*/ 764166 w 1605470"/>
              <a:gd name="connsiteY112" fmla="*/ 3341588 h 6858000"/>
              <a:gd name="connsiteX113" fmla="*/ 749397 w 1605470"/>
              <a:gd name="connsiteY113" fmla="*/ 3307769 h 6858000"/>
              <a:gd name="connsiteX114" fmla="*/ 766960 w 1605470"/>
              <a:gd name="connsiteY114" fmla="*/ 3250522 h 6858000"/>
              <a:gd name="connsiteX115" fmla="*/ 767385 w 1605470"/>
              <a:gd name="connsiteY115" fmla="*/ 3229163 h 6858000"/>
              <a:gd name="connsiteX116" fmla="*/ 769208 w 1605470"/>
              <a:gd name="connsiteY116" fmla="*/ 3217217 h 6858000"/>
              <a:gd name="connsiteX117" fmla="*/ 770350 w 1605470"/>
              <a:gd name="connsiteY117" fmla="*/ 3216125 h 6858000"/>
              <a:gd name="connsiteX118" fmla="*/ 756043 w 1605470"/>
              <a:gd name="connsiteY118" fmla="*/ 3183755 h 6858000"/>
              <a:gd name="connsiteX119" fmla="*/ 756544 w 1605470"/>
              <a:gd name="connsiteY119" fmla="*/ 3178642 h 6858000"/>
              <a:gd name="connsiteX120" fmla="*/ 744144 w 1605470"/>
              <a:gd name="connsiteY120" fmla="*/ 3158586 h 6858000"/>
              <a:gd name="connsiteX121" fmla="*/ 739378 w 1605470"/>
              <a:gd name="connsiteY121" fmla="*/ 3147669 h 6858000"/>
              <a:gd name="connsiteX122" fmla="*/ 734648 w 1605470"/>
              <a:gd name="connsiteY122" fmla="*/ 3145733 h 6858000"/>
              <a:gd name="connsiteX123" fmla="*/ 729329 w 1605470"/>
              <a:gd name="connsiteY123" fmla="*/ 3129034 h 6858000"/>
              <a:gd name="connsiteX124" fmla="*/ 729994 w 1605470"/>
              <a:gd name="connsiteY124" fmla="*/ 3126682 h 6858000"/>
              <a:gd name="connsiteX125" fmla="*/ 720862 w 1605470"/>
              <a:gd name="connsiteY125" fmla="*/ 3114519 h 6858000"/>
              <a:gd name="connsiteX126" fmla="*/ 707471 w 1605470"/>
              <a:gd name="connsiteY126" fmla="*/ 3106272 h 6858000"/>
              <a:gd name="connsiteX127" fmla="*/ 680201 w 1605470"/>
              <a:gd name="connsiteY127" fmla="*/ 2958185 h 6858000"/>
              <a:gd name="connsiteX128" fmla="*/ 622815 w 1605470"/>
              <a:gd name="connsiteY128" fmla="*/ 2762989 h 6858000"/>
              <a:gd name="connsiteX129" fmla="*/ 571733 w 1605470"/>
              <a:gd name="connsiteY129" fmla="*/ 2554718 h 6858000"/>
              <a:gd name="connsiteX130" fmla="*/ 551827 w 1605470"/>
              <a:gd name="connsiteY130" fmla="*/ 2485734 h 6858000"/>
              <a:gd name="connsiteX131" fmla="*/ 542550 w 1605470"/>
              <a:gd name="connsiteY131" fmla="*/ 2447068 h 6858000"/>
              <a:gd name="connsiteX132" fmla="*/ 529511 w 1605470"/>
              <a:gd name="connsiteY132" fmla="*/ 2425819 h 6858000"/>
              <a:gd name="connsiteX133" fmla="*/ 528878 w 1605470"/>
              <a:gd name="connsiteY133" fmla="*/ 2408971 h 6858000"/>
              <a:gd name="connsiteX134" fmla="*/ 535510 w 1605470"/>
              <a:gd name="connsiteY134" fmla="*/ 2402874 h 6858000"/>
              <a:gd name="connsiteX135" fmla="*/ 538122 w 1605470"/>
              <a:gd name="connsiteY135" fmla="*/ 2381443 h 6858000"/>
              <a:gd name="connsiteX136" fmla="*/ 514451 w 1605470"/>
              <a:gd name="connsiteY136" fmla="*/ 2261920 h 6858000"/>
              <a:gd name="connsiteX137" fmla="*/ 486968 w 1605470"/>
              <a:gd name="connsiteY137" fmla="*/ 2182937 h 6858000"/>
              <a:gd name="connsiteX138" fmla="*/ 488555 w 1605470"/>
              <a:gd name="connsiteY138" fmla="*/ 2155135 h 6858000"/>
              <a:gd name="connsiteX139" fmla="*/ 486013 w 1605470"/>
              <a:gd name="connsiteY139" fmla="*/ 2118008 h 6858000"/>
              <a:gd name="connsiteX140" fmla="*/ 487006 w 1605470"/>
              <a:gd name="connsiteY140" fmla="*/ 2050531 h 6858000"/>
              <a:gd name="connsiteX141" fmla="*/ 478812 w 1605470"/>
              <a:gd name="connsiteY141" fmla="*/ 1963269 h 6858000"/>
              <a:gd name="connsiteX142" fmla="*/ 442619 w 1605470"/>
              <a:gd name="connsiteY142" fmla="*/ 1910499 h 6858000"/>
              <a:gd name="connsiteX143" fmla="*/ 446785 w 1605470"/>
              <a:gd name="connsiteY143" fmla="*/ 1903212 h 6858000"/>
              <a:gd name="connsiteX144" fmla="*/ 436547 w 1605470"/>
              <a:gd name="connsiteY144" fmla="*/ 1861531 h 6858000"/>
              <a:gd name="connsiteX145" fmla="*/ 390346 w 1605470"/>
              <a:gd name="connsiteY145" fmla="*/ 1732919 h 6858000"/>
              <a:gd name="connsiteX146" fmla="*/ 362657 w 1605470"/>
              <a:gd name="connsiteY146" fmla="*/ 1663540 h 6858000"/>
              <a:gd name="connsiteX147" fmla="*/ 361783 w 1605470"/>
              <a:gd name="connsiteY147" fmla="*/ 1615777 h 6858000"/>
              <a:gd name="connsiteX148" fmla="*/ 342578 w 1605470"/>
              <a:gd name="connsiteY148" fmla="*/ 1563678 h 6858000"/>
              <a:gd name="connsiteX149" fmla="*/ 355658 w 1605470"/>
              <a:gd name="connsiteY149" fmla="*/ 1519474 h 6858000"/>
              <a:gd name="connsiteX150" fmla="*/ 348400 w 1605470"/>
              <a:gd name="connsiteY150" fmla="*/ 1477995 h 6858000"/>
              <a:gd name="connsiteX151" fmla="*/ 334485 w 1605470"/>
              <a:gd name="connsiteY151" fmla="*/ 1373769 h 6858000"/>
              <a:gd name="connsiteX152" fmla="*/ 342792 w 1605470"/>
              <a:gd name="connsiteY152" fmla="*/ 1307086 h 6858000"/>
              <a:gd name="connsiteX153" fmla="*/ 343980 w 1605470"/>
              <a:gd name="connsiteY153" fmla="*/ 1189033 h 6858000"/>
              <a:gd name="connsiteX154" fmla="*/ 348665 w 1605470"/>
              <a:gd name="connsiteY154" fmla="*/ 1168288 h 6858000"/>
              <a:gd name="connsiteX155" fmla="*/ 340947 w 1605470"/>
              <a:gd name="connsiteY155" fmla="*/ 1142577 h 6858000"/>
              <a:gd name="connsiteX156" fmla="*/ 330253 w 1605470"/>
              <a:gd name="connsiteY156" fmla="*/ 1088484 h 6858000"/>
              <a:gd name="connsiteX157" fmla="*/ 318989 w 1605470"/>
              <a:gd name="connsiteY157" fmla="*/ 1016103 h 6858000"/>
              <a:gd name="connsiteX158" fmla="*/ 320445 w 1605470"/>
              <a:gd name="connsiteY158" fmla="*/ 932283 h 6858000"/>
              <a:gd name="connsiteX159" fmla="*/ 322681 w 1605470"/>
              <a:gd name="connsiteY159" fmla="*/ 915925 h 6858000"/>
              <a:gd name="connsiteX160" fmla="*/ 315310 w 1605470"/>
              <a:gd name="connsiteY160" fmla="*/ 896999 h 6858000"/>
              <a:gd name="connsiteX161" fmla="*/ 284718 w 1605470"/>
              <a:gd name="connsiteY161" fmla="*/ 821517 h 6858000"/>
              <a:gd name="connsiteX162" fmla="*/ 263668 w 1605470"/>
              <a:gd name="connsiteY162" fmla="*/ 751353 h 6858000"/>
              <a:gd name="connsiteX163" fmla="*/ 263226 w 1605470"/>
              <a:gd name="connsiteY163" fmla="*/ 721230 h 6858000"/>
              <a:gd name="connsiteX164" fmla="*/ 248897 w 1605470"/>
              <a:gd name="connsiteY164" fmla="*/ 681659 h 6858000"/>
              <a:gd name="connsiteX165" fmla="*/ 234316 w 1605470"/>
              <a:gd name="connsiteY165" fmla="*/ 635218 h 6858000"/>
              <a:gd name="connsiteX166" fmla="*/ 239327 w 1605470"/>
              <a:gd name="connsiteY166" fmla="*/ 613763 h 6858000"/>
              <a:gd name="connsiteX167" fmla="*/ 225269 w 1605470"/>
              <a:gd name="connsiteY167" fmla="*/ 598582 h 6858000"/>
              <a:gd name="connsiteX168" fmla="*/ 224950 w 1605470"/>
              <a:gd name="connsiteY168" fmla="*/ 576846 h 6858000"/>
              <a:gd name="connsiteX169" fmla="*/ 204576 w 1605470"/>
              <a:gd name="connsiteY169" fmla="*/ 530055 h 6858000"/>
              <a:gd name="connsiteX170" fmla="*/ 219064 w 1605470"/>
              <a:gd name="connsiteY170" fmla="*/ 469651 h 6858000"/>
              <a:gd name="connsiteX171" fmla="*/ 195012 w 1605470"/>
              <a:gd name="connsiteY171" fmla="*/ 448559 h 6858000"/>
              <a:gd name="connsiteX172" fmla="*/ 201434 w 1605470"/>
              <a:gd name="connsiteY172" fmla="*/ 441529 h 6858000"/>
              <a:gd name="connsiteX173" fmla="*/ 200655 w 1605470"/>
              <a:gd name="connsiteY173" fmla="*/ 428927 h 6858000"/>
              <a:gd name="connsiteX174" fmla="*/ 190059 w 1605470"/>
              <a:gd name="connsiteY174" fmla="*/ 430161 h 6858000"/>
              <a:gd name="connsiteX175" fmla="*/ 167079 w 1605470"/>
              <a:gd name="connsiteY175" fmla="*/ 367211 h 6858000"/>
              <a:gd name="connsiteX176" fmla="*/ 124571 w 1605470"/>
              <a:gd name="connsiteY176" fmla="*/ 302178 h 6858000"/>
              <a:gd name="connsiteX177" fmla="*/ 103243 w 1605470"/>
              <a:gd name="connsiteY177" fmla="*/ 211375 h 6858000"/>
              <a:gd name="connsiteX178" fmla="*/ 94571 w 1605470"/>
              <a:gd name="connsiteY178" fmla="*/ 184179 h 6858000"/>
              <a:gd name="connsiteX179" fmla="*/ 13437 w 1605470"/>
              <a:gd name="connsiteY179" fmla="*/ 19287 h 6858000"/>
              <a:gd name="connsiteX180" fmla="*/ 0 w 1605470"/>
              <a:gd name="connsiteY180"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47700 w 1605470"/>
              <a:gd name="connsiteY75" fmla="*/ 4690749 h 6858000"/>
              <a:gd name="connsiteX76" fmla="*/ 743180 w 1605470"/>
              <a:gd name="connsiteY76" fmla="*/ 4613201 h 6858000"/>
              <a:gd name="connsiteX77" fmla="*/ 738263 w 1605470"/>
              <a:gd name="connsiteY77" fmla="*/ 4444346 h 6858000"/>
              <a:gd name="connsiteX78" fmla="*/ 756542 w 1605470"/>
              <a:gd name="connsiteY78" fmla="*/ 4350346 h 6858000"/>
              <a:gd name="connsiteX79" fmla="*/ 715481 w 1605470"/>
              <a:gd name="connsiteY79" fmla="*/ 4214165 h 6858000"/>
              <a:gd name="connsiteX80" fmla="*/ 719554 w 1605470"/>
              <a:gd name="connsiteY80" fmla="*/ 4090296 h 6858000"/>
              <a:gd name="connsiteX81" fmla="*/ 704810 w 1605470"/>
              <a:gd name="connsiteY81" fmla="*/ 4033999 h 6858000"/>
              <a:gd name="connsiteX82" fmla="*/ 705959 w 1605470"/>
              <a:gd name="connsiteY82" fmla="*/ 4031933 h 6858000"/>
              <a:gd name="connsiteX83" fmla="*/ 704535 w 1605470"/>
              <a:gd name="connsiteY83" fmla="*/ 4013953 h 6858000"/>
              <a:gd name="connsiteX84" fmla="*/ 700443 w 1605470"/>
              <a:gd name="connsiteY84" fmla="*/ 4010511 h 6858000"/>
              <a:gd name="connsiteX85" fmla="*/ 698282 w 1605470"/>
              <a:gd name="connsiteY85" fmla="*/ 3998331 h 6858000"/>
              <a:gd name="connsiteX86" fmla="*/ 690830 w 1605470"/>
              <a:gd name="connsiteY86" fmla="*/ 3974753 h 6858000"/>
              <a:gd name="connsiteX87" fmla="*/ 692428 w 1605470"/>
              <a:gd name="connsiteY87" fmla="*/ 3969950 h 6858000"/>
              <a:gd name="connsiteX88" fmla="*/ 685850 w 1605470"/>
              <a:gd name="connsiteY88" fmla="*/ 3933779 h 6858000"/>
              <a:gd name="connsiteX89" fmla="*/ 687181 w 1605470"/>
              <a:gd name="connsiteY89" fmla="*/ 3933093 h 6858000"/>
              <a:gd name="connsiteX90" fmla="*/ 691535 w 1605470"/>
              <a:gd name="connsiteY90" fmla="*/ 3922082 h 6858000"/>
              <a:gd name="connsiteX91" fmla="*/ 696613 w 1605470"/>
              <a:gd name="connsiteY91" fmla="*/ 3901461 h 6858000"/>
              <a:gd name="connsiteX92" fmla="*/ 719207 w 1605470"/>
              <a:gd name="connsiteY92" fmla="*/ 3813873 h 6858000"/>
              <a:gd name="connsiteX93" fmla="*/ 718632 w 1605470"/>
              <a:gd name="connsiteY93" fmla="*/ 3806161 h 6858000"/>
              <a:gd name="connsiteX94" fmla="*/ 718939 w 1605470"/>
              <a:gd name="connsiteY94" fmla="*/ 3805957 h 6858000"/>
              <a:gd name="connsiteX95" fmla="*/ 718966 w 1605470"/>
              <a:gd name="connsiteY95" fmla="*/ 3797724 h 6858000"/>
              <a:gd name="connsiteX96" fmla="*/ 717581 w 1605470"/>
              <a:gd name="connsiteY96" fmla="*/ 3792098 h 6858000"/>
              <a:gd name="connsiteX97" fmla="*/ 716465 w 1605470"/>
              <a:gd name="connsiteY97" fmla="*/ 3777135 h 6858000"/>
              <a:gd name="connsiteX98" fmla="*/ 718198 w 1605470"/>
              <a:gd name="connsiteY98" fmla="*/ 3771656 h 6858000"/>
              <a:gd name="connsiteX99" fmla="*/ 721941 w 1605470"/>
              <a:gd name="connsiteY99" fmla="*/ 3769007 h 6858000"/>
              <a:gd name="connsiteX100" fmla="*/ 721407 w 1605470"/>
              <a:gd name="connsiteY100" fmla="*/ 3767709 h 6858000"/>
              <a:gd name="connsiteX101" fmla="*/ 730103 w 1605470"/>
              <a:gd name="connsiteY101" fmla="*/ 3738082 h 6858000"/>
              <a:gd name="connsiteX102" fmla="*/ 737449 w 1605470"/>
              <a:gd name="connsiteY102" fmla="*/ 3673397 h 6858000"/>
              <a:gd name="connsiteX103" fmla="*/ 736745 w 1605470"/>
              <a:gd name="connsiteY103" fmla="*/ 3637109 h 6858000"/>
              <a:gd name="connsiteX104" fmla="*/ 740188 w 1605470"/>
              <a:gd name="connsiteY104" fmla="*/ 3536883 h 6858000"/>
              <a:gd name="connsiteX105" fmla="*/ 747726 w 1605470"/>
              <a:gd name="connsiteY105" fmla="*/ 3435652 h 6858000"/>
              <a:gd name="connsiteX106" fmla="*/ 774383 w 1605470"/>
              <a:gd name="connsiteY106" fmla="*/ 3381564 h 6858000"/>
              <a:gd name="connsiteX107" fmla="*/ 774870 w 1605470"/>
              <a:gd name="connsiteY107" fmla="*/ 3375761 h 6858000"/>
              <a:gd name="connsiteX108" fmla="*/ 770510 w 1605470"/>
              <a:gd name="connsiteY108" fmla="*/ 3361844 h 6858000"/>
              <a:gd name="connsiteX109" fmla="*/ 767933 w 1605470"/>
              <a:gd name="connsiteY109" fmla="*/ 3356929 h 6858000"/>
              <a:gd name="connsiteX110" fmla="*/ 766158 w 1605470"/>
              <a:gd name="connsiteY110" fmla="*/ 3349058 h 6858000"/>
              <a:gd name="connsiteX111" fmla="*/ 766414 w 1605470"/>
              <a:gd name="connsiteY111" fmla="*/ 3348763 h 6858000"/>
              <a:gd name="connsiteX112" fmla="*/ 764166 w 1605470"/>
              <a:gd name="connsiteY112" fmla="*/ 3341588 h 6858000"/>
              <a:gd name="connsiteX113" fmla="*/ 749397 w 1605470"/>
              <a:gd name="connsiteY113" fmla="*/ 3307769 h 6858000"/>
              <a:gd name="connsiteX114" fmla="*/ 766960 w 1605470"/>
              <a:gd name="connsiteY114" fmla="*/ 3250522 h 6858000"/>
              <a:gd name="connsiteX115" fmla="*/ 767385 w 1605470"/>
              <a:gd name="connsiteY115" fmla="*/ 3229163 h 6858000"/>
              <a:gd name="connsiteX116" fmla="*/ 769208 w 1605470"/>
              <a:gd name="connsiteY116" fmla="*/ 3217217 h 6858000"/>
              <a:gd name="connsiteX117" fmla="*/ 770350 w 1605470"/>
              <a:gd name="connsiteY117" fmla="*/ 3216125 h 6858000"/>
              <a:gd name="connsiteX118" fmla="*/ 756043 w 1605470"/>
              <a:gd name="connsiteY118" fmla="*/ 3183755 h 6858000"/>
              <a:gd name="connsiteX119" fmla="*/ 756544 w 1605470"/>
              <a:gd name="connsiteY119" fmla="*/ 3178642 h 6858000"/>
              <a:gd name="connsiteX120" fmla="*/ 744144 w 1605470"/>
              <a:gd name="connsiteY120" fmla="*/ 3158586 h 6858000"/>
              <a:gd name="connsiteX121" fmla="*/ 739378 w 1605470"/>
              <a:gd name="connsiteY121" fmla="*/ 3147669 h 6858000"/>
              <a:gd name="connsiteX122" fmla="*/ 734648 w 1605470"/>
              <a:gd name="connsiteY122" fmla="*/ 3145733 h 6858000"/>
              <a:gd name="connsiteX123" fmla="*/ 729329 w 1605470"/>
              <a:gd name="connsiteY123" fmla="*/ 3129034 h 6858000"/>
              <a:gd name="connsiteX124" fmla="*/ 729994 w 1605470"/>
              <a:gd name="connsiteY124" fmla="*/ 3126682 h 6858000"/>
              <a:gd name="connsiteX125" fmla="*/ 720862 w 1605470"/>
              <a:gd name="connsiteY125" fmla="*/ 3114519 h 6858000"/>
              <a:gd name="connsiteX126" fmla="*/ 707471 w 1605470"/>
              <a:gd name="connsiteY126" fmla="*/ 3106272 h 6858000"/>
              <a:gd name="connsiteX127" fmla="*/ 680201 w 1605470"/>
              <a:gd name="connsiteY127" fmla="*/ 2958185 h 6858000"/>
              <a:gd name="connsiteX128" fmla="*/ 622815 w 1605470"/>
              <a:gd name="connsiteY128" fmla="*/ 2762989 h 6858000"/>
              <a:gd name="connsiteX129" fmla="*/ 571733 w 1605470"/>
              <a:gd name="connsiteY129" fmla="*/ 2554718 h 6858000"/>
              <a:gd name="connsiteX130" fmla="*/ 551827 w 1605470"/>
              <a:gd name="connsiteY130" fmla="*/ 2485734 h 6858000"/>
              <a:gd name="connsiteX131" fmla="*/ 542550 w 1605470"/>
              <a:gd name="connsiteY131" fmla="*/ 2447068 h 6858000"/>
              <a:gd name="connsiteX132" fmla="*/ 529511 w 1605470"/>
              <a:gd name="connsiteY132" fmla="*/ 2425819 h 6858000"/>
              <a:gd name="connsiteX133" fmla="*/ 528878 w 1605470"/>
              <a:gd name="connsiteY133" fmla="*/ 2408971 h 6858000"/>
              <a:gd name="connsiteX134" fmla="*/ 535510 w 1605470"/>
              <a:gd name="connsiteY134" fmla="*/ 2402874 h 6858000"/>
              <a:gd name="connsiteX135" fmla="*/ 538122 w 1605470"/>
              <a:gd name="connsiteY135" fmla="*/ 2381443 h 6858000"/>
              <a:gd name="connsiteX136" fmla="*/ 514451 w 1605470"/>
              <a:gd name="connsiteY136" fmla="*/ 2261920 h 6858000"/>
              <a:gd name="connsiteX137" fmla="*/ 486968 w 1605470"/>
              <a:gd name="connsiteY137" fmla="*/ 2182937 h 6858000"/>
              <a:gd name="connsiteX138" fmla="*/ 488555 w 1605470"/>
              <a:gd name="connsiteY138" fmla="*/ 2155135 h 6858000"/>
              <a:gd name="connsiteX139" fmla="*/ 486013 w 1605470"/>
              <a:gd name="connsiteY139" fmla="*/ 2118008 h 6858000"/>
              <a:gd name="connsiteX140" fmla="*/ 487006 w 1605470"/>
              <a:gd name="connsiteY140" fmla="*/ 2050531 h 6858000"/>
              <a:gd name="connsiteX141" fmla="*/ 478812 w 1605470"/>
              <a:gd name="connsiteY141" fmla="*/ 1963269 h 6858000"/>
              <a:gd name="connsiteX142" fmla="*/ 442619 w 1605470"/>
              <a:gd name="connsiteY142" fmla="*/ 1910499 h 6858000"/>
              <a:gd name="connsiteX143" fmla="*/ 446785 w 1605470"/>
              <a:gd name="connsiteY143" fmla="*/ 1903212 h 6858000"/>
              <a:gd name="connsiteX144" fmla="*/ 436547 w 1605470"/>
              <a:gd name="connsiteY144" fmla="*/ 1861531 h 6858000"/>
              <a:gd name="connsiteX145" fmla="*/ 390346 w 1605470"/>
              <a:gd name="connsiteY145" fmla="*/ 1732919 h 6858000"/>
              <a:gd name="connsiteX146" fmla="*/ 362657 w 1605470"/>
              <a:gd name="connsiteY146" fmla="*/ 1663540 h 6858000"/>
              <a:gd name="connsiteX147" fmla="*/ 361783 w 1605470"/>
              <a:gd name="connsiteY147" fmla="*/ 1615777 h 6858000"/>
              <a:gd name="connsiteX148" fmla="*/ 342578 w 1605470"/>
              <a:gd name="connsiteY148" fmla="*/ 1563678 h 6858000"/>
              <a:gd name="connsiteX149" fmla="*/ 355658 w 1605470"/>
              <a:gd name="connsiteY149" fmla="*/ 1519474 h 6858000"/>
              <a:gd name="connsiteX150" fmla="*/ 348400 w 1605470"/>
              <a:gd name="connsiteY150" fmla="*/ 1477995 h 6858000"/>
              <a:gd name="connsiteX151" fmla="*/ 334485 w 1605470"/>
              <a:gd name="connsiteY151" fmla="*/ 1373769 h 6858000"/>
              <a:gd name="connsiteX152" fmla="*/ 342792 w 1605470"/>
              <a:gd name="connsiteY152" fmla="*/ 1307086 h 6858000"/>
              <a:gd name="connsiteX153" fmla="*/ 343980 w 1605470"/>
              <a:gd name="connsiteY153" fmla="*/ 1189033 h 6858000"/>
              <a:gd name="connsiteX154" fmla="*/ 348665 w 1605470"/>
              <a:gd name="connsiteY154" fmla="*/ 1168288 h 6858000"/>
              <a:gd name="connsiteX155" fmla="*/ 340947 w 1605470"/>
              <a:gd name="connsiteY155" fmla="*/ 1142577 h 6858000"/>
              <a:gd name="connsiteX156" fmla="*/ 330253 w 1605470"/>
              <a:gd name="connsiteY156" fmla="*/ 1088484 h 6858000"/>
              <a:gd name="connsiteX157" fmla="*/ 318989 w 1605470"/>
              <a:gd name="connsiteY157" fmla="*/ 1016103 h 6858000"/>
              <a:gd name="connsiteX158" fmla="*/ 320445 w 1605470"/>
              <a:gd name="connsiteY158" fmla="*/ 932283 h 6858000"/>
              <a:gd name="connsiteX159" fmla="*/ 322681 w 1605470"/>
              <a:gd name="connsiteY159" fmla="*/ 915925 h 6858000"/>
              <a:gd name="connsiteX160" fmla="*/ 315310 w 1605470"/>
              <a:gd name="connsiteY160" fmla="*/ 896999 h 6858000"/>
              <a:gd name="connsiteX161" fmla="*/ 284718 w 1605470"/>
              <a:gd name="connsiteY161" fmla="*/ 821517 h 6858000"/>
              <a:gd name="connsiteX162" fmla="*/ 263668 w 1605470"/>
              <a:gd name="connsiteY162" fmla="*/ 751353 h 6858000"/>
              <a:gd name="connsiteX163" fmla="*/ 263226 w 1605470"/>
              <a:gd name="connsiteY163" fmla="*/ 721230 h 6858000"/>
              <a:gd name="connsiteX164" fmla="*/ 248897 w 1605470"/>
              <a:gd name="connsiteY164" fmla="*/ 681659 h 6858000"/>
              <a:gd name="connsiteX165" fmla="*/ 234316 w 1605470"/>
              <a:gd name="connsiteY165" fmla="*/ 635218 h 6858000"/>
              <a:gd name="connsiteX166" fmla="*/ 239327 w 1605470"/>
              <a:gd name="connsiteY166" fmla="*/ 613763 h 6858000"/>
              <a:gd name="connsiteX167" fmla="*/ 225269 w 1605470"/>
              <a:gd name="connsiteY167" fmla="*/ 598582 h 6858000"/>
              <a:gd name="connsiteX168" fmla="*/ 224950 w 1605470"/>
              <a:gd name="connsiteY168" fmla="*/ 576846 h 6858000"/>
              <a:gd name="connsiteX169" fmla="*/ 204576 w 1605470"/>
              <a:gd name="connsiteY169" fmla="*/ 530055 h 6858000"/>
              <a:gd name="connsiteX170" fmla="*/ 219064 w 1605470"/>
              <a:gd name="connsiteY170" fmla="*/ 469651 h 6858000"/>
              <a:gd name="connsiteX171" fmla="*/ 195012 w 1605470"/>
              <a:gd name="connsiteY171" fmla="*/ 448559 h 6858000"/>
              <a:gd name="connsiteX172" fmla="*/ 201434 w 1605470"/>
              <a:gd name="connsiteY172" fmla="*/ 441529 h 6858000"/>
              <a:gd name="connsiteX173" fmla="*/ 200655 w 1605470"/>
              <a:gd name="connsiteY173" fmla="*/ 428927 h 6858000"/>
              <a:gd name="connsiteX174" fmla="*/ 190059 w 1605470"/>
              <a:gd name="connsiteY174" fmla="*/ 430161 h 6858000"/>
              <a:gd name="connsiteX175" fmla="*/ 167079 w 1605470"/>
              <a:gd name="connsiteY175" fmla="*/ 367211 h 6858000"/>
              <a:gd name="connsiteX176" fmla="*/ 124571 w 1605470"/>
              <a:gd name="connsiteY176" fmla="*/ 302178 h 6858000"/>
              <a:gd name="connsiteX177" fmla="*/ 103243 w 1605470"/>
              <a:gd name="connsiteY177" fmla="*/ 211375 h 6858000"/>
              <a:gd name="connsiteX178" fmla="*/ 94571 w 1605470"/>
              <a:gd name="connsiteY178" fmla="*/ 184179 h 6858000"/>
              <a:gd name="connsiteX179" fmla="*/ 13437 w 1605470"/>
              <a:gd name="connsiteY179" fmla="*/ 19287 h 6858000"/>
              <a:gd name="connsiteX180" fmla="*/ 0 w 1605470"/>
              <a:gd name="connsiteY180"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935 w 1605470"/>
              <a:gd name="connsiteY68" fmla="*/ 4821504 h 6858000"/>
              <a:gd name="connsiteX69" fmla="*/ 732118 w 1605470"/>
              <a:gd name="connsiteY69" fmla="*/ 4801535 h 6858000"/>
              <a:gd name="connsiteX70" fmla="*/ 739787 w 1605470"/>
              <a:gd name="connsiteY70" fmla="*/ 4797794 h 6858000"/>
              <a:gd name="connsiteX71" fmla="*/ 741081 w 1605470"/>
              <a:gd name="connsiteY71" fmla="*/ 4784526 h 6858000"/>
              <a:gd name="connsiteX72" fmla="*/ 742865 w 1605470"/>
              <a:gd name="connsiteY72" fmla="*/ 4781211 h 6858000"/>
              <a:gd name="connsiteX73" fmla="*/ 751652 w 1605470"/>
              <a:gd name="connsiteY73" fmla="*/ 4761984 h 6858000"/>
              <a:gd name="connsiteX74" fmla="*/ 747700 w 1605470"/>
              <a:gd name="connsiteY74" fmla="*/ 4690749 h 6858000"/>
              <a:gd name="connsiteX75" fmla="*/ 743180 w 1605470"/>
              <a:gd name="connsiteY75" fmla="*/ 4613201 h 6858000"/>
              <a:gd name="connsiteX76" fmla="*/ 738263 w 1605470"/>
              <a:gd name="connsiteY76" fmla="*/ 4444346 h 6858000"/>
              <a:gd name="connsiteX77" fmla="*/ 756542 w 1605470"/>
              <a:gd name="connsiteY77" fmla="*/ 4350346 h 6858000"/>
              <a:gd name="connsiteX78" fmla="*/ 715481 w 1605470"/>
              <a:gd name="connsiteY78" fmla="*/ 4214165 h 6858000"/>
              <a:gd name="connsiteX79" fmla="*/ 719554 w 1605470"/>
              <a:gd name="connsiteY79" fmla="*/ 4090296 h 6858000"/>
              <a:gd name="connsiteX80" fmla="*/ 704810 w 1605470"/>
              <a:gd name="connsiteY80" fmla="*/ 4033999 h 6858000"/>
              <a:gd name="connsiteX81" fmla="*/ 705959 w 1605470"/>
              <a:gd name="connsiteY81" fmla="*/ 4031933 h 6858000"/>
              <a:gd name="connsiteX82" fmla="*/ 704535 w 1605470"/>
              <a:gd name="connsiteY82" fmla="*/ 4013953 h 6858000"/>
              <a:gd name="connsiteX83" fmla="*/ 700443 w 1605470"/>
              <a:gd name="connsiteY83" fmla="*/ 4010511 h 6858000"/>
              <a:gd name="connsiteX84" fmla="*/ 698282 w 1605470"/>
              <a:gd name="connsiteY84" fmla="*/ 3998331 h 6858000"/>
              <a:gd name="connsiteX85" fmla="*/ 690830 w 1605470"/>
              <a:gd name="connsiteY85" fmla="*/ 3974753 h 6858000"/>
              <a:gd name="connsiteX86" fmla="*/ 692428 w 1605470"/>
              <a:gd name="connsiteY86" fmla="*/ 3969950 h 6858000"/>
              <a:gd name="connsiteX87" fmla="*/ 685850 w 1605470"/>
              <a:gd name="connsiteY87" fmla="*/ 3933779 h 6858000"/>
              <a:gd name="connsiteX88" fmla="*/ 687181 w 1605470"/>
              <a:gd name="connsiteY88" fmla="*/ 3933093 h 6858000"/>
              <a:gd name="connsiteX89" fmla="*/ 691535 w 1605470"/>
              <a:gd name="connsiteY89" fmla="*/ 3922082 h 6858000"/>
              <a:gd name="connsiteX90" fmla="*/ 696613 w 1605470"/>
              <a:gd name="connsiteY90" fmla="*/ 3901461 h 6858000"/>
              <a:gd name="connsiteX91" fmla="*/ 719207 w 1605470"/>
              <a:gd name="connsiteY91" fmla="*/ 3813873 h 6858000"/>
              <a:gd name="connsiteX92" fmla="*/ 718632 w 1605470"/>
              <a:gd name="connsiteY92" fmla="*/ 3806161 h 6858000"/>
              <a:gd name="connsiteX93" fmla="*/ 718939 w 1605470"/>
              <a:gd name="connsiteY93" fmla="*/ 3805957 h 6858000"/>
              <a:gd name="connsiteX94" fmla="*/ 718966 w 1605470"/>
              <a:gd name="connsiteY94" fmla="*/ 3797724 h 6858000"/>
              <a:gd name="connsiteX95" fmla="*/ 717581 w 1605470"/>
              <a:gd name="connsiteY95" fmla="*/ 3792098 h 6858000"/>
              <a:gd name="connsiteX96" fmla="*/ 716465 w 1605470"/>
              <a:gd name="connsiteY96" fmla="*/ 3777135 h 6858000"/>
              <a:gd name="connsiteX97" fmla="*/ 718198 w 1605470"/>
              <a:gd name="connsiteY97" fmla="*/ 3771656 h 6858000"/>
              <a:gd name="connsiteX98" fmla="*/ 721941 w 1605470"/>
              <a:gd name="connsiteY98" fmla="*/ 3769007 h 6858000"/>
              <a:gd name="connsiteX99" fmla="*/ 721407 w 1605470"/>
              <a:gd name="connsiteY99" fmla="*/ 3767709 h 6858000"/>
              <a:gd name="connsiteX100" fmla="*/ 730103 w 1605470"/>
              <a:gd name="connsiteY100" fmla="*/ 3738082 h 6858000"/>
              <a:gd name="connsiteX101" fmla="*/ 737449 w 1605470"/>
              <a:gd name="connsiteY101" fmla="*/ 3673397 h 6858000"/>
              <a:gd name="connsiteX102" fmla="*/ 736745 w 1605470"/>
              <a:gd name="connsiteY102" fmla="*/ 3637109 h 6858000"/>
              <a:gd name="connsiteX103" fmla="*/ 740188 w 1605470"/>
              <a:gd name="connsiteY103" fmla="*/ 3536883 h 6858000"/>
              <a:gd name="connsiteX104" fmla="*/ 747726 w 1605470"/>
              <a:gd name="connsiteY104" fmla="*/ 3435652 h 6858000"/>
              <a:gd name="connsiteX105" fmla="*/ 774383 w 1605470"/>
              <a:gd name="connsiteY105" fmla="*/ 3381564 h 6858000"/>
              <a:gd name="connsiteX106" fmla="*/ 774870 w 1605470"/>
              <a:gd name="connsiteY106" fmla="*/ 3375761 h 6858000"/>
              <a:gd name="connsiteX107" fmla="*/ 770510 w 1605470"/>
              <a:gd name="connsiteY107" fmla="*/ 3361844 h 6858000"/>
              <a:gd name="connsiteX108" fmla="*/ 767933 w 1605470"/>
              <a:gd name="connsiteY108" fmla="*/ 3356929 h 6858000"/>
              <a:gd name="connsiteX109" fmla="*/ 766158 w 1605470"/>
              <a:gd name="connsiteY109" fmla="*/ 3349058 h 6858000"/>
              <a:gd name="connsiteX110" fmla="*/ 766414 w 1605470"/>
              <a:gd name="connsiteY110" fmla="*/ 3348763 h 6858000"/>
              <a:gd name="connsiteX111" fmla="*/ 764166 w 1605470"/>
              <a:gd name="connsiteY111" fmla="*/ 3341588 h 6858000"/>
              <a:gd name="connsiteX112" fmla="*/ 749397 w 1605470"/>
              <a:gd name="connsiteY112" fmla="*/ 3307769 h 6858000"/>
              <a:gd name="connsiteX113" fmla="*/ 766960 w 1605470"/>
              <a:gd name="connsiteY113" fmla="*/ 3250522 h 6858000"/>
              <a:gd name="connsiteX114" fmla="*/ 767385 w 1605470"/>
              <a:gd name="connsiteY114" fmla="*/ 3229163 h 6858000"/>
              <a:gd name="connsiteX115" fmla="*/ 769208 w 1605470"/>
              <a:gd name="connsiteY115" fmla="*/ 3217217 h 6858000"/>
              <a:gd name="connsiteX116" fmla="*/ 770350 w 1605470"/>
              <a:gd name="connsiteY116" fmla="*/ 3216125 h 6858000"/>
              <a:gd name="connsiteX117" fmla="*/ 756043 w 1605470"/>
              <a:gd name="connsiteY117" fmla="*/ 3183755 h 6858000"/>
              <a:gd name="connsiteX118" fmla="*/ 756544 w 1605470"/>
              <a:gd name="connsiteY118" fmla="*/ 3178642 h 6858000"/>
              <a:gd name="connsiteX119" fmla="*/ 744144 w 1605470"/>
              <a:gd name="connsiteY119" fmla="*/ 3158586 h 6858000"/>
              <a:gd name="connsiteX120" fmla="*/ 739378 w 1605470"/>
              <a:gd name="connsiteY120" fmla="*/ 3147669 h 6858000"/>
              <a:gd name="connsiteX121" fmla="*/ 734648 w 1605470"/>
              <a:gd name="connsiteY121" fmla="*/ 3145733 h 6858000"/>
              <a:gd name="connsiteX122" fmla="*/ 729329 w 1605470"/>
              <a:gd name="connsiteY122" fmla="*/ 3129034 h 6858000"/>
              <a:gd name="connsiteX123" fmla="*/ 729994 w 1605470"/>
              <a:gd name="connsiteY123" fmla="*/ 3126682 h 6858000"/>
              <a:gd name="connsiteX124" fmla="*/ 720862 w 1605470"/>
              <a:gd name="connsiteY124" fmla="*/ 3114519 h 6858000"/>
              <a:gd name="connsiteX125" fmla="*/ 707471 w 1605470"/>
              <a:gd name="connsiteY125" fmla="*/ 3106272 h 6858000"/>
              <a:gd name="connsiteX126" fmla="*/ 680201 w 1605470"/>
              <a:gd name="connsiteY126" fmla="*/ 2958185 h 6858000"/>
              <a:gd name="connsiteX127" fmla="*/ 622815 w 1605470"/>
              <a:gd name="connsiteY127" fmla="*/ 2762989 h 6858000"/>
              <a:gd name="connsiteX128" fmla="*/ 571733 w 1605470"/>
              <a:gd name="connsiteY128" fmla="*/ 2554718 h 6858000"/>
              <a:gd name="connsiteX129" fmla="*/ 551827 w 1605470"/>
              <a:gd name="connsiteY129" fmla="*/ 2485734 h 6858000"/>
              <a:gd name="connsiteX130" fmla="*/ 542550 w 1605470"/>
              <a:gd name="connsiteY130" fmla="*/ 2447068 h 6858000"/>
              <a:gd name="connsiteX131" fmla="*/ 529511 w 1605470"/>
              <a:gd name="connsiteY131" fmla="*/ 2425819 h 6858000"/>
              <a:gd name="connsiteX132" fmla="*/ 528878 w 1605470"/>
              <a:gd name="connsiteY132" fmla="*/ 2408971 h 6858000"/>
              <a:gd name="connsiteX133" fmla="*/ 535510 w 1605470"/>
              <a:gd name="connsiteY133" fmla="*/ 2402874 h 6858000"/>
              <a:gd name="connsiteX134" fmla="*/ 538122 w 1605470"/>
              <a:gd name="connsiteY134" fmla="*/ 2381443 h 6858000"/>
              <a:gd name="connsiteX135" fmla="*/ 514451 w 1605470"/>
              <a:gd name="connsiteY135" fmla="*/ 2261920 h 6858000"/>
              <a:gd name="connsiteX136" fmla="*/ 486968 w 1605470"/>
              <a:gd name="connsiteY136" fmla="*/ 2182937 h 6858000"/>
              <a:gd name="connsiteX137" fmla="*/ 488555 w 1605470"/>
              <a:gd name="connsiteY137" fmla="*/ 2155135 h 6858000"/>
              <a:gd name="connsiteX138" fmla="*/ 486013 w 1605470"/>
              <a:gd name="connsiteY138" fmla="*/ 2118008 h 6858000"/>
              <a:gd name="connsiteX139" fmla="*/ 487006 w 1605470"/>
              <a:gd name="connsiteY139" fmla="*/ 2050531 h 6858000"/>
              <a:gd name="connsiteX140" fmla="*/ 478812 w 1605470"/>
              <a:gd name="connsiteY140" fmla="*/ 1963269 h 6858000"/>
              <a:gd name="connsiteX141" fmla="*/ 442619 w 1605470"/>
              <a:gd name="connsiteY141" fmla="*/ 1910499 h 6858000"/>
              <a:gd name="connsiteX142" fmla="*/ 446785 w 1605470"/>
              <a:gd name="connsiteY142" fmla="*/ 1903212 h 6858000"/>
              <a:gd name="connsiteX143" fmla="*/ 436547 w 1605470"/>
              <a:gd name="connsiteY143" fmla="*/ 1861531 h 6858000"/>
              <a:gd name="connsiteX144" fmla="*/ 390346 w 1605470"/>
              <a:gd name="connsiteY144" fmla="*/ 1732919 h 6858000"/>
              <a:gd name="connsiteX145" fmla="*/ 362657 w 1605470"/>
              <a:gd name="connsiteY145" fmla="*/ 1663540 h 6858000"/>
              <a:gd name="connsiteX146" fmla="*/ 361783 w 1605470"/>
              <a:gd name="connsiteY146" fmla="*/ 1615777 h 6858000"/>
              <a:gd name="connsiteX147" fmla="*/ 342578 w 1605470"/>
              <a:gd name="connsiteY147" fmla="*/ 1563678 h 6858000"/>
              <a:gd name="connsiteX148" fmla="*/ 355658 w 1605470"/>
              <a:gd name="connsiteY148" fmla="*/ 1519474 h 6858000"/>
              <a:gd name="connsiteX149" fmla="*/ 348400 w 1605470"/>
              <a:gd name="connsiteY149" fmla="*/ 1477995 h 6858000"/>
              <a:gd name="connsiteX150" fmla="*/ 334485 w 1605470"/>
              <a:gd name="connsiteY150" fmla="*/ 1373769 h 6858000"/>
              <a:gd name="connsiteX151" fmla="*/ 342792 w 1605470"/>
              <a:gd name="connsiteY151" fmla="*/ 1307086 h 6858000"/>
              <a:gd name="connsiteX152" fmla="*/ 343980 w 1605470"/>
              <a:gd name="connsiteY152" fmla="*/ 1189033 h 6858000"/>
              <a:gd name="connsiteX153" fmla="*/ 348665 w 1605470"/>
              <a:gd name="connsiteY153" fmla="*/ 1168288 h 6858000"/>
              <a:gd name="connsiteX154" fmla="*/ 340947 w 1605470"/>
              <a:gd name="connsiteY154" fmla="*/ 1142577 h 6858000"/>
              <a:gd name="connsiteX155" fmla="*/ 330253 w 1605470"/>
              <a:gd name="connsiteY155" fmla="*/ 1088484 h 6858000"/>
              <a:gd name="connsiteX156" fmla="*/ 318989 w 1605470"/>
              <a:gd name="connsiteY156" fmla="*/ 1016103 h 6858000"/>
              <a:gd name="connsiteX157" fmla="*/ 320445 w 1605470"/>
              <a:gd name="connsiteY157" fmla="*/ 932283 h 6858000"/>
              <a:gd name="connsiteX158" fmla="*/ 322681 w 1605470"/>
              <a:gd name="connsiteY158" fmla="*/ 915925 h 6858000"/>
              <a:gd name="connsiteX159" fmla="*/ 315310 w 1605470"/>
              <a:gd name="connsiteY159" fmla="*/ 896999 h 6858000"/>
              <a:gd name="connsiteX160" fmla="*/ 284718 w 1605470"/>
              <a:gd name="connsiteY160" fmla="*/ 821517 h 6858000"/>
              <a:gd name="connsiteX161" fmla="*/ 263668 w 1605470"/>
              <a:gd name="connsiteY161" fmla="*/ 751353 h 6858000"/>
              <a:gd name="connsiteX162" fmla="*/ 263226 w 1605470"/>
              <a:gd name="connsiteY162" fmla="*/ 721230 h 6858000"/>
              <a:gd name="connsiteX163" fmla="*/ 248897 w 1605470"/>
              <a:gd name="connsiteY163" fmla="*/ 681659 h 6858000"/>
              <a:gd name="connsiteX164" fmla="*/ 234316 w 1605470"/>
              <a:gd name="connsiteY164" fmla="*/ 635218 h 6858000"/>
              <a:gd name="connsiteX165" fmla="*/ 239327 w 1605470"/>
              <a:gd name="connsiteY165" fmla="*/ 613763 h 6858000"/>
              <a:gd name="connsiteX166" fmla="*/ 225269 w 1605470"/>
              <a:gd name="connsiteY166" fmla="*/ 598582 h 6858000"/>
              <a:gd name="connsiteX167" fmla="*/ 224950 w 1605470"/>
              <a:gd name="connsiteY167" fmla="*/ 576846 h 6858000"/>
              <a:gd name="connsiteX168" fmla="*/ 204576 w 1605470"/>
              <a:gd name="connsiteY168" fmla="*/ 530055 h 6858000"/>
              <a:gd name="connsiteX169" fmla="*/ 219064 w 1605470"/>
              <a:gd name="connsiteY169" fmla="*/ 469651 h 6858000"/>
              <a:gd name="connsiteX170" fmla="*/ 195012 w 1605470"/>
              <a:gd name="connsiteY170" fmla="*/ 448559 h 6858000"/>
              <a:gd name="connsiteX171" fmla="*/ 201434 w 1605470"/>
              <a:gd name="connsiteY171" fmla="*/ 441529 h 6858000"/>
              <a:gd name="connsiteX172" fmla="*/ 200655 w 1605470"/>
              <a:gd name="connsiteY172" fmla="*/ 428927 h 6858000"/>
              <a:gd name="connsiteX173" fmla="*/ 190059 w 1605470"/>
              <a:gd name="connsiteY173" fmla="*/ 430161 h 6858000"/>
              <a:gd name="connsiteX174" fmla="*/ 167079 w 1605470"/>
              <a:gd name="connsiteY174" fmla="*/ 367211 h 6858000"/>
              <a:gd name="connsiteX175" fmla="*/ 124571 w 1605470"/>
              <a:gd name="connsiteY175" fmla="*/ 302178 h 6858000"/>
              <a:gd name="connsiteX176" fmla="*/ 103243 w 1605470"/>
              <a:gd name="connsiteY176" fmla="*/ 211375 h 6858000"/>
              <a:gd name="connsiteX177" fmla="*/ 94571 w 1605470"/>
              <a:gd name="connsiteY177" fmla="*/ 184179 h 6858000"/>
              <a:gd name="connsiteX178" fmla="*/ 13437 w 1605470"/>
              <a:gd name="connsiteY178" fmla="*/ 19287 h 6858000"/>
              <a:gd name="connsiteX179" fmla="*/ 0 w 1605470"/>
              <a:gd name="connsiteY179"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42432 w 1605470"/>
              <a:gd name="connsiteY34" fmla="*/ 5934687 h 6858000"/>
              <a:gd name="connsiteX35" fmla="*/ 489472 w 1605470"/>
              <a:gd name="connsiteY35" fmla="*/ 5732419 h 6858000"/>
              <a:gd name="connsiteX36" fmla="*/ 512623 w 1605470"/>
              <a:gd name="connsiteY36" fmla="*/ 5685392 h 6858000"/>
              <a:gd name="connsiteX37" fmla="*/ 510261 w 1605470"/>
              <a:gd name="connsiteY37" fmla="*/ 5634527 h 6858000"/>
              <a:gd name="connsiteX38" fmla="*/ 523992 w 1605470"/>
              <a:gd name="connsiteY38" fmla="*/ 5619557 h 6858000"/>
              <a:gd name="connsiteX39" fmla="*/ 526609 w 1605470"/>
              <a:gd name="connsiteY39" fmla="*/ 5617081 h 6858000"/>
              <a:gd name="connsiteX40" fmla="*/ 531653 w 1605470"/>
              <a:gd name="connsiteY40" fmla="*/ 5604904 h 6858000"/>
              <a:gd name="connsiteX41" fmla="*/ 539863 w 1605470"/>
              <a:gd name="connsiteY41" fmla="*/ 5604298 h 6858000"/>
              <a:gd name="connsiteX42" fmla="*/ 552319 w 1605470"/>
              <a:gd name="connsiteY42" fmla="*/ 5587997 h 6858000"/>
              <a:gd name="connsiteX43" fmla="*/ 559710 w 1605470"/>
              <a:gd name="connsiteY43" fmla="*/ 5564796 h 6858000"/>
              <a:gd name="connsiteX44" fmla="*/ 587214 w 1605470"/>
              <a:gd name="connsiteY44" fmla="*/ 5451511 h 6858000"/>
              <a:gd name="connsiteX45" fmla="*/ 608019 w 1605470"/>
              <a:gd name="connsiteY45" fmla="*/ 5385461 h 6858000"/>
              <a:gd name="connsiteX46" fmla="*/ 622750 w 1605470"/>
              <a:gd name="connsiteY46" fmla="*/ 5363084 h 6858000"/>
              <a:gd name="connsiteX47" fmla="*/ 638731 w 1605470"/>
              <a:gd name="connsiteY47" fmla="*/ 5330009 h 6858000"/>
              <a:gd name="connsiteX48" fmla="*/ 672224 w 1605470"/>
              <a:gd name="connsiteY48" fmla="*/ 5273739 h 6858000"/>
              <a:gd name="connsiteX49" fmla="*/ 681823 w 1605470"/>
              <a:gd name="connsiteY49" fmla="*/ 5241779 h 6858000"/>
              <a:gd name="connsiteX50" fmla="*/ 693049 w 1605470"/>
              <a:gd name="connsiteY50" fmla="*/ 5225268 h 6858000"/>
              <a:gd name="connsiteX51" fmla="*/ 694069 w 1605470"/>
              <a:gd name="connsiteY51" fmla="*/ 5217684 h 6858000"/>
              <a:gd name="connsiteX52" fmla="*/ 701410 w 1605470"/>
              <a:gd name="connsiteY52" fmla="*/ 5193377 h 6858000"/>
              <a:gd name="connsiteX53" fmla="*/ 704713 w 1605470"/>
              <a:gd name="connsiteY53" fmla="*/ 5179288 h 6858000"/>
              <a:gd name="connsiteX54" fmla="*/ 705697 w 1605470"/>
              <a:gd name="connsiteY54" fmla="*/ 5173621 h 6858000"/>
              <a:gd name="connsiteX55" fmla="*/ 701331 w 1605470"/>
              <a:gd name="connsiteY55" fmla="*/ 5159961 h 6858000"/>
              <a:gd name="connsiteX56" fmla="*/ 708008 w 1605470"/>
              <a:gd name="connsiteY56" fmla="*/ 5144295 h 6858000"/>
              <a:gd name="connsiteX57" fmla="*/ 704941 w 1605470"/>
              <a:gd name="connsiteY57" fmla="*/ 5125185 h 6858000"/>
              <a:gd name="connsiteX58" fmla="*/ 711771 w 1605470"/>
              <a:gd name="connsiteY58" fmla="*/ 5121884 h 6858000"/>
              <a:gd name="connsiteX59" fmla="*/ 721092 w 1605470"/>
              <a:gd name="connsiteY59" fmla="*/ 5108383 h 6858000"/>
              <a:gd name="connsiteX60" fmla="*/ 717045 w 1605470"/>
              <a:gd name="connsiteY60" fmla="*/ 5094705 h 6858000"/>
              <a:gd name="connsiteX61" fmla="*/ 718807 w 1605470"/>
              <a:gd name="connsiteY61" fmla="*/ 5067850 h 6858000"/>
              <a:gd name="connsiteX62" fmla="*/ 721538 w 1605470"/>
              <a:gd name="connsiteY62" fmla="*/ 5060861 h 6858000"/>
              <a:gd name="connsiteX63" fmla="*/ 718242 w 1605470"/>
              <a:gd name="connsiteY63" fmla="*/ 5034192 h 6858000"/>
              <a:gd name="connsiteX64" fmla="*/ 719796 w 1605470"/>
              <a:gd name="connsiteY64" fmla="*/ 4993030 h 6858000"/>
              <a:gd name="connsiteX65" fmla="*/ 726705 w 1605470"/>
              <a:gd name="connsiteY65" fmla="*/ 4946844 h 6858000"/>
              <a:gd name="connsiteX66" fmla="*/ 722561 w 1605470"/>
              <a:gd name="connsiteY66" fmla="*/ 4932692 h 6858000"/>
              <a:gd name="connsiteX67" fmla="*/ 724935 w 1605470"/>
              <a:gd name="connsiteY67" fmla="*/ 4821504 h 6858000"/>
              <a:gd name="connsiteX68" fmla="*/ 732118 w 1605470"/>
              <a:gd name="connsiteY68" fmla="*/ 4801535 h 6858000"/>
              <a:gd name="connsiteX69" fmla="*/ 739787 w 1605470"/>
              <a:gd name="connsiteY69" fmla="*/ 4797794 h 6858000"/>
              <a:gd name="connsiteX70" fmla="*/ 741081 w 1605470"/>
              <a:gd name="connsiteY70" fmla="*/ 4784526 h 6858000"/>
              <a:gd name="connsiteX71" fmla="*/ 742865 w 1605470"/>
              <a:gd name="connsiteY71" fmla="*/ 4781211 h 6858000"/>
              <a:gd name="connsiteX72" fmla="*/ 751652 w 1605470"/>
              <a:gd name="connsiteY72" fmla="*/ 4761984 h 6858000"/>
              <a:gd name="connsiteX73" fmla="*/ 747700 w 1605470"/>
              <a:gd name="connsiteY73" fmla="*/ 4690749 h 6858000"/>
              <a:gd name="connsiteX74" fmla="*/ 743180 w 1605470"/>
              <a:gd name="connsiteY74" fmla="*/ 4613201 h 6858000"/>
              <a:gd name="connsiteX75" fmla="*/ 738263 w 1605470"/>
              <a:gd name="connsiteY75" fmla="*/ 4444346 h 6858000"/>
              <a:gd name="connsiteX76" fmla="*/ 756542 w 1605470"/>
              <a:gd name="connsiteY76" fmla="*/ 4350346 h 6858000"/>
              <a:gd name="connsiteX77" fmla="*/ 715481 w 1605470"/>
              <a:gd name="connsiteY77" fmla="*/ 4214165 h 6858000"/>
              <a:gd name="connsiteX78" fmla="*/ 719554 w 1605470"/>
              <a:gd name="connsiteY78" fmla="*/ 4090296 h 6858000"/>
              <a:gd name="connsiteX79" fmla="*/ 704810 w 1605470"/>
              <a:gd name="connsiteY79" fmla="*/ 4033999 h 6858000"/>
              <a:gd name="connsiteX80" fmla="*/ 705959 w 1605470"/>
              <a:gd name="connsiteY80" fmla="*/ 4031933 h 6858000"/>
              <a:gd name="connsiteX81" fmla="*/ 704535 w 1605470"/>
              <a:gd name="connsiteY81" fmla="*/ 4013953 h 6858000"/>
              <a:gd name="connsiteX82" fmla="*/ 700443 w 1605470"/>
              <a:gd name="connsiteY82" fmla="*/ 4010511 h 6858000"/>
              <a:gd name="connsiteX83" fmla="*/ 698282 w 1605470"/>
              <a:gd name="connsiteY83" fmla="*/ 3998331 h 6858000"/>
              <a:gd name="connsiteX84" fmla="*/ 690830 w 1605470"/>
              <a:gd name="connsiteY84" fmla="*/ 3974753 h 6858000"/>
              <a:gd name="connsiteX85" fmla="*/ 692428 w 1605470"/>
              <a:gd name="connsiteY85" fmla="*/ 3969950 h 6858000"/>
              <a:gd name="connsiteX86" fmla="*/ 685850 w 1605470"/>
              <a:gd name="connsiteY86" fmla="*/ 3933779 h 6858000"/>
              <a:gd name="connsiteX87" fmla="*/ 687181 w 1605470"/>
              <a:gd name="connsiteY87" fmla="*/ 3933093 h 6858000"/>
              <a:gd name="connsiteX88" fmla="*/ 691535 w 1605470"/>
              <a:gd name="connsiteY88" fmla="*/ 3922082 h 6858000"/>
              <a:gd name="connsiteX89" fmla="*/ 696613 w 1605470"/>
              <a:gd name="connsiteY89" fmla="*/ 3901461 h 6858000"/>
              <a:gd name="connsiteX90" fmla="*/ 719207 w 1605470"/>
              <a:gd name="connsiteY90" fmla="*/ 3813873 h 6858000"/>
              <a:gd name="connsiteX91" fmla="*/ 718632 w 1605470"/>
              <a:gd name="connsiteY91" fmla="*/ 3806161 h 6858000"/>
              <a:gd name="connsiteX92" fmla="*/ 718939 w 1605470"/>
              <a:gd name="connsiteY92" fmla="*/ 3805957 h 6858000"/>
              <a:gd name="connsiteX93" fmla="*/ 718966 w 1605470"/>
              <a:gd name="connsiteY93" fmla="*/ 3797724 h 6858000"/>
              <a:gd name="connsiteX94" fmla="*/ 717581 w 1605470"/>
              <a:gd name="connsiteY94" fmla="*/ 3792098 h 6858000"/>
              <a:gd name="connsiteX95" fmla="*/ 716465 w 1605470"/>
              <a:gd name="connsiteY95" fmla="*/ 3777135 h 6858000"/>
              <a:gd name="connsiteX96" fmla="*/ 718198 w 1605470"/>
              <a:gd name="connsiteY96" fmla="*/ 3771656 h 6858000"/>
              <a:gd name="connsiteX97" fmla="*/ 721941 w 1605470"/>
              <a:gd name="connsiteY97" fmla="*/ 3769007 h 6858000"/>
              <a:gd name="connsiteX98" fmla="*/ 721407 w 1605470"/>
              <a:gd name="connsiteY98" fmla="*/ 3767709 h 6858000"/>
              <a:gd name="connsiteX99" fmla="*/ 730103 w 1605470"/>
              <a:gd name="connsiteY99" fmla="*/ 3738082 h 6858000"/>
              <a:gd name="connsiteX100" fmla="*/ 737449 w 1605470"/>
              <a:gd name="connsiteY100" fmla="*/ 3673397 h 6858000"/>
              <a:gd name="connsiteX101" fmla="*/ 736745 w 1605470"/>
              <a:gd name="connsiteY101" fmla="*/ 3637109 h 6858000"/>
              <a:gd name="connsiteX102" fmla="*/ 740188 w 1605470"/>
              <a:gd name="connsiteY102" fmla="*/ 3536883 h 6858000"/>
              <a:gd name="connsiteX103" fmla="*/ 747726 w 1605470"/>
              <a:gd name="connsiteY103" fmla="*/ 3435652 h 6858000"/>
              <a:gd name="connsiteX104" fmla="*/ 774383 w 1605470"/>
              <a:gd name="connsiteY104" fmla="*/ 3381564 h 6858000"/>
              <a:gd name="connsiteX105" fmla="*/ 774870 w 1605470"/>
              <a:gd name="connsiteY105" fmla="*/ 3375761 h 6858000"/>
              <a:gd name="connsiteX106" fmla="*/ 770510 w 1605470"/>
              <a:gd name="connsiteY106" fmla="*/ 3361844 h 6858000"/>
              <a:gd name="connsiteX107" fmla="*/ 767933 w 1605470"/>
              <a:gd name="connsiteY107" fmla="*/ 3356929 h 6858000"/>
              <a:gd name="connsiteX108" fmla="*/ 766158 w 1605470"/>
              <a:gd name="connsiteY108" fmla="*/ 3349058 h 6858000"/>
              <a:gd name="connsiteX109" fmla="*/ 766414 w 1605470"/>
              <a:gd name="connsiteY109" fmla="*/ 3348763 h 6858000"/>
              <a:gd name="connsiteX110" fmla="*/ 764166 w 1605470"/>
              <a:gd name="connsiteY110" fmla="*/ 3341588 h 6858000"/>
              <a:gd name="connsiteX111" fmla="*/ 749397 w 1605470"/>
              <a:gd name="connsiteY111" fmla="*/ 3307769 h 6858000"/>
              <a:gd name="connsiteX112" fmla="*/ 766960 w 1605470"/>
              <a:gd name="connsiteY112" fmla="*/ 3250522 h 6858000"/>
              <a:gd name="connsiteX113" fmla="*/ 767385 w 1605470"/>
              <a:gd name="connsiteY113" fmla="*/ 3229163 h 6858000"/>
              <a:gd name="connsiteX114" fmla="*/ 769208 w 1605470"/>
              <a:gd name="connsiteY114" fmla="*/ 3217217 h 6858000"/>
              <a:gd name="connsiteX115" fmla="*/ 770350 w 1605470"/>
              <a:gd name="connsiteY115" fmla="*/ 3216125 h 6858000"/>
              <a:gd name="connsiteX116" fmla="*/ 756043 w 1605470"/>
              <a:gd name="connsiteY116" fmla="*/ 3183755 h 6858000"/>
              <a:gd name="connsiteX117" fmla="*/ 756544 w 1605470"/>
              <a:gd name="connsiteY117" fmla="*/ 3178642 h 6858000"/>
              <a:gd name="connsiteX118" fmla="*/ 744144 w 1605470"/>
              <a:gd name="connsiteY118" fmla="*/ 3158586 h 6858000"/>
              <a:gd name="connsiteX119" fmla="*/ 739378 w 1605470"/>
              <a:gd name="connsiteY119" fmla="*/ 3147669 h 6858000"/>
              <a:gd name="connsiteX120" fmla="*/ 734648 w 1605470"/>
              <a:gd name="connsiteY120" fmla="*/ 3145733 h 6858000"/>
              <a:gd name="connsiteX121" fmla="*/ 729329 w 1605470"/>
              <a:gd name="connsiteY121" fmla="*/ 3129034 h 6858000"/>
              <a:gd name="connsiteX122" fmla="*/ 729994 w 1605470"/>
              <a:gd name="connsiteY122" fmla="*/ 3126682 h 6858000"/>
              <a:gd name="connsiteX123" fmla="*/ 720862 w 1605470"/>
              <a:gd name="connsiteY123" fmla="*/ 3114519 h 6858000"/>
              <a:gd name="connsiteX124" fmla="*/ 707471 w 1605470"/>
              <a:gd name="connsiteY124" fmla="*/ 3106272 h 6858000"/>
              <a:gd name="connsiteX125" fmla="*/ 680201 w 1605470"/>
              <a:gd name="connsiteY125" fmla="*/ 2958185 h 6858000"/>
              <a:gd name="connsiteX126" fmla="*/ 622815 w 1605470"/>
              <a:gd name="connsiteY126" fmla="*/ 2762989 h 6858000"/>
              <a:gd name="connsiteX127" fmla="*/ 571733 w 1605470"/>
              <a:gd name="connsiteY127" fmla="*/ 2554718 h 6858000"/>
              <a:gd name="connsiteX128" fmla="*/ 551827 w 1605470"/>
              <a:gd name="connsiteY128" fmla="*/ 2485734 h 6858000"/>
              <a:gd name="connsiteX129" fmla="*/ 542550 w 1605470"/>
              <a:gd name="connsiteY129" fmla="*/ 2447068 h 6858000"/>
              <a:gd name="connsiteX130" fmla="*/ 529511 w 1605470"/>
              <a:gd name="connsiteY130" fmla="*/ 2425819 h 6858000"/>
              <a:gd name="connsiteX131" fmla="*/ 528878 w 1605470"/>
              <a:gd name="connsiteY131" fmla="*/ 2408971 h 6858000"/>
              <a:gd name="connsiteX132" fmla="*/ 535510 w 1605470"/>
              <a:gd name="connsiteY132" fmla="*/ 2402874 h 6858000"/>
              <a:gd name="connsiteX133" fmla="*/ 538122 w 1605470"/>
              <a:gd name="connsiteY133" fmla="*/ 2381443 h 6858000"/>
              <a:gd name="connsiteX134" fmla="*/ 514451 w 1605470"/>
              <a:gd name="connsiteY134" fmla="*/ 2261920 h 6858000"/>
              <a:gd name="connsiteX135" fmla="*/ 486968 w 1605470"/>
              <a:gd name="connsiteY135" fmla="*/ 2182937 h 6858000"/>
              <a:gd name="connsiteX136" fmla="*/ 488555 w 1605470"/>
              <a:gd name="connsiteY136" fmla="*/ 2155135 h 6858000"/>
              <a:gd name="connsiteX137" fmla="*/ 486013 w 1605470"/>
              <a:gd name="connsiteY137" fmla="*/ 2118008 h 6858000"/>
              <a:gd name="connsiteX138" fmla="*/ 487006 w 1605470"/>
              <a:gd name="connsiteY138" fmla="*/ 2050531 h 6858000"/>
              <a:gd name="connsiteX139" fmla="*/ 478812 w 1605470"/>
              <a:gd name="connsiteY139" fmla="*/ 1963269 h 6858000"/>
              <a:gd name="connsiteX140" fmla="*/ 442619 w 1605470"/>
              <a:gd name="connsiteY140" fmla="*/ 1910499 h 6858000"/>
              <a:gd name="connsiteX141" fmla="*/ 446785 w 1605470"/>
              <a:gd name="connsiteY141" fmla="*/ 1903212 h 6858000"/>
              <a:gd name="connsiteX142" fmla="*/ 436547 w 1605470"/>
              <a:gd name="connsiteY142" fmla="*/ 1861531 h 6858000"/>
              <a:gd name="connsiteX143" fmla="*/ 390346 w 1605470"/>
              <a:gd name="connsiteY143" fmla="*/ 1732919 h 6858000"/>
              <a:gd name="connsiteX144" fmla="*/ 362657 w 1605470"/>
              <a:gd name="connsiteY144" fmla="*/ 1663540 h 6858000"/>
              <a:gd name="connsiteX145" fmla="*/ 361783 w 1605470"/>
              <a:gd name="connsiteY145" fmla="*/ 1615777 h 6858000"/>
              <a:gd name="connsiteX146" fmla="*/ 342578 w 1605470"/>
              <a:gd name="connsiteY146" fmla="*/ 1563678 h 6858000"/>
              <a:gd name="connsiteX147" fmla="*/ 355658 w 1605470"/>
              <a:gd name="connsiteY147" fmla="*/ 1519474 h 6858000"/>
              <a:gd name="connsiteX148" fmla="*/ 348400 w 1605470"/>
              <a:gd name="connsiteY148" fmla="*/ 1477995 h 6858000"/>
              <a:gd name="connsiteX149" fmla="*/ 334485 w 1605470"/>
              <a:gd name="connsiteY149" fmla="*/ 1373769 h 6858000"/>
              <a:gd name="connsiteX150" fmla="*/ 342792 w 1605470"/>
              <a:gd name="connsiteY150" fmla="*/ 1307086 h 6858000"/>
              <a:gd name="connsiteX151" fmla="*/ 343980 w 1605470"/>
              <a:gd name="connsiteY151" fmla="*/ 1189033 h 6858000"/>
              <a:gd name="connsiteX152" fmla="*/ 348665 w 1605470"/>
              <a:gd name="connsiteY152" fmla="*/ 1168288 h 6858000"/>
              <a:gd name="connsiteX153" fmla="*/ 340947 w 1605470"/>
              <a:gd name="connsiteY153" fmla="*/ 1142577 h 6858000"/>
              <a:gd name="connsiteX154" fmla="*/ 330253 w 1605470"/>
              <a:gd name="connsiteY154" fmla="*/ 1088484 h 6858000"/>
              <a:gd name="connsiteX155" fmla="*/ 318989 w 1605470"/>
              <a:gd name="connsiteY155" fmla="*/ 1016103 h 6858000"/>
              <a:gd name="connsiteX156" fmla="*/ 320445 w 1605470"/>
              <a:gd name="connsiteY156" fmla="*/ 932283 h 6858000"/>
              <a:gd name="connsiteX157" fmla="*/ 322681 w 1605470"/>
              <a:gd name="connsiteY157" fmla="*/ 915925 h 6858000"/>
              <a:gd name="connsiteX158" fmla="*/ 315310 w 1605470"/>
              <a:gd name="connsiteY158" fmla="*/ 896999 h 6858000"/>
              <a:gd name="connsiteX159" fmla="*/ 284718 w 1605470"/>
              <a:gd name="connsiteY159" fmla="*/ 821517 h 6858000"/>
              <a:gd name="connsiteX160" fmla="*/ 263668 w 1605470"/>
              <a:gd name="connsiteY160" fmla="*/ 751353 h 6858000"/>
              <a:gd name="connsiteX161" fmla="*/ 263226 w 1605470"/>
              <a:gd name="connsiteY161" fmla="*/ 721230 h 6858000"/>
              <a:gd name="connsiteX162" fmla="*/ 248897 w 1605470"/>
              <a:gd name="connsiteY162" fmla="*/ 681659 h 6858000"/>
              <a:gd name="connsiteX163" fmla="*/ 234316 w 1605470"/>
              <a:gd name="connsiteY163" fmla="*/ 635218 h 6858000"/>
              <a:gd name="connsiteX164" fmla="*/ 239327 w 1605470"/>
              <a:gd name="connsiteY164" fmla="*/ 613763 h 6858000"/>
              <a:gd name="connsiteX165" fmla="*/ 225269 w 1605470"/>
              <a:gd name="connsiteY165" fmla="*/ 598582 h 6858000"/>
              <a:gd name="connsiteX166" fmla="*/ 224950 w 1605470"/>
              <a:gd name="connsiteY166" fmla="*/ 576846 h 6858000"/>
              <a:gd name="connsiteX167" fmla="*/ 204576 w 1605470"/>
              <a:gd name="connsiteY167" fmla="*/ 530055 h 6858000"/>
              <a:gd name="connsiteX168" fmla="*/ 219064 w 1605470"/>
              <a:gd name="connsiteY168" fmla="*/ 469651 h 6858000"/>
              <a:gd name="connsiteX169" fmla="*/ 195012 w 1605470"/>
              <a:gd name="connsiteY169" fmla="*/ 448559 h 6858000"/>
              <a:gd name="connsiteX170" fmla="*/ 201434 w 1605470"/>
              <a:gd name="connsiteY170" fmla="*/ 441529 h 6858000"/>
              <a:gd name="connsiteX171" fmla="*/ 200655 w 1605470"/>
              <a:gd name="connsiteY171" fmla="*/ 428927 h 6858000"/>
              <a:gd name="connsiteX172" fmla="*/ 190059 w 1605470"/>
              <a:gd name="connsiteY172" fmla="*/ 430161 h 6858000"/>
              <a:gd name="connsiteX173" fmla="*/ 167079 w 1605470"/>
              <a:gd name="connsiteY173" fmla="*/ 367211 h 6858000"/>
              <a:gd name="connsiteX174" fmla="*/ 124571 w 1605470"/>
              <a:gd name="connsiteY174" fmla="*/ 302178 h 6858000"/>
              <a:gd name="connsiteX175" fmla="*/ 103243 w 1605470"/>
              <a:gd name="connsiteY175" fmla="*/ 211375 h 6858000"/>
              <a:gd name="connsiteX176" fmla="*/ 94571 w 1605470"/>
              <a:gd name="connsiteY176" fmla="*/ 184179 h 6858000"/>
              <a:gd name="connsiteX177" fmla="*/ 13437 w 1605470"/>
              <a:gd name="connsiteY177" fmla="*/ 19287 h 6858000"/>
              <a:gd name="connsiteX178" fmla="*/ 0 w 1605470"/>
              <a:gd name="connsiteY17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415652 w 1605470"/>
              <a:gd name="connsiteY33" fmla="*/ 6028119 h 6858000"/>
              <a:gd name="connsiteX34" fmla="*/ 442432 w 1605470"/>
              <a:gd name="connsiteY34" fmla="*/ 5934687 h 6858000"/>
              <a:gd name="connsiteX35" fmla="*/ 489472 w 1605470"/>
              <a:gd name="connsiteY35" fmla="*/ 5732419 h 6858000"/>
              <a:gd name="connsiteX36" fmla="*/ 512623 w 1605470"/>
              <a:gd name="connsiteY36" fmla="*/ 5685392 h 6858000"/>
              <a:gd name="connsiteX37" fmla="*/ 510261 w 1605470"/>
              <a:gd name="connsiteY37" fmla="*/ 5634527 h 6858000"/>
              <a:gd name="connsiteX38" fmla="*/ 523992 w 1605470"/>
              <a:gd name="connsiteY38" fmla="*/ 5619557 h 6858000"/>
              <a:gd name="connsiteX39" fmla="*/ 526609 w 1605470"/>
              <a:gd name="connsiteY39" fmla="*/ 5617081 h 6858000"/>
              <a:gd name="connsiteX40" fmla="*/ 531653 w 1605470"/>
              <a:gd name="connsiteY40" fmla="*/ 5604904 h 6858000"/>
              <a:gd name="connsiteX41" fmla="*/ 539863 w 1605470"/>
              <a:gd name="connsiteY41" fmla="*/ 5604298 h 6858000"/>
              <a:gd name="connsiteX42" fmla="*/ 552319 w 1605470"/>
              <a:gd name="connsiteY42" fmla="*/ 5587997 h 6858000"/>
              <a:gd name="connsiteX43" fmla="*/ 559710 w 1605470"/>
              <a:gd name="connsiteY43" fmla="*/ 5564796 h 6858000"/>
              <a:gd name="connsiteX44" fmla="*/ 587214 w 1605470"/>
              <a:gd name="connsiteY44" fmla="*/ 5451511 h 6858000"/>
              <a:gd name="connsiteX45" fmla="*/ 608019 w 1605470"/>
              <a:gd name="connsiteY45" fmla="*/ 5385461 h 6858000"/>
              <a:gd name="connsiteX46" fmla="*/ 622750 w 1605470"/>
              <a:gd name="connsiteY46" fmla="*/ 5363084 h 6858000"/>
              <a:gd name="connsiteX47" fmla="*/ 638731 w 1605470"/>
              <a:gd name="connsiteY47" fmla="*/ 5330009 h 6858000"/>
              <a:gd name="connsiteX48" fmla="*/ 672224 w 1605470"/>
              <a:gd name="connsiteY48" fmla="*/ 5273739 h 6858000"/>
              <a:gd name="connsiteX49" fmla="*/ 681823 w 1605470"/>
              <a:gd name="connsiteY49" fmla="*/ 5241779 h 6858000"/>
              <a:gd name="connsiteX50" fmla="*/ 693049 w 1605470"/>
              <a:gd name="connsiteY50" fmla="*/ 5225268 h 6858000"/>
              <a:gd name="connsiteX51" fmla="*/ 694069 w 1605470"/>
              <a:gd name="connsiteY51" fmla="*/ 5217684 h 6858000"/>
              <a:gd name="connsiteX52" fmla="*/ 701410 w 1605470"/>
              <a:gd name="connsiteY52" fmla="*/ 5193377 h 6858000"/>
              <a:gd name="connsiteX53" fmla="*/ 704713 w 1605470"/>
              <a:gd name="connsiteY53" fmla="*/ 5179288 h 6858000"/>
              <a:gd name="connsiteX54" fmla="*/ 705697 w 1605470"/>
              <a:gd name="connsiteY54" fmla="*/ 5173621 h 6858000"/>
              <a:gd name="connsiteX55" fmla="*/ 701331 w 1605470"/>
              <a:gd name="connsiteY55" fmla="*/ 5159961 h 6858000"/>
              <a:gd name="connsiteX56" fmla="*/ 708008 w 1605470"/>
              <a:gd name="connsiteY56" fmla="*/ 5144295 h 6858000"/>
              <a:gd name="connsiteX57" fmla="*/ 704941 w 1605470"/>
              <a:gd name="connsiteY57" fmla="*/ 5125185 h 6858000"/>
              <a:gd name="connsiteX58" fmla="*/ 711771 w 1605470"/>
              <a:gd name="connsiteY58" fmla="*/ 5121884 h 6858000"/>
              <a:gd name="connsiteX59" fmla="*/ 721092 w 1605470"/>
              <a:gd name="connsiteY59" fmla="*/ 5108383 h 6858000"/>
              <a:gd name="connsiteX60" fmla="*/ 717045 w 1605470"/>
              <a:gd name="connsiteY60" fmla="*/ 5094705 h 6858000"/>
              <a:gd name="connsiteX61" fmla="*/ 718807 w 1605470"/>
              <a:gd name="connsiteY61" fmla="*/ 5067850 h 6858000"/>
              <a:gd name="connsiteX62" fmla="*/ 721538 w 1605470"/>
              <a:gd name="connsiteY62" fmla="*/ 5060861 h 6858000"/>
              <a:gd name="connsiteX63" fmla="*/ 718242 w 1605470"/>
              <a:gd name="connsiteY63" fmla="*/ 5034192 h 6858000"/>
              <a:gd name="connsiteX64" fmla="*/ 719796 w 1605470"/>
              <a:gd name="connsiteY64" fmla="*/ 4993030 h 6858000"/>
              <a:gd name="connsiteX65" fmla="*/ 726705 w 1605470"/>
              <a:gd name="connsiteY65" fmla="*/ 4946844 h 6858000"/>
              <a:gd name="connsiteX66" fmla="*/ 722561 w 1605470"/>
              <a:gd name="connsiteY66" fmla="*/ 4932692 h 6858000"/>
              <a:gd name="connsiteX67" fmla="*/ 724935 w 1605470"/>
              <a:gd name="connsiteY67" fmla="*/ 4821504 h 6858000"/>
              <a:gd name="connsiteX68" fmla="*/ 732118 w 1605470"/>
              <a:gd name="connsiteY68" fmla="*/ 4801535 h 6858000"/>
              <a:gd name="connsiteX69" fmla="*/ 739787 w 1605470"/>
              <a:gd name="connsiteY69" fmla="*/ 4797794 h 6858000"/>
              <a:gd name="connsiteX70" fmla="*/ 741081 w 1605470"/>
              <a:gd name="connsiteY70" fmla="*/ 4784526 h 6858000"/>
              <a:gd name="connsiteX71" fmla="*/ 742865 w 1605470"/>
              <a:gd name="connsiteY71" fmla="*/ 4781211 h 6858000"/>
              <a:gd name="connsiteX72" fmla="*/ 751652 w 1605470"/>
              <a:gd name="connsiteY72" fmla="*/ 4761984 h 6858000"/>
              <a:gd name="connsiteX73" fmla="*/ 747700 w 1605470"/>
              <a:gd name="connsiteY73" fmla="*/ 4690749 h 6858000"/>
              <a:gd name="connsiteX74" fmla="*/ 743180 w 1605470"/>
              <a:gd name="connsiteY74" fmla="*/ 4613201 h 6858000"/>
              <a:gd name="connsiteX75" fmla="*/ 738263 w 1605470"/>
              <a:gd name="connsiteY75" fmla="*/ 4444346 h 6858000"/>
              <a:gd name="connsiteX76" fmla="*/ 756542 w 1605470"/>
              <a:gd name="connsiteY76" fmla="*/ 4350346 h 6858000"/>
              <a:gd name="connsiteX77" fmla="*/ 715481 w 1605470"/>
              <a:gd name="connsiteY77" fmla="*/ 4214165 h 6858000"/>
              <a:gd name="connsiteX78" fmla="*/ 719554 w 1605470"/>
              <a:gd name="connsiteY78" fmla="*/ 4090296 h 6858000"/>
              <a:gd name="connsiteX79" fmla="*/ 704810 w 1605470"/>
              <a:gd name="connsiteY79" fmla="*/ 4033999 h 6858000"/>
              <a:gd name="connsiteX80" fmla="*/ 705959 w 1605470"/>
              <a:gd name="connsiteY80" fmla="*/ 4031933 h 6858000"/>
              <a:gd name="connsiteX81" fmla="*/ 704535 w 1605470"/>
              <a:gd name="connsiteY81" fmla="*/ 4013953 h 6858000"/>
              <a:gd name="connsiteX82" fmla="*/ 700443 w 1605470"/>
              <a:gd name="connsiteY82" fmla="*/ 4010511 h 6858000"/>
              <a:gd name="connsiteX83" fmla="*/ 698282 w 1605470"/>
              <a:gd name="connsiteY83" fmla="*/ 3998331 h 6858000"/>
              <a:gd name="connsiteX84" fmla="*/ 690830 w 1605470"/>
              <a:gd name="connsiteY84" fmla="*/ 3974753 h 6858000"/>
              <a:gd name="connsiteX85" fmla="*/ 692428 w 1605470"/>
              <a:gd name="connsiteY85" fmla="*/ 3969950 h 6858000"/>
              <a:gd name="connsiteX86" fmla="*/ 685850 w 1605470"/>
              <a:gd name="connsiteY86" fmla="*/ 3933779 h 6858000"/>
              <a:gd name="connsiteX87" fmla="*/ 687181 w 1605470"/>
              <a:gd name="connsiteY87" fmla="*/ 3933093 h 6858000"/>
              <a:gd name="connsiteX88" fmla="*/ 691535 w 1605470"/>
              <a:gd name="connsiteY88" fmla="*/ 3922082 h 6858000"/>
              <a:gd name="connsiteX89" fmla="*/ 696613 w 1605470"/>
              <a:gd name="connsiteY89" fmla="*/ 3901461 h 6858000"/>
              <a:gd name="connsiteX90" fmla="*/ 719207 w 1605470"/>
              <a:gd name="connsiteY90" fmla="*/ 3813873 h 6858000"/>
              <a:gd name="connsiteX91" fmla="*/ 718632 w 1605470"/>
              <a:gd name="connsiteY91" fmla="*/ 3806161 h 6858000"/>
              <a:gd name="connsiteX92" fmla="*/ 718939 w 1605470"/>
              <a:gd name="connsiteY92" fmla="*/ 3805957 h 6858000"/>
              <a:gd name="connsiteX93" fmla="*/ 718966 w 1605470"/>
              <a:gd name="connsiteY93" fmla="*/ 3797724 h 6858000"/>
              <a:gd name="connsiteX94" fmla="*/ 717581 w 1605470"/>
              <a:gd name="connsiteY94" fmla="*/ 3792098 h 6858000"/>
              <a:gd name="connsiteX95" fmla="*/ 716465 w 1605470"/>
              <a:gd name="connsiteY95" fmla="*/ 3777135 h 6858000"/>
              <a:gd name="connsiteX96" fmla="*/ 718198 w 1605470"/>
              <a:gd name="connsiteY96" fmla="*/ 3771656 h 6858000"/>
              <a:gd name="connsiteX97" fmla="*/ 721941 w 1605470"/>
              <a:gd name="connsiteY97" fmla="*/ 3769007 h 6858000"/>
              <a:gd name="connsiteX98" fmla="*/ 721407 w 1605470"/>
              <a:gd name="connsiteY98" fmla="*/ 3767709 h 6858000"/>
              <a:gd name="connsiteX99" fmla="*/ 730103 w 1605470"/>
              <a:gd name="connsiteY99" fmla="*/ 3738082 h 6858000"/>
              <a:gd name="connsiteX100" fmla="*/ 737449 w 1605470"/>
              <a:gd name="connsiteY100" fmla="*/ 3673397 h 6858000"/>
              <a:gd name="connsiteX101" fmla="*/ 736745 w 1605470"/>
              <a:gd name="connsiteY101" fmla="*/ 3637109 h 6858000"/>
              <a:gd name="connsiteX102" fmla="*/ 740188 w 1605470"/>
              <a:gd name="connsiteY102" fmla="*/ 3536883 h 6858000"/>
              <a:gd name="connsiteX103" fmla="*/ 747726 w 1605470"/>
              <a:gd name="connsiteY103" fmla="*/ 3435652 h 6858000"/>
              <a:gd name="connsiteX104" fmla="*/ 774383 w 1605470"/>
              <a:gd name="connsiteY104" fmla="*/ 3381564 h 6858000"/>
              <a:gd name="connsiteX105" fmla="*/ 774870 w 1605470"/>
              <a:gd name="connsiteY105" fmla="*/ 3375761 h 6858000"/>
              <a:gd name="connsiteX106" fmla="*/ 770510 w 1605470"/>
              <a:gd name="connsiteY106" fmla="*/ 3361844 h 6858000"/>
              <a:gd name="connsiteX107" fmla="*/ 767933 w 1605470"/>
              <a:gd name="connsiteY107" fmla="*/ 3356929 h 6858000"/>
              <a:gd name="connsiteX108" fmla="*/ 766158 w 1605470"/>
              <a:gd name="connsiteY108" fmla="*/ 3349058 h 6858000"/>
              <a:gd name="connsiteX109" fmla="*/ 766414 w 1605470"/>
              <a:gd name="connsiteY109" fmla="*/ 3348763 h 6858000"/>
              <a:gd name="connsiteX110" fmla="*/ 764166 w 1605470"/>
              <a:gd name="connsiteY110" fmla="*/ 3341588 h 6858000"/>
              <a:gd name="connsiteX111" fmla="*/ 749397 w 1605470"/>
              <a:gd name="connsiteY111" fmla="*/ 3307769 h 6858000"/>
              <a:gd name="connsiteX112" fmla="*/ 766960 w 1605470"/>
              <a:gd name="connsiteY112" fmla="*/ 3250522 h 6858000"/>
              <a:gd name="connsiteX113" fmla="*/ 767385 w 1605470"/>
              <a:gd name="connsiteY113" fmla="*/ 3229163 h 6858000"/>
              <a:gd name="connsiteX114" fmla="*/ 769208 w 1605470"/>
              <a:gd name="connsiteY114" fmla="*/ 3217217 h 6858000"/>
              <a:gd name="connsiteX115" fmla="*/ 770350 w 1605470"/>
              <a:gd name="connsiteY115" fmla="*/ 3216125 h 6858000"/>
              <a:gd name="connsiteX116" fmla="*/ 756043 w 1605470"/>
              <a:gd name="connsiteY116" fmla="*/ 3183755 h 6858000"/>
              <a:gd name="connsiteX117" fmla="*/ 756544 w 1605470"/>
              <a:gd name="connsiteY117" fmla="*/ 3178642 h 6858000"/>
              <a:gd name="connsiteX118" fmla="*/ 744144 w 1605470"/>
              <a:gd name="connsiteY118" fmla="*/ 3158586 h 6858000"/>
              <a:gd name="connsiteX119" fmla="*/ 739378 w 1605470"/>
              <a:gd name="connsiteY119" fmla="*/ 3147669 h 6858000"/>
              <a:gd name="connsiteX120" fmla="*/ 734648 w 1605470"/>
              <a:gd name="connsiteY120" fmla="*/ 3145733 h 6858000"/>
              <a:gd name="connsiteX121" fmla="*/ 729329 w 1605470"/>
              <a:gd name="connsiteY121" fmla="*/ 3129034 h 6858000"/>
              <a:gd name="connsiteX122" fmla="*/ 729994 w 1605470"/>
              <a:gd name="connsiteY122" fmla="*/ 3126682 h 6858000"/>
              <a:gd name="connsiteX123" fmla="*/ 720862 w 1605470"/>
              <a:gd name="connsiteY123" fmla="*/ 3114519 h 6858000"/>
              <a:gd name="connsiteX124" fmla="*/ 707471 w 1605470"/>
              <a:gd name="connsiteY124" fmla="*/ 3106272 h 6858000"/>
              <a:gd name="connsiteX125" fmla="*/ 680201 w 1605470"/>
              <a:gd name="connsiteY125" fmla="*/ 2958185 h 6858000"/>
              <a:gd name="connsiteX126" fmla="*/ 622815 w 1605470"/>
              <a:gd name="connsiteY126" fmla="*/ 2762989 h 6858000"/>
              <a:gd name="connsiteX127" fmla="*/ 571733 w 1605470"/>
              <a:gd name="connsiteY127" fmla="*/ 2554718 h 6858000"/>
              <a:gd name="connsiteX128" fmla="*/ 551827 w 1605470"/>
              <a:gd name="connsiteY128" fmla="*/ 2485734 h 6858000"/>
              <a:gd name="connsiteX129" fmla="*/ 542550 w 1605470"/>
              <a:gd name="connsiteY129" fmla="*/ 2447068 h 6858000"/>
              <a:gd name="connsiteX130" fmla="*/ 529511 w 1605470"/>
              <a:gd name="connsiteY130" fmla="*/ 2425819 h 6858000"/>
              <a:gd name="connsiteX131" fmla="*/ 528878 w 1605470"/>
              <a:gd name="connsiteY131" fmla="*/ 2408971 h 6858000"/>
              <a:gd name="connsiteX132" fmla="*/ 535510 w 1605470"/>
              <a:gd name="connsiteY132" fmla="*/ 2402874 h 6858000"/>
              <a:gd name="connsiteX133" fmla="*/ 538122 w 1605470"/>
              <a:gd name="connsiteY133" fmla="*/ 2381443 h 6858000"/>
              <a:gd name="connsiteX134" fmla="*/ 514451 w 1605470"/>
              <a:gd name="connsiteY134" fmla="*/ 2261920 h 6858000"/>
              <a:gd name="connsiteX135" fmla="*/ 486968 w 1605470"/>
              <a:gd name="connsiteY135" fmla="*/ 2182937 h 6858000"/>
              <a:gd name="connsiteX136" fmla="*/ 488555 w 1605470"/>
              <a:gd name="connsiteY136" fmla="*/ 2155135 h 6858000"/>
              <a:gd name="connsiteX137" fmla="*/ 486013 w 1605470"/>
              <a:gd name="connsiteY137" fmla="*/ 2118008 h 6858000"/>
              <a:gd name="connsiteX138" fmla="*/ 487006 w 1605470"/>
              <a:gd name="connsiteY138" fmla="*/ 2050531 h 6858000"/>
              <a:gd name="connsiteX139" fmla="*/ 478812 w 1605470"/>
              <a:gd name="connsiteY139" fmla="*/ 1963269 h 6858000"/>
              <a:gd name="connsiteX140" fmla="*/ 442619 w 1605470"/>
              <a:gd name="connsiteY140" fmla="*/ 1910499 h 6858000"/>
              <a:gd name="connsiteX141" fmla="*/ 446785 w 1605470"/>
              <a:gd name="connsiteY141" fmla="*/ 1903212 h 6858000"/>
              <a:gd name="connsiteX142" fmla="*/ 436547 w 1605470"/>
              <a:gd name="connsiteY142" fmla="*/ 1861531 h 6858000"/>
              <a:gd name="connsiteX143" fmla="*/ 390346 w 1605470"/>
              <a:gd name="connsiteY143" fmla="*/ 1732919 h 6858000"/>
              <a:gd name="connsiteX144" fmla="*/ 362657 w 1605470"/>
              <a:gd name="connsiteY144" fmla="*/ 1663540 h 6858000"/>
              <a:gd name="connsiteX145" fmla="*/ 361783 w 1605470"/>
              <a:gd name="connsiteY145" fmla="*/ 1615777 h 6858000"/>
              <a:gd name="connsiteX146" fmla="*/ 342578 w 1605470"/>
              <a:gd name="connsiteY146" fmla="*/ 1563678 h 6858000"/>
              <a:gd name="connsiteX147" fmla="*/ 355658 w 1605470"/>
              <a:gd name="connsiteY147" fmla="*/ 1519474 h 6858000"/>
              <a:gd name="connsiteX148" fmla="*/ 348400 w 1605470"/>
              <a:gd name="connsiteY148" fmla="*/ 1477995 h 6858000"/>
              <a:gd name="connsiteX149" fmla="*/ 334485 w 1605470"/>
              <a:gd name="connsiteY149" fmla="*/ 1373769 h 6858000"/>
              <a:gd name="connsiteX150" fmla="*/ 342792 w 1605470"/>
              <a:gd name="connsiteY150" fmla="*/ 1307086 h 6858000"/>
              <a:gd name="connsiteX151" fmla="*/ 343980 w 1605470"/>
              <a:gd name="connsiteY151" fmla="*/ 1189033 h 6858000"/>
              <a:gd name="connsiteX152" fmla="*/ 348665 w 1605470"/>
              <a:gd name="connsiteY152" fmla="*/ 1168288 h 6858000"/>
              <a:gd name="connsiteX153" fmla="*/ 340947 w 1605470"/>
              <a:gd name="connsiteY153" fmla="*/ 1142577 h 6858000"/>
              <a:gd name="connsiteX154" fmla="*/ 330253 w 1605470"/>
              <a:gd name="connsiteY154" fmla="*/ 1088484 h 6858000"/>
              <a:gd name="connsiteX155" fmla="*/ 318989 w 1605470"/>
              <a:gd name="connsiteY155" fmla="*/ 1016103 h 6858000"/>
              <a:gd name="connsiteX156" fmla="*/ 320445 w 1605470"/>
              <a:gd name="connsiteY156" fmla="*/ 932283 h 6858000"/>
              <a:gd name="connsiteX157" fmla="*/ 322681 w 1605470"/>
              <a:gd name="connsiteY157" fmla="*/ 915925 h 6858000"/>
              <a:gd name="connsiteX158" fmla="*/ 315310 w 1605470"/>
              <a:gd name="connsiteY158" fmla="*/ 896999 h 6858000"/>
              <a:gd name="connsiteX159" fmla="*/ 284718 w 1605470"/>
              <a:gd name="connsiteY159" fmla="*/ 821517 h 6858000"/>
              <a:gd name="connsiteX160" fmla="*/ 263668 w 1605470"/>
              <a:gd name="connsiteY160" fmla="*/ 751353 h 6858000"/>
              <a:gd name="connsiteX161" fmla="*/ 263226 w 1605470"/>
              <a:gd name="connsiteY161" fmla="*/ 721230 h 6858000"/>
              <a:gd name="connsiteX162" fmla="*/ 248897 w 1605470"/>
              <a:gd name="connsiteY162" fmla="*/ 681659 h 6858000"/>
              <a:gd name="connsiteX163" fmla="*/ 234316 w 1605470"/>
              <a:gd name="connsiteY163" fmla="*/ 635218 h 6858000"/>
              <a:gd name="connsiteX164" fmla="*/ 239327 w 1605470"/>
              <a:gd name="connsiteY164" fmla="*/ 613763 h 6858000"/>
              <a:gd name="connsiteX165" fmla="*/ 225269 w 1605470"/>
              <a:gd name="connsiteY165" fmla="*/ 598582 h 6858000"/>
              <a:gd name="connsiteX166" fmla="*/ 224950 w 1605470"/>
              <a:gd name="connsiteY166" fmla="*/ 576846 h 6858000"/>
              <a:gd name="connsiteX167" fmla="*/ 204576 w 1605470"/>
              <a:gd name="connsiteY167" fmla="*/ 530055 h 6858000"/>
              <a:gd name="connsiteX168" fmla="*/ 219064 w 1605470"/>
              <a:gd name="connsiteY168" fmla="*/ 469651 h 6858000"/>
              <a:gd name="connsiteX169" fmla="*/ 195012 w 1605470"/>
              <a:gd name="connsiteY169" fmla="*/ 448559 h 6858000"/>
              <a:gd name="connsiteX170" fmla="*/ 201434 w 1605470"/>
              <a:gd name="connsiteY170" fmla="*/ 441529 h 6858000"/>
              <a:gd name="connsiteX171" fmla="*/ 200655 w 1605470"/>
              <a:gd name="connsiteY171" fmla="*/ 428927 h 6858000"/>
              <a:gd name="connsiteX172" fmla="*/ 190059 w 1605470"/>
              <a:gd name="connsiteY172" fmla="*/ 430161 h 6858000"/>
              <a:gd name="connsiteX173" fmla="*/ 167079 w 1605470"/>
              <a:gd name="connsiteY173" fmla="*/ 367211 h 6858000"/>
              <a:gd name="connsiteX174" fmla="*/ 124571 w 1605470"/>
              <a:gd name="connsiteY174" fmla="*/ 302178 h 6858000"/>
              <a:gd name="connsiteX175" fmla="*/ 103243 w 1605470"/>
              <a:gd name="connsiteY175" fmla="*/ 211375 h 6858000"/>
              <a:gd name="connsiteX176" fmla="*/ 94571 w 1605470"/>
              <a:gd name="connsiteY176" fmla="*/ 184179 h 6858000"/>
              <a:gd name="connsiteX177" fmla="*/ 13437 w 1605470"/>
              <a:gd name="connsiteY177" fmla="*/ 19287 h 6858000"/>
              <a:gd name="connsiteX178" fmla="*/ 0 w 1605470"/>
              <a:gd name="connsiteY17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415652 w 1605470"/>
              <a:gd name="connsiteY33" fmla="*/ 6028119 h 6858000"/>
              <a:gd name="connsiteX34" fmla="*/ 442432 w 1605470"/>
              <a:gd name="connsiteY34" fmla="*/ 5934687 h 6858000"/>
              <a:gd name="connsiteX35" fmla="*/ 489472 w 1605470"/>
              <a:gd name="connsiteY35" fmla="*/ 5732419 h 6858000"/>
              <a:gd name="connsiteX36" fmla="*/ 512623 w 1605470"/>
              <a:gd name="connsiteY36" fmla="*/ 5685392 h 6858000"/>
              <a:gd name="connsiteX37" fmla="*/ 510261 w 1605470"/>
              <a:gd name="connsiteY37" fmla="*/ 5634527 h 6858000"/>
              <a:gd name="connsiteX38" fmla="*/ 523992 w 1605470"/>
              <a:gd name="connsiteY38" fmla="*/ 5619557 h 6858000"/>
              <a:gd name="connsiteX39" fmla="*/ 526609 w 1605470"/>
              <a:gd name="connsiteY39" fmla="*/ 5617081 h 6858000"/>
              <a:gd name="connsiteX40" fmla="*/ 531653 w 1605470"/>
              <a:gd name="connsiteY40" fmla="*/ 5604904 h 6858000"/>
              <a:gd name="connsiteX41" fmla="*/ 539863 w 1605470"/>
              <a:gd name="connsiteY41" fmla="*/ 5604298 h 6858000"/>
              <a:gd name="connsiteX42" fmla="*/ 552319 w 1605470"/>
              <a:gd name="connsiteY42" fmla="*/ 5587997 h 6858000"/>
              <a:gd name="connsiteX43" fmla="*/ 559710 w 1605470"/>
              <a:gd name="connsiteY43" fmla="*/ 5564796 h 6858000"/>
              <a:gd name="connsiteX44" fmla="*/ 587214 w 1605470"/>
              <a:gd name="connsiteY44" fmla="*/ 5451511 h 6858000"/>
              <a:gd name="connsiteX45" fmla="*/ 608019 w 1605470"/>
              <a:gd name="connsiteY45" fmla="*/ 5385461 h 6858000"/>
              <a:gd name="connsiteX46" fmla="*/ 622750 w 1605470"/>
              <a:gd name="connsiteY46" fmla="*/ 5363084 h 6858000"/>
              <a:gd name="connsiteX47" fmla="*/ 638731 w 1605470"/>
              <a:gd name="connsiteY47" fmla="*/ 5330009 h 6858000"/>
              <a:gd name="connsiteX48" fmla="*/ 672224 w 1605470"/>
              <a:gd name="connsiteY48" fmla="*/ 5273739 h 6858000"/>
              <a:gd name="connsiteX49" fmla="*/ 681823 w 1605470"/>
              <a:gd name="connsiteY49" fmla="*/ 5241779 h 6858000"/>
              <a:gd name="connsiteX50" fmla="*/ 693049 w 1605470"/>
              <a:gd name="connsiteY50" fmla="*/ 5225268 h 6858000"/>
              <a:gd name="connsiteX51" fmla="*/ 694069 w 1605470"/>
              <a:gd name="connsiteY51" fmla="*/ 5217684 h 6858000"/>
              <a:gd name="connsiteX52" fmla="*/ 701410 w 1605470"/>
              <a:gd name="connsiteY52" fmla="*/ 5193377 h 6858000"/>
              <a:gd name="connsiteX53" fmla="*/ 704713 w 1605470"/>
              <a:gd name="connsiteY53" fmla="*/ 5179288 h 6858000"/>
              <a:gd name="connsiteX54" fmla="*/ 705697 w 1605470"/>
              <a:gd name="connsiteY54" fmla="*/ 5173621 h 6858000"/>
              <a:gd name="connsiteX55" fmla="*/ 701331 w 1605470"/>
              <a:gd name="connsiteY55" fmla="*/ 5159961 h 6858000"/>
              <a:gd name="connsiteX56" fmla="*/ 708008 w 1605470"/>
              <a:gd name="connsiteY56" fmla="*/ 5144295 h 6858000"/>
              <a:gd name="connsiteX57" fmla="*/ 704941 w 1605470"/>
              <a:gd name="connsiteY57" fmla="*/ 5125185 h 6858000"/>
              <a:gd name="connsiteX58" fmla="*/ 711771 w 1605470"/>
              <a:gd name="connsiteY58" fmla="*/ 5121884 h 6858000"/>
              <a:gd name="connsiteX59" fmla="*/ 721092 w 1605470"/>
              <a:gd name="connsiteY59" fmla="*/ 5108383 h 6858000"/>
              <a:gd name="connsiteX60" fmla="*/ 717045 w 1605470"/>
              <a:gd name="connsiteY60" fmla="*/ 5094705 h 6858000"/>
              <a:gd name="connsiteX61" fmla="*/ 718807 w 1605470"/>
              <a:gd name="connsiteY61" fmla="*/ 5067850 h 6858000"/>
              <a:gd name="connsiteX62" fmla="*/ 721538 w 1605470"/>
              <a:gd name="connsiteY62" fmla="*/ 5060861 h 6858000"/>
              <a:gd name="connsiteX63" fmla="*/ 718242 w 1605470"/>
              <a:gd name="connsiteY63" fmla="*/ 5034192 h 6858000"/>
              <a:gd name="connsiteX64" fmla="*/ 719796 w 1605470"/>
              <a:gd name="connsiteY64" fmla="*/ 4993030 h 6858000"/>
              <a:gd name="connsiteX65" fmla="*/ 726705 w 1605470"/>
              <a:gd name="connsiteY65" fmla="*/ 4946844 h 6858000"/>
              <a:gd name="connsiteX66" fmla="*/ 722561 w 1605470"/>
              <a:gd name="connsiteY66" fmla="*/ 4932692 h 6858000"/>
              <a:gd name="connsiteX67" fmla="*/ 724935 w 1605470"/>
              <a:gd name="connsiteY67" fmla="*/ 4821504 h 6858000"/>
              <a:gd name="connsiteX68" fmla="*/ 732118 w 1605470"/>
              <a:gd name="connsiteY68" fmla="*/ 4801535 h 6858000"/>
              <a:gd name="connsiteX69" fmla="*/ 739787 w 1605470"/>
              <a:gd name="connsiteY69" fmla="*/ 4797794 h 6858000"/>
              <a:gd name="connsiteX70" fmla="*/ 741081 w 1605470"/>
              <a:gd name="connsiteY70" fmla="*/ 4784526 h 6858000"/>
              <a:gd name="connsiteX71" fmla="*/ 742865 w 1605470"/>
              <a:gd name="connsiteY71" fmla="*/ 4781211 h 6858000"/>
              <a:gd name="connsiteX72" fmla="*/ 751652 w 1605470"/>
              <a:gd name="connsiteY72" fmla="*/ 4761984 h 6858000"/>
              <a:gd name="connsiteX73" fmla="*/ 747700 w 1605470"/>
              <a:gd name="connsiteY73" fmla="*/ 4690749 h 6858000"/>
              <a:gd name="connsiteX74" fmla="*/ 743180 w 1605470"/>
              <a:gd name="connsiteY74" fmla="*/ 4613201 h 6858000"/>
              <a:gd name="connsiteX75" fmla="*/ 738263 w 1605470"/>
              <a:gd name="connsiteY75" fmla="*/ 4444346 h 6858000"/>
              <a:gd name="connsiteX76" fmla="*/ 756542 w 1605470"/>
              <a:gd name="connsiteY76" fmla="*/ 4350346 h 6858000"/>
              <a:gd name="connsiteX77" fmla="*/ 715481 w 1605470"/>
              <a:gd name="connsiteY77" fmla="*/ 4214165 h 6858000"/>
              <a:gd name="connsiteX78" fmla="*/ 719554 w 1605470"/>
              <a:gd name="connsiteY78" fmla="*/ 4090296 h 6858000"/>
              <a:gd name="connsiteX79" fmla="*/ 704810 w 1605470"/>
              <a:gd name="connsiteY79" fmla="*/ 4033999 h 6858000"/>
              <a:gd name="connsiteX80" fmla="*/ 705959 w 1605470"/>
              <a:gd name="connsiteY80" fmla="*/ 4031933 h 6858000"/>
              <a:gd name="connsiteX81" fmla="*/ 704535 w 1605470"/>
              <a:gd name="connsiteY81" fmla="*/ 4013953 h 6858000"/>
              <a:gd name="connsiteX82" fmla="*/ 700443 w 1605470"/>
              <a:gd name="connsiteY82" fmla="*/ 4010511 h 6858000"/>
              <a:gd name="connsiteX83" fmla="*/ 698282 w 1605470"/>
              <a:gd name="connsiteY83" fmla="*/ 3998331 h 6858000"/>
              <a:gd name="connsiteX84" fmla="*/ 690830 w 1605470"/>
              <a:gd name="connsiteY84" fmla="*/ 3974753 h 6858000"/>
              <a:gd name="connsiteX85" fmla="*/ 692428 w 1605470"/>
              <a:gd name="connsiteY85" fmla="*/ 3969950 h 6858000"/>
              <a:gd name="connsiteX86" fmla="*/ 685850 w 1605470"/>
              <a:gd name="connsiteY86" fmla="*/ 3933779 h 6858000"/>
              <a:gd name="connsiteX87" fmla="*/ 687181 w 1605470"/>
              <a:gd name="connsiteY87" fmla="*/ 3933093 h 6858000"/>
              <a:gd name="connsiteX88" fmla="*/ 691535 w 1605470"/>
              <a:gd name="connsiteY88" fmla="*/ 3922082 h 6858000"/>
              <a:gd name="connsiteX89" fmla="*/ 696613 w 1605470"/>
              <a:gd name="connsiteY89" fmla="*/ 3901461 h 6858000"/>
              <a:gd name="connsiteX90" fmla="*/ 719207 w 1605470"/>
              <a:gd name="connsiteY90" fmla="*/ 3813873 h 6858000"/>
              <a:gd name="connsiteX91" fmla="*/ 718632 w 1605470"/>
              <a:gd name="connsiteY91" fmla="*/ 3806161 h 6858000"/>
              <a:gd name="connsiteX92" fmla="*/ 718939 w 1605470"/>
              <a:gd name="connsiteY92" fmla="*/ 3805957 h 6858000"/>
              <a:gd name="connsiteX93" fmla="*/ 718966 w 1605470"/>
              <a:gd name="connsiteY93" fmla="*/ 3797724 h 6858000"/>
              <a:gd name="connsiteX94" fmla="*/ 717581 w 1605470"/>
              <a:gd name="connsiteY94" fmla="*/ 3792098 h 6858000"/>
              <a:gd name="connsiteX95" fmla="*/ 716465 w 1605470"/>
              <a:gd name="connsiteY95" fmla="*/ 3777135 h 6858000"/>
              <a:gd name="connsiteX96" fmla="*/ 718198 w 1605470"/>
              <a:gd name="connsiteY96" fmla="*/ 3771656 h 6858000"/>
              <a:gd name="connsiteX97" fmla="*/ 721941 w 1605470"/>
              <a:gd name="connsiteY97" fmla="*/ 3769007 h 6858000"/>
              <a:gd name="connsiteX98" fmla="*/ 721407 w 1605470"/>
              <a:gd name="connsiteY98" fmla="*/ 3767709 h 6858000"/>
              <a:gd name="connsiteX99" fmla="*/ 730103 w 1605470"/>
              <a:gd name="connsiteY99" fmla="*/ 3738082 h 6858000"/>
              <a:gd name="connsiteX100" fmla="*/ 737449 w 1605470"/>
              <a:gd name="connsiteY100" fmla="*/ 3673397 h 6858000"/>
              <a:gd name="connsiteX101" fmla="*/ 736745 w 1605470"/>
              <a:gd name="connsiteY101" fmla="*/ 3637109 h 6858000"/>
              <a:gd name="connsiteX102" fmla="*/ 740188 w 1605470"/>
              <a:gd name="connsiteY102" fmla="*/ 3536883 h 6858000"/>
              <a:gd name="connsiteX103" fmla="*/ 747726 w 1605470"/>
              <a:gd name="connsiteY103" fmla="*/ 3435652 h 6858000"/>
              <a:gd name="connsiteX104" fmla="*/ 774383 w 1605470"/>
              <a:gd name="connsiteY104" fmla="*/ 3381564 h 6858000"/>
              <a:gd name="connsiteX105" fmla="*/ 774870 w 1605470"/>
              <a:gd name="connsiteY105" fmla="*/ 3375761 h 6858000"/>
              <a:gd name="connsiteX106" fmla="*/ 770510 w 1605470"/>
              <a:gd name="connsiteY106" fmla="*/ 3361844 h 6858000"/>
              <a:gd name="connsiteX107" fmla="*/ 767933 w 1605470"/>
              <a:gd name="connsiteY107" fmla="*/ 3356929 h 6858000"/>
              <a:gd name="connsiteX108" fmla="*/ 766158 w 1605470"/>
              <a:gd name="connsiteY108" fmla="*/ 3349058 h 6858000"/>
              <a:gd name="connsiteX109" fmla="*/ 766414 w 1605470"/>
              <a:gd name="connsiteY109" fmla="*/ 3348763 h 6858000"/>
              <a:gd name="connsiteX110" fmla="*/ 764166 w 1605470"/>
              <a:gd name="connsiteY110" fmla="*/ 3341588 h 6858000"/>
              <a:gd name="connsiteX111" fmla="*/ 749397 w 1605470"/>
              <a:gd name="connsiteY111" fmla="*/ 3307769 h 6858000"/>
              <a:gd name="connsiteX112" fmla="*/ 766960 w 1605470"/>
              <a:gd name="connsiteY112" fmla="*/ 3250522 h 6858000"/>
              <a:gd name="connsiteX113" fmla="*/ 767385 w 1605470"/>
              <a:gd name="connsiteY113" fmla="*/ 3229163 h 6858000"/>
              <a:gd name="connsiteX114" fmla="*/ 769208 w 1605470"/>
              <a:gd name="connsiteY114" fmla="*/ 3217217 h 6858000"/>
              <a:gd name="connsiteX115" fmla="*/ 770350 w 1605470"/>
              <a:gd name="connsiteY115" fmla="*/ 3216125 h 6858000"/>
              <a:gd name="connsiteX116" fmla="*/ 756043 w 1605470"/>
              <a:gd name="connsiteY116" fmla="*/ 3183755 h 6858000"/>
              <a:gd name="connsiteX117" fmla="*/ 756544 w 1605470"/>
              <a:gd name="connsiteY117" fmla="*/ 3178642 h 6858000"/>
              <a:gd name="connsiteX118" fmla="*/ 744144 w 1605470"/>
              <a:gd name="connsiteY118" fmla="*/ 3158586 h 6858000"/>
              <a:gd name="connsiteX119" fmla="*/ 739378 w 1605470"/>
              <a:gd name="connsiteY119" fmla="*/ 3147669 h 6858000"/>
              <a:gd name="connsiteX120" fmla="*/ 734648 w 1605470"/>
              <a:gd name="connsiteY120" fmla="*/ 3145733 h 6858000"/>
              <a:gd name="connsiteX121" fmla="*/ 729329 w 1605470"/>
              <a:gd name="connsiteY121" fmla="*/ 3129034 h 6858000"/>
              <a:gd name="connsiteX122" fmla="*/ 729994 w 1605470"/>
              <a:gd name="connsiteY122" fmla="*/ 3126682 h 6858000"/>
              <a:gd name="connsiteX123" fmla="*/ 720862 w 1605470"/>
              <a:gd name="connsiteY123" fmla="*/ 3114519 h 6858000"/>
              <a:gd name="connsiteX124" fmla="*/ 707471 w 1605470"/>
              <a:gd name="connsiteY124" fmla="*/ 3106272 h 6858000"/>
              <a:gd name="connsiteX125" fmla="*/ 680201 w 1605470"/>
              <a:gd name="connsiteY125" fmla="*/ 2958185 h 6858000"/>
              <a:gd name="connsiteX126" fmla="*/ 622815 w 1605470"/>
              <a:gd name="connsiteY126" fmla="*/ 2762989 h 6858000"/>
              <a:gd name="connsiteX127" fmla="*/ 571733 w 1605470"/>
              <a:gd name="connsiteY127" fmla="*/ 2554718 h 6858000"/>
              <a:gd name="connsiteX128" fmla="*/ 551827 w 1605470"/>
              <a:gd name="connsiteY128" fmla="*/ 2485734 h 6858000"/>
              <a:gd name="connsiteX129" fmla="*/ 542550 w 1605470"/>
              <a:gd name="connsiteY129" fmla="*/ 2447068 h 6858000"/>
              <a:gd name="connsiteX130" fmla="*/ 529511 w 1605470"/>
              <a:gd name="connsiteY130" fmla="*/ 2425819 h 6858000"/>
              <a:gd name="connsiteX131" fmla="*/ 528878 w 1605470"/>
              <a:gd name="connsiteY131" fmla="*/ 2408971 h 6858000"/>
              <a:gd name="connsiteX132" fmla="*/ 535510 w 1605470"/>
              <a:gd name="connsiteY132" fmla="*/ 2402874 h 6858000"/>
              <a:gd name="connsiteX133" fmla="*/ 538122 w 1605470"/>
              <a:gd name="connsiteY133" fmla="*/ 2381443 h 6858000"/>
              <a:gd name="connsiteX134" fmla="*/ 514451 w 1605470"/>
              <a:gd name="connsiteY134" fmla="*/ 2261920 h 6858000"/>
              <a:gd name="connsiteX135" fmla="*/ 486968 w 1605470"/>
              <a:gd name="connsiteY135" fmla="*/ 2182937 h 6858000"/>
              <a:gd name="connsiteX136" fmla="*/ 488555 w 1605470"/>
              <a:gd name="connsiteY136" fmla="*/ 2155135 h 6858000"/>
              <a:gd name="connsiteX137" fmla="*/ 486013 w 1605470"/>
              <a:gd name="connsiteY137" fmla="*/ 2118008 h 6858000"/>
              <a:gd name="connsiteX138" fmla="*/ 487006 w 1605470"/>
              <a:gd name="connsiteY138" fmla="*/ 2050531 h 6858000"/>
              <a:gd name="connsiteX139" fmla="*/ 478812 w 1605470"/>
              <a:gd name="connsiteY139" fmla="*/ 1963269 h 6858000"/>
              <a:gd name="connsiteX140" fmla="*/ 442619 w 1605470"/>
              <a:gd name="connsiteY140" fmla="*/ 1910499 h 6858000"/>
              <a:gd name="connsiteX141" fmla="*/ 446785 w 1605470"/>
              <a:gd name="connsiteY141" fmla="*/ 1903212 h 6858000"/>
              <a:gd name="connsiteX142" fmla="*/ 436547 w 1605470"/>
              <a:gd name="connsiteY142" fmla="*/ 1861531 h 6858000"/>
              <a:gd name="connsiteX143" fmla="*/ 390346 w 1605470"/>
              <a:gd name="connsiteY143" fmla="*/ 1732919 h 6858000"/>
              <a:gd name="connsiteX144" fmla="*/ 362657 w 1605470"/>
              <a:gd name="connsiteY144" fmla="*/ 1663540 h 6858000"/>
              <a:gd name="connsiteX145" fmla="*/ 361783 w 1605470"/>
              <a:gd name="connsiteY145" fmla="*/ 1615777 h 6858000"/>
              <a:gd name="connsiteX146" fmla="*/ 342578 w 1605470"/>
              <a:gd name="connsiteY146" fmla="*/ 1563678 h 6858000"/>
              <a:gd name="connsiteX147" fmla="*/ 355658 w 1605470"/>
              <a:gd name="connsiteY147" fmla="*/ 1519474 h 6858000"/>
              <a:gd name="connsiteX148" fmla="*/ 348400 w 1605470"/>
              <a:gd name="connsiteY148" fmla="*/ 1477995 h 6858000"/>
              <a:gd name="connsiteX149" fmla="*/ 334485 w 1605470"/>
              <a:gd name="connsiteY149" fmla="*/ 1373769 h 6858000"/>
              <a:gd name="connsiteX150" fmla="*/ 342792 w 1605470"/>
              <a:gd name="connsiteY150" fmla="*/ 1307086 h 6858000"/>
              <a:gd name="connsiteX151" fmla="*/ 343980 w 1605470"/>
              <a:gd name="connsiteY151" fmla="*/ 1189033 h 6858000"/>
              <a:gd name="connsiteX152" fmla="*/ 348665 w 1605470"/>
              <a:gd name="connsiteY152" fmla="*/ 1168288 h 6858000"/>
              <a:gd name="connsiteX153" fmla="*/ 340947 w 1605470"/>
              <a:gd name="connsiteY153" fmla="*/ 1142577 h 6858000"/>
              <a:gd name="connsiteX154" fmla="*/ 330253 w 1605470"/>
              <a:gd name="connsiteY154" fmla="*/ 1088484 h 6858000"/>
              <a:gd name="connsiteX155" fmla="*/ 318989 w 1605470"/>
              <a:gd name="connsiteY155" fmla="*/ 1016103 h 6858000"/>
              <a:gd name="connsiteX156" fmla="*/ 320445 w 1605470"/>
              <a:gd name="connsiteY156" fmla="*/ 932283 h 6858000"/>
              <a:gd name="connsiteX157" fmla="*/ 322681 w 1605470"/>
              <a:gd name="connsiteY157" fmla="*/ 915925 h 6858000"/>
              <a:gd name="connsiteX158" fmla="*/ 315310 w 1605470"/>
              <a:gd name="connsiteY158" fmla="*/ 896999 h 6858000"/>
              <a:gd name="connsiteX159" fmla="*/ 284718 w 1605470"/>
              <a:gd name="connsiteY159" fmla="*/ 821517 h 6858000"/>
              <a:gd name="connsiteX160" fmla="*/ 263668 w 1605470"/>
              <a:gd name="connsiteY160" fmla="*/ 751353 h 6858000"/>
              <a:gd name="connsiteX161" fmla="*/ 263226 w 1605470"/>
              <a:gd name="connsiteY161" fmla="*/ 721230 h 6858000"/>
              <a:gd name="connsiteX162" fmla="*/ 248897 w 1605470"/>
              <a:gd name="connsiteY162" fmla="*/ 681659 h 6858000"/>
              <a:gd name="connsiteX163" fmla="*/ 234316 w 1605470"/>
              <a:gd name="connsiteY163" fmla="*/ 635218 h 6858000"/>
              <a:gd name="connsiteX164" fmla="*/ 239327 w 1605470"/>
              <a:gd name="connsiteY164" fmla="*/ 613763 h 6858000"/>
              <a:gd name="connsiteX165" fmla="*/ 225269 w 1605470"/>
              <a:gd name="connsiteY165" fmla="*/ 598582 h 6858000"/>
              <a:gd name="connsiteX166" fmla="*/ 224950 w 1605470"/>
              <a:gd name="connsiteY166" fmla="*/ 576846 h 6858000"/>
              <a:gd name="connsiteX167" fmla="*/ 204576 w 1605470"/>
              <a:gd name="connsiteY167" fmla="*/ 530055 h 6858000"/>
              <a:gd name="connsiteX168" fmla="*/ 219064 w 1605470"/>
              <a:gd name="connsiteY168" fmla="*/ 469651 h 6858000"/>
              <a:gd name="connsiteX169" fmla="*/ 195012 w 1605470"/>
              <a:gd name="connsiteY169" fmla="*/ 448559 h 6858000"/>
              <a:gd name="connsiteX170" fmla="*/ 201434 w 1605470"/>
              <a:gd name="connsiteY170" fmla="*/ 441529 h 6858000"/>
              <a:gd name="connsiteX171" fmla="*/ 200655 w 1605470"/>
              <a:gd name="connsiteY171" fmla="*/ 428927 h 6858000"/>
              <a:gd name="connsiteX172" fmla="*/ 190059 w 1605470"/>
              <a:gd name="connsiteY172" fmla="*/ 430161 h 6858000"/>
              <a:gd name="connsiteX173" fmla="*/ 167079 w 1605470"/>
              <a:gd name="connsiteY173" fmla="*/ 367211 h 6858000"/>
              <a:gd name="connsiteX174" fmla="*/ 124571 w 1605470"/>
              <a:gd name="connsiteY174" fmla="*/ 302178 h 6858000"/>
              <a:gd name="connsiteX175" fmla="*/ 103243 w 1605470"/>
              <a:gd name="connsiteY175" fmla="*/ 211375 h 6858000"/>
              <a:gd name="connsiteX176" fmla="*/ 94571 w 1605470"/>
              <a:gd name="connsiteY176" fmla="*/ 184179 h 6858000"/>
              <a:gd name="connsiteX177" fmla="*/ 13437 w 1605470"/>
              <a:gd name="connsiteY177" fmla="*/ 19287 h 6858000"/>
              <a:gd name="connsiteX178" fmla="*/ 0 w 1605470"/>
              <a:gd name="connsiteY17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415652 w 1605470"/>
              <a:gd name="connsiteY33" fmla="*/ 6028119 h 6858000"/>
              <a:gd name="connsiteX34" fmla="*/ 442432 w 1605470"/>
              <a:gd name="connsiteY34" fmla="*/ 5934687 h 6858000"/>
              <a:gd name="connsiteX35" fmla="*/ 489472 w 1605470"/>
              <a:gd name="connsiteY35" fmla="*/ 5732419 h 6858000"/>
              <a:gd name="connsiteX36" fmla="*/ 512623 w 1605470"/>
              <a:gd name="connsiteY36" fmla="*/ 5685392 h 6858000"/>
              <a:gd name="connsiteX37" fmla="*/ 510261 w 1605470"/>
              <a:gd name="connsiteY37" fmla="*/ 5634527 h 6858000"/>
              <a:gd name="connsiteX38" fmla="*/ 523992 w 1605470"/>
              <a:gd name="connsiteY38" fmla="*/ 5619557 h 6858000"/>
              <a:gd name="connsiteX39" fmla="*/ 526609 w 1605470"/>
              <a:gd name="connsiteY39" fmla="*/ 5617081 h 6858000"/>
              <a:gd name="connsiteX40" fmla="*/ 531653 w 1605470"/>
              <a:gd name="connsiteY40" fmla="*/ 5604904 h 6858000"/>
              <a:gd name="connsiteX41" fmla="*/ 539863 w 1605470"/>
              <a:gd name="connsiteY41" fmla="*/ 5604298 h 6858000"/>
              <a:gd name="connsiteX42" fmla="*/ 552319 w 1605470"/>
              <a:gd name="connsiteY42" fmla="*/ 5587997 h 6858000"/>
              <a:gd name="connsiteX43" fmla="*/ 559710 w 1605470"/>
              <a:gd name="connsiteY43" fmla="*/ 5564796 h 6858000"/>
              <a:gd name="connsiteX44" fmla="*/ 587214 w 1605470"/>
              <a:gd name="connsiteY44" fmla="*/ 5451511 h 6858000"/>
              <a:gd name="connsiteX45" fmla="*/ 608019 w 1605470"/>
              <a:gd name="connsiteY45" fmla="*/ 5385461 h 6858000"/>
              <a:gd name="connsiteX46" fmla="*/ 622750 w 1605470"/>
              <a:gd name="connsiteY46" fmla="*/ 5363084 h 6858000"/>
              <a:gd name="connsiteX47" fmla="*/ 638731 w 1605470"/>
              <a:gd name="connsiteY47" fmla="*/ 5330009 h 6858000"/>
              <a:gd name="connsiteX48" fmla="*/ 672224 w 1605470"/>
              <a:gd name="connsiteY48" fmla="*/ 5273739 h 6858000"/>
              <a:gd name="connsiteX49" fmla="*/ 681823 w 1605470"/>
              <a:gd name="connsiteY49" fmla="*/ 5241779 h 6858000"/>
              <a:gd name="connsiteX50" fmla="*/ 693049 w 1605470"/>
              <a:gd name="connsiteY50" fmla="*/ 5225268 h 6858000"/>
              <a:gd name="connsiteX51" fmla="*/ 694069 w 1605470"/>
              <a:gd name="connsiteY51" fmla="*/ 5217684 h 6858000"/>
              <a:gd name="connsiteX52" fmla="*/ 701410 w 1605470"/>
              <a:gd name="connsiteY52" fmla="*/ 5193377 h 6858000"/>
              <a:gd name="connsiteX53" fmla="*/ 704713 w 1605470"/>
              <a:gd name="connsiteY53" fmla="*/ 5179288 h 6858000"/>
              <a:gd name="connsiteX54" fmla="*/ 705697 w 1605470"/>
              <a:gd name="connsiteY54" fmla="*/ 5173621 h 6858000"/>
              <a:gd name="connsiteX55" fmla="*/ 701331 w 1605470"/>
              <a:gd name="connsiteY55" fmla="*/ 5159961 h 6858000"/>
              <a:gd name="connsiteX56" fmla="*/ 708008 w 1605470"/>
              <a:gd name="connsiteY56" fmla="*/ 5144295 h 6858000"/>
              <a:gd name="connsiteX57" fmla="*/ 704941 w 1605470"/>
              <a:gd name="connsiteY57" fmla="*/ 5125185 h 6858000"/>
              <a:gd name="connsiteX58" fmla="*/ 711771 w 1605470"/>
              <a:gd name="connsiteY58" fmla="*/ 5121884 h 6858000"/>
              <a:gd name="connsiteX59" fmla="*/ 721092 w 1605470"/>
              <a:gd name="connsiteY59" fmla="*/ 5108383 h 6858000"/>
              <a:gd name="connsiteX60" fmla="*/ 717045 w 1605470"/>
              <a:gd name="connsiteY60" fmla="*/ 5094705 h 6858000"/>
              <a:gd name="connsiteX61" fmla="*/ 718807 w 1605470"/>
              <a:gd name="connsiteY61" fmla="*/ 5067850 h 6858000"/>
              <a:gd name="connsiteX62" fmla="*/ 721538 w 1605470"/>
              <a:gd name="connsiteY62" fmla="*/ 5060861 h 6858000"/>
              <a:gd name="connsiteX63" fmla="*/ 718242 w 1605470"/>
              <a:gd name="connsiteY63" fmla="*/ 5034192 h 6858000"/>
              <a:gd name="connsiteX64" fmla="*/ 719796 w 1605470"/>
              <a:gd name="connsiteY64" fmla="*/ 4993030 h 6858000"/>
              <a:gd name="connsiteX65" fmla="*/ 726705 w 1605470"/>
              <a:gd name="connsiteY65" fmla="*/ 4946844 h 6858000"/>
              <a:gd name="connsiteX66" fmla="*/ 722561 w 1605470"/>
              <a:gd name="connsiteY66" fmla="*/ 4932692 h 6858000"/>
              <a:gd name="connsiteX67" fmla="*/ 724935 w 1605470"/>
              <a:gd name="connsiteY67" fmla="*/ 4821504 h 6858000"/>
              <a:gd name="connsiteX68" fmla="*/ 732118 w 1605470"/>
              <a:gd name="connsiteY68" fmla="*/ 4801535 h 6858000"/>
              <a:gd name="connsiteX69" fmla="*/ 739787 w 1605470"/>
              <a:gd name="connsiteY69" fmla="*/ 4797794 h 6858000"/>
              <a:gd name="connsiteX70" fmla="*/ 741081 w 1605470"/>
              <a:gd name="connsiteY70" fmla="*/ 4784526 h 6858000"/>
              <a:gd name="connsiteX71" fmla="*/ 742865 w 1605470"/>
              <a:gd name="connsiteY71" fmla="*/ 4781211 h 6858000"/>
              <a:gd name="connsiteX72" fmla="*/ 751652 w 1605470"/>
              <a:gd name="connsiteY72" fmla="*/ 4761984 h 6858000"/>
              <a:gd name="connsiteX73" fmla="*/ 747700 w 1605470"/>
              <a:gd name="connsiteY73" fmla="*/ 4690749 h 6858000"/>
              <a:gd name="connsiteX74" fmla="*/ 743180 w 1605470"/>
              <a:gd name="connsiteY74" fmla="*/ 4613201 h 6858000"/>
              <a:gd name="connsiteX75" fmla="*/ 738263 w 1605470"/>
              <a:gd name="connsiteY75" fmla="*/ 4444346 h 6858000"/>
              <a:gd name="connsiteX76" fmla="*/ 756542 w 1605470"/>
              <a:gd name="connsiteY76" fmla="*/ 4350346 h 6858000"/>
              <a:gd name="connsiteX77" fmla="*/ 715481 w 1605470"/>
              <a:gd name="connsiteY77" fmla="*/ 4214165 h 6858000"/>
              <a:gd name="connsiteX78" fmla="*/ 719554 w 1605470"/>
              <a:gd name="connsiteY78" fmla="*/ 4090296 h 6858000"/>
              <a:gd name="connsiteX79" fmla="*/ 704810 w 1605470"/>
              <a:gd name="connsiteY79" fmla="*/ 4033999 h 6858000"/>
              <a:gd name="connsiteX80" fmla="*/ 705959 w 1605470"/>
              <a:gd name="connsiteY80" fmla="*/ 4031933 h 6858000"/>
              <a:gd name="connsiteX81" fmla="*/ 704535 w 1605470"/>
              <a:gd name="connsiteY81" fmla="*/ 4013953 h 6858000"/>
              <a:gd name="connsiteX82" fmla="*/ 700443 w 1605470"/>
              <a:gd name="connsiteY82" fmla="*/ 4010511 h 6858000"/>
              <a:gd name="connsiteX83" fmla="*/ 698282 w 1605470"/>
              <a:gd name="connsiteY83" fmla="*/ 3998331 h 6858000"/>
              <a:gd name="connsiteX84" fmla="*/ 690830 w 1605470"/>
              <a:gd name="connsiteY84" fmla="*/ 3974753 h 6858000"/>
              <a:gd name="connsiteX85" fmla="*/ 692428 w 1605470"/>
              <a:gd name="connsiteY85" fmla="*/ 3969950 h 6858000"/>
              <a:gd name="connsiteX86" fmla="*/ 685850 w 1605470"/>
              <a:gd name="connsiteY86" fmla="*/ 3933779 h 6858000"/>
              <a:gd name="connsiteX87" fmla="*/ 687181 w 1605470"/>
              <a:gd name="connsiteY87" fmla="*/ 3933093 h 6858000"/>
              <a:gd name="connsiteX88" fmla="*/ 691535 w 1605470"/>
              <a:gd name="connsiteY88" fmla="*/ 3922082 h 6858000"/>
              <a:gd name="connsiteX89" fmla="*/ 696613 w 1605470"/>
              <a:gd name="connsiteY89" fmla="*/ 3901461 h 6858000"/>
              <a:gd name="connsiteX90" fmla="*/ 719207 w 1605470"/>
              <a:gd name="connsiteY90" fmla="*/ 3813873 h 6858000"/>
              <a:gd name="connsiteX91" fmla="*/ 718632 w 1605470"/>
              <a:gd name="connsiteY91" fmla="*/ 3806161 h 6858000"/>
              <a:gd name="connsiteX92" fmla="*/ 718939 w 1605470"/>
              <a:gd name="connsiteY92" fmla="*/ 3805957 h 6858000"/>
              <a:gd name="connsiteX93" fmla="*/ 718966 w 1605470"/>
              <a:gd name="connsiteY93" fmla="*/ 3797724 h 6858000"/>
              <a:gd name="connsiteX94" fmla="*/ 717581 w 1605470"/>
              <a:gd name="connsiteY94" fmla="*/ 3792098 h 6858000"/>
              <a:gd name="connsiteX95" fmla="*/ 716465 w 1605470"/>
              <a:gd name="connsiteY95" fmla="*/ 3777135 h 6858000"/>
              <a:gd name="connsiteX96" fmla="*/ 718198 w 1605470"/>
              <a:gd name="connsiteY96" fmla="*/ 3771656 h 6858000"/>
              <a:gd name="connsiteX97" fmla="*/ 721941 w 1605470"/>
              <a:gd name="connsiteY97" fmla="*/ 3769007 h 6858000"/>
              <a:gd name="connsiteX98" fmla="*/ 721407 w 1605470"/>
              <a:gd name="connsiteY98" fmla="*/ 3767709 h 6858000"/>
              <a:gd name="connsiteX99" fmla="*/ 730103 w 1605470"/>
              <a:gd name="connsiteY99" fmla="*/ 3738082 h 6858000"/>
              <a:gd name="connsiteX100" fmla="*/ 737449 w 1605470"/>
              <a:gd name="connsiteY100" fmla="*/ 3673397 h 6858000"/>
              <a:gd name="connsiteX101" fmla="*/ 736745 w 1605470"/>
              <a:gd name="connsiteY101" fmla="*/ 3637109 h 6858000"/>
              <a:gd name="connsiteX102" fmla="*/ 740188 w 1605470"/>
              <a:gd name="connsiteY102" fmla="*/ 3536883 h 6858000"/>
              <a:gd name="connsiteX103" fmla="*/ 747726 w 1605470"/>
              <a:gd name="connsiteY103" fmla="*/ 3435652 h 6858000"/>
              <a:gd name="connsiteX104" fmla="*/ 774383 w 1605470"/>
              <a:gd name="connsiteY104" fmla="*/ 3381564 h 6858000"/>
              <a:gd name="connsiteX105" fmla="*/ 774870 w 1605470"/>
              <a:gd name="connsiteY105" fmla="*/ 3375761 h 6858000"/>
              <a:gd name="connsiteX106" fmla="*/ 770510 w 1605470"/>
              <a:gd name="connsiteY106" fmla="*/ 3361844 h 6858000"/>
              <a:gd name="connsiteX107" fmla="*/ 767933 w 1605470"/>
              <a:gd name="connsiteY107" fmla="*/ 3356929 h 6858000"/>
              <a:gd name="connsiteX108" fmla="*/ 766158 w 1605470"/>
              <a:gd name="connsiteY108" fmla="*/ 3349058 h 6858000"/>
              <a:gd name="connsiteX109" fmla="*/ 766414 w 1605470"/>
              <a:gd name="connsiteY109" fmla="*/ 3348763 h 6858000"/>
              <a:gd name="connsiteX110" fmla="*/ 764166 w 1605470"/>
              <a:gd name="connsiteY110" fmla="*/ 3341588 h 6858000"/>
              <a:gd name="connsiteX111" fmla="*/ 749397 w 1605470"/>
              <a:gd name="connsiteY111" fmla="*/ 3307769 h 6858000"/>
              <a:gd name="connsiteX112" fmla="*/ 766960 w 1605470"/>
              <a:gd name="connsiteY112" fmla="*/ 3250522 h 6858000"/>
              <a:gd name="connsiteX113" fmla="*/ 767385 w 1605470"/>
              <a:gd name="connsiteY113" fmla="*/ 3229163 h 6858000"/>
              <a:gd name="connsiteX114" fmla="*/ 769208 w 1605470"/>
              <a:gd name="connsiteY114" fmla="*/ 3217217 h 6858000"/>
              <a:gd name="connsiteX115" fmla="*/ 770350 w 1605470"/>
              <a:gd name="connsiteY115" fmla="*/ 3216125 h 6858000"/>
              <a:gd name="connsiteX116" fmla="*/ 756043 w 1605470"/>
              <a:gd name="connsiteY116" fmla="*/ 3183755 h 6858000"/>
              <a:gd name="connsiteX117" fmla="*/ 756544 w 1605470"/>
              <a:gd name="connsiteY117" fmla="*/ 3178642 h 6858000"/>
              <a:gd name="connsiteX118" fmla="*/ 744144 w 1605470"/>
              <a:gd name="connsiteY118" fmla="*/ 3158586 h 6858000"/>
              <a:gd name="connsiteX119" fmla="*/ 739378 w 1605470"/>
              <a:gd name="connsiteY119" fmla="*/ 3147669 h 6858000"/>
              <a:gd name="connsiteX120" fmla="*/ 734648 w 1605470"/>
              <a:gd name="connsiteY120" fmla="*/ 3145733 h 6858000"/>
              <a:gd name="connsiteX121" fmla="*/ 729329 w 1605470"/>
              <a:gd name="connsiteY121" fmla="*/ 3129034 h 6858000"/>
              <a:gd name="connsiteX122" fmla="*/ 729994 w 1605470"/>
              <a:gd name="connsiteY122" fmla="*/ 3126682 h 6858000"/>
              <a:gd name="connsiteX123" fmla="*/ 720862 w 1605470"/>
              <a:gd name="connsiteY123" fmla="*/ 3114519 h 6858000"/>
              <a:gd name="connsiteX124" fmla="*/ 707471 w 1605470"/>
              <a:gd name="connsiteY124" fmla="*/ 3106272 h 6858000"/>
              <a:gd name="connsiteX125" fmla="*/ 680201 w 1605470"/>
              <a:gd name="connsiteY125" fmla="*/ 2958185 h 6858000"/>
              <a:gd name="connsiteX126" fmla="*/ 622815 w 1605470"/>
              <a:gd name="connsiteY126" fmla="*/ 2762989 h 6858000"/>
              <a:gd name="connsiteX127" fmla="*/ 571733 w 1605470"/>
              <a:gd name="connsiteY127" fmla="*/ 2554718 h 6858000"/>
              <a:gd name="connsiteX128" fmla="*/ 551827 w 1605470"/>
              <a:gd name="connsiteY128" fmla="*/ 2485734 h 6858000"/>
              <a:gd name="connsiteX129" fmla="*/ 542550 w 1605470"/>
              <a:gd name="connsiteY129" fmla="*/ 2447068 h 6858000"/>
              <a:gd name="connsiteX130" fmla="*/ 529511 w 1605470"/>
              <a:gd name="connsiteY130" fmla="*/ 2425819 h 6858000"/>
              <a:gd name="connsiteX131" fmla="*/ 528878 w 1605470"/>
              <a:gd name="connsiteY131" fmla="*/ 2408971 h 6858000"/>
              <a:gd name="connsiteX132" fmla="*/ 535510 w 1605470"/>
              <a:gd name="connsiteY132" fmla="*/ 2402874 h 6858000"/>
              <a:gd name="connsiteX133" fmla="*/ 538122 w 1605470"/>
              <a:gd name="connsiteY133" fmla="*/ 2381443 h 6858000"/>
              <a:gd name="connsiteX134" fmla="*/ 514451 w 1605470"/>
              <a:gd name="connsiteY134" fmla="*/ 2261920 h 6858000"/>
              <a:gd name="connsiteX135" fmla="*/ 486968 w 1605470"/>
              <a:gd name="connsiteY135" fmla="*/ 2182937 h 6858000"/>
              <a:gd name="connsiteX136" fmla="*/ 488555 w 1605470"/>
              <a:gd name="connsiteY136" fmla="*/ 2155135 h 6858000"/>
              <a:gd name="connsiteX137" fmla="*/ 486013 w 1605470"/>
              <a:gd name="connsiteY137" fmla="*/ 2118008 h 6858000"/>
              <a:gd name="connsiteX138" fmla="*/ 487006 w 1605470"/>
              <a:gd name="connsiteY138" fmla="*/ 2050531 h 6858000"/>
              <a:gd name="connsiteX139" fmla="*/ 478812 w 1605470"/>
              <a:gd name="connsiteY139" fmla="*/ 1963269 h 6858000"/>
              <a:gd name="connsiteX140" fmla="*/ 442619 w 1605470"/>
              <a:gd name="connsiteY140" fmla="*/ 1910499 h 6858000"/>
              <a:gd name="connsiteX141" fmla="*/ 446785 w 1605470"/>
              <a:gd name="connsiteY141" fmla="*/ 1903212 h 6858000"/>
              <a:gd name="connsiteX142" fmla="*/ 436547 w 1605470"/>
              <a:gd name="connsiteY142" fmla="*/ 1861531 h 6858000"/>
              <a:gd name="connsiteX143" fmla="*/ 390346 w 1605470"/>
              <a:gd name="connsiteY143" fmla="*/ 1732919 h 6858000"/>
              <a:gd name="connsiteX144" fmla="*/ 362657 w 1605470"/>
              <a:gd name="connsiteY144" fmla="*/ 1663540 h 6858000"/>
              <a:gd name="connsiteX145" fmla="*/ 361783 w 1605470"/>
              <a:gd name="connsiteY145" fmla="*/ 1615777 h 6858000"/>
              <a:gd name="connsiteX146" fmla="*/ 342578 w 1605470"/>
              <a:gd name="connsiteY146" fmla="*/ 1563678 h 6858000"/>
              <a:gd name="connsiteX147" fmla="*/ 355658 w 1605470"/>
              <a:gd name="connsiteY147" fmla="*/ 1519474 h 6858000"/>
              <a:gd name="connsiteX148" fmla="*/ 348400 w 1605470"/>
              <a:gd name="connsiteY148" fmla="*/ 1477995 h 6858000"/>
              <a:gd name="connsiteX149" fmla="*/ 334485 w 1605470"/>
              <a:gd name="connsiteY149" fmla="*/ 1373769 h 6858000"/>
              <a:gd name="connsiteX150" fmla="*/ 342792 w 1605470"/>
              <a:gd name="connsiteY150" fmla="*/ 1307086 h 6858000"/>
              <a:gd name="connsiteX151" fmla="*/ 343980 w 1605470"/>
              <a:gd name="connsiteY151" fmla="*/ 1189033 h 6858000"/>
              <a:gd name="connsiteX152" fmla="*/ 348665 w 1605470"/>
              <a:gd name="connsiteY152" fmla="*/ 1168288 h 6858000"/>
              <a:gd name="connsiteX153" fmla="*/ 340947 w 1605470"/>
              <a:gd name="connsiteY153" fmla="*/ 1142577 h 6858000"/>
              <a:gd name="connsiteX154" fmla="*/ 330253 w 1605470"/>
              <a:gd name="connsiteY154" fmla="*/ 1088484 h 6858000"/>
              <a:gd name="connsiteX155" fmla="*/ 318989 w 1605470"/>
              <a:gd name="connsiteY155" fmla="*/ 1016103 h 6858000"/>
              <a:gd name="connsiteX156" fmla="*/ 320445 w 1605470"/>
              <a:gd name="connsiteY156" fmla="*/ 932283 h 6858000"/>
              <a:gd name="connsiteX157" fmla="*/ 322681 w 1605470"/>
              <a:gd name="connsiteY157" fmla="*/ 915925 h 6858000"/>
              <a:gd name="connsiteX158" fmla="*/ 315310 w 1605470"/>
              <a:gd name="connsiteY158" fmla="*/ 896999 h 6858000"/>
              <a:gd name="connsiteX159" fmla="*/ 284718 w 1605470"/>
              <a:gd name="connsiteY159" fmla="*/ 821517 h 6858000"/>
              <a:gd name="connsiteX160" fmla="*/ 263668 w 1605470"/>
              <a:gd name="connsiteY160" fmla="*/ 751353 h 6858000"/>
              <a:gd name="connsiteX161" fmla="*/ 263226 w 1605470"/>
              <a:gd name="connsiteY161" fmla="*/ 721230 h 6858000"/>
              <a:gd name="connsiteX162" fmla="*/ 248897 w 1605470"/>
              <a:gd name="connsiteY162" fmla="*/ 681659 h 6858000"/>
              <a:gd name="connsiteX163" fmla="*/ 234316 w 1605470"/>
              <a:gd name="connsiteY163" fmla="*/ 635218 h 6858000"/>
              <a:gd name="connsiteX164" fmla="*/ 239327 w 1605470"/>
              <a:gd name="connsiteY164" fmla="*/ 613763 h 6858000"/>
              <a:gd name="connsiteX165" fmla="*/ 225269 w 1605470"/>
              <a:gd name="connsiteY165" fmla="*/ 598582 h 6858000"/>
              <a:gd name="connsiteX166" fmla="*/ 224950 w 1605470"/>
              <a:gd name="connsiteY166" fmla="*/ 576846 h 6858000"/>
              <a:gd name="connsiteX167" fmla="*/ 204576 w 1605470"/>
              <a:gd name="connsiteY167" fmla="*/ 530055 h 6858000"/>
              <a:gd name="connsiteX168" fmla="*/ 219064 w 1605470"/>
              <a:gd name="connsiteY168" fmla="*/ 469651 h 6858000"/>
              <a:gd name="connsiteX169" fmla="*/ 195012 w 1605470"/>
              <a:gd name="connsiteY169" fmla="*/ 448559 h 6858000"/>
              <a:gd name="connsiteX170" fmla="*/ 201434 w 1605470"/>
              <a:gd name="connsiteY170" fmla="*/ 441529 h 6858000"/>
              <a:gd name="connsiteX171" fmla="*/ 200655 w 1605470"/>
              <a:gd name="connsiteY171" fmla="*/ 428927 h 6858000"/>
              <a:gd name="connsiteX172" fmla="*/ 190059 w 1605470"/>
              <a:gd name="connsiteY172" fmla="*/ 430161 h 6858000"/>
              <a:gd name="connsiteX173" fmla="*/ 167079 w 1605470"/>
              <a:gd name="connsiteY173" fmla="*/ 367211 h 6858000"/>
              <a:gd name="connsiteX174" fmla="*/ 124571 w 1605470"/>
              <a:gd name="connsiteY174" fmla="*/ 302178 h 6858000"/>
              <a:gd name="connsiteX175" fmla="*/ 103243 w 1605470"/>
              <a:gd name="connsiteY175" fmla="*/ 211375 h 6858000"/>
              <a:gd name="connsiteX176" fmla="*/ 94571 w 1605470"/>
              <a:gd name="connsiteY176" fmla="*/ 184179 h 6858000"/>
              <a:gd name="connsiteX177" fmla="*/ 13437 w 1605470"/>
              <a:gd name="connsiteY177" fmla="*/ 19287 h 6858000"/>
              <a:gd name="connsiteX178" fmla="*/ 0 w 1605470"/>
              <a:gd name="connsiteY17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89472 w 1605470"/>
              <a:gd name="connsiteY35" fmla="*/ 5732419 h 6858000"/>
              <a:gd name="connsiteX36" fmla="*/ 512623 w 1605470"/>
              <a:gd name="connsiteY36" fmla="*/ 5685392 h 6858000"/>
              <a:gd name="connsiteX37" fmla="*/ 510261 w 1605470"/>
              <a:gd name="connsiteY37" fmla="*/ 5634527 h 6858000"/>
              <a:gd name="connsiteX38" fmla="*/ 523992 w 1605470"/>
              <a:gd name="connsiteY38" fmla="*/ 5619557 h 6858000"/>
              <a:gd name="connsiteX39" fmla="*/ 526609 w 1605470"/>
              <a:gd name="connsiteY39" fmla="*/ 5617081 h 6858000"/>
              <a:gd name="connsiteX40" fmla="*/ 531653 w 1605470"/>
              <a:gd name="connsiteY40" fmla="*/ 5604904 h 6858000"/>
              <a:gd name="connsiteX41" fmla="*/ 539863 w 1605470"/>
              <a:gd name="connsiteY41" fmla="*/ 5604298 h 6858000"/>
              <a:gd name="connsiteX42" fmla="*/ 552319 w 1605470"/>
              <a:gd name="connsiteY42" fmla="*/ 5587997 h 6858000"/>
              <a:gd name="connsiteX43" fmla="*/ 559710 w 1605470"/>
              <a:gd name="connsiteY43" fmla="*/ 5564796 h 6858000"/>
              <a:gd name="connsiteX44" fmla="*/ 587214 w 1605470"/>
              <a:gd name="connsiteY44" fmla="*/ 5451511 h 6858000"/>
              <a:gd name="connsiteX45" fmla="*/ 608019 w 1605470"/>
              <a:gd name="connsiteY45" fmla="*/ 5385461 h 6858000"/>
              <a:gd name="connsiteX46" fmla="*/ 622750 w 1605470"/>
              <a:gd name="connsiteY46" fmla="*/ 5363084 h 6858000"/>
              <a:gd name="connsiteX47" fmla="*/ 638731 w 1605470"/>
              <a:gd name="connsiteY47" fmla="*/ 5330009 h 6858000"/>
              <a:gd name="connsiteX48" fmla="*/ 672224 w 1605470"/>
              <a:gd name="connsiteY48" fmla="*/ 5273739 h 6858000"/>
              <a:gd name="connsiteX49" fmla="*/ 681823 w 1605470"/>
              <a:gd name="connsiteY49" fmla="*/ 5241779 h 6858000"/>
              <a:gd name="connsiteX50" fmla="*/ 693049 w 1605470"/>
              <a:gd name="connsiteY50" fmla="*/ 5225268 h 6858000"/>
              <a:gd name="connsiteX51" fmla="*/ 694069 w 1605470"/>
              <a:gd name="connsiteY51" fmla="*/ 5217684 h 6858000"/>
              <a:gd name="connsiteX52" fmla="*/ 701410 w 1605470"/>
              <a:gd name="connsiteY52" fmla="*/ 5193377 h 6858000"/>
              <a:gd name="connsiteX53" fmla="*/ 704713 w 1605470"/>
              <a:gd name="connsiteY53" fmla="*/ 5179288 h 6858000"/>
              <a:gd name="connsiteX54" fmla="*/ 705697 w 1605470"/>
              <a:gd name="connsiteY54" fmla="*/ 5173621 h 6858000"/>
              <a:gd name="connsiteX55" fmla="*/ 701331 w 1605470"/>
              <a:gd name="connsiteY55" fmla="*/ 5159961 h 6858000"/>
              <a:gd name="connsiteX56" fmla="*/ 708008 w 1605470"/>
              <a:gd name="connsiteY56" fmla="*/ 5144295 h 6858000"/>
              <a:gd name="connsiteX57" fmla="*/ 704941 w 1605470"/>
              <a:gd name="connsiteY57" fmla="*/ 5125185 h 6858000"/>
              <a:gd name="connsiteX58" fmla="*/ 711771 w 1605470"/>
              <a:gd name="connsiteY58" fmla="*/ 5121884 h 6858000"/>
              <a:gd name="connsiteX59" fmla="*/ 721092 w 1605470"/>
              <a:gd name="connsiteY59" fmla="*/ 5108383 h 6858000"/>
              <a:gd name="connsiteX60" fmla="*/ 717045 w 1605470"/>
              <a:gd name="connsiteY60" fmla="*/ 5094705 h 6858000"/>
              <a:gd name="connsiteX61" fmla="*/ 718807 w 1605470"/>
              <a:gd name="connsiteY61" fmla="*/ 5067850 h 6858000"/>
              <a:gd name="connsiteX62" fmla="*/ 721538 w 1605470"/>
              <a:gd name="connsiteY62" fmla="*/ 5060861 h 6858000"/>
              <a:gd name="connsiteX63" fmla="*/ 718242 w 1605470"/>
              <a:gd name="connsiteY63" fmla="*/ 5034192 h 6858000"/>
              <a:gd name="connsiteX64" fmla="*/ 719796 w 1605470"/>
              <a:gd name="connsiteY64" fmla="*/ 4993030 h 6858000"/>
              <a:gd name="connsiteX65" fmla="*/ 726705 w 1605470"/>
              <a:gd name="connsiteY65" fmla="*/ 4946844 h 6858000"/>
              <a:gd name="connsiteX66" fmla="*/ 722561 w 1605470"/>
              <a:gd name="connsiteY66" fmla="*/ 4932692 h 6858000"/>
              <a:gd name="connsiteX67" fmla="*/ 724935 w 1605470"/>
              <a:gd name="connsiteY67" fmla="*/ 4821504 h 6858000"/>
              <a:gd name="connsiteX68" fmla="*/ 732118 w 1605470"/>
              <a:gd name="connsiteY68" fmla="*/ 4801535 h 6858000"/>
              <a:gd name="connsiteX69" fmla="*/ 739787 w 1605470"/>
              <a:gd name="connsiteY69" fmla="*/ 4797794 h 6858000"/>
              <a:gd name="connsiteX70" fmla="*/ 741081 w 1605470"/>
              <a:gd name="connsiteY70" fmla="*/ 4784526 h 6858000"/>
              <a:gd name="connsiteX71" fmla="*/ 742865 w 1605470"/>
              <a:gd name="connsiteY71" fmla="*/ 4781211 h 6858000"/>
              <a:gd name="connsiteX72" fmla="*/ 751652 w 1605470"/>
              <a:gd name="connsiteY72" fmla="*/ 4761984 h 6858000"/>
              <a:gd name="connsiteX73" fmla="*/ 747700 w 1605470"/>
              <a:gd name="connsiteY73" fmla="*/ 4690749 h 6858000"/>
              <a:gd name="connsiteX74" fmla="*/ 743180 w 1605470"/>
              <a:gd name="connsiteY74" fmla="*/ 4613201 h 6858000"/>
              <a:gd name="connsiteX75" fmla="*/ 738263 w 1605470"/>
              <a:gd name="connsiteY75" fmla="*/ 4444346 h 6858000"/>
              <a:gd name="connsiteX76" fmla="*/ 756542 w 1605470"/>
              <a:gd name="connsiteY76" fmla="*/ 4350346 h 6858000"/>
              <a:gd name="connsiteX77" fmla="*/ 715481 w 1605470"/>
              <a:gd name="connsiteY77" fmla="*/ 4214165 h 6858000"/>
              <a:gd name="connsiteX78" fmla="*/ 719554 w 1605470"/>
              <a:gd name="connsiteY78" fmla="*/ 4090296 h 6858000"/>
              <a:gd name="connsiteX79" fmla="*/ 704810 w 1605470"/>
              <a:gd name="connsiteY79" fmla="*/ 4033999 h 6858000"/>
              <a:gd name="connsiteX80" fmla="*/ 705959 w 1605470"/>
              <a:gd name="connsiteY80" fmla="*/ 4031933 h 6858000"/>
              <a:gd name="connsiteX81" fmla="*/ 704535 w 1605470"/>
              <a:gd name="connsiteY81" fmla="*/ 4013953 h 6858000"/>
              <a:gd name="connsiteX82" fmla="*/ 700443 w 1605470"/>
              <a:gd name="connsiteY82" fmla="*/ 4010511 h 6858000"/>
              <a:gd name="connsiteX83" fmla="*/ 698282 w 1605470"/>
              <a:gd name="connsiteY83" fmla="*/ 3998331 h 6858000"/>
              <a:gd name="connsiteX84" fmla="*/ 690830 w 1605470"/>
              <a:gd name="connsiteY84" fmla="*/ 3974753 h 6858000"/>
              <a:gd name="connsiteX85" fmla="*/ 692428 w 1605470"/>
              <a:gd name="connsiteY85" fmla="*/ 3969950 h 6858000"/>
              <a:gd name="connsiteX86" fmla="*/ 685850 w 1605470"/>
              <a:gd name="connsiteY86" fmla="*/ 3933779 h 6858000"/>
              <a:gd name="connsiteX87" fmla="*/ 687181 w 1605470"/>
              <a:gd name="connsiteY87" fmla="*/ 3933093 h 6858000"/>
              <a:gd name="connsiteX88" fmla="*/ 691535 w 1605470"/>
              <a:gd name="connsiteY88" fmla="*/ 3922082 h 6858000"/>
              <a:gd name="connsiteX89" fmla="*/ 696613 w 1605470"/>
              <a:gd name="connsiteY89" fmla="*/ 3901461 h 6858000"/>
              <a:gd name="connsiteX90" fmla="*/ 719207 w 1605470"/>
              <a:gd name="connsiteY90" fmla="*/ 3813873 h 6858000"/>
              <a:gd name="connsiteX91" fmla="*/ 718632 w 1605470"/>
              <a:gd name="connsiteY91" fmla="*/ 3806161 h 6858000"/>
              <a:gd name="connsiteX92" fmla="*/ 718939 w 1605470"/>
              <a:gd name="connsiteY92" fmla="*/ 3805957 h 6858000"/>
              <a:gd name="connsiteX93" fmla="*/ 718966 w 1605470"/>
              <a:gd name="connsiteY93" fmla="*/ 3797724 h 6858000"/>
              <a:gd name="connsiteX94" fmla="*/ 717581 w 1605470"/>
              <a:gd name="connsiteY94" fmla="*/ 3792098 h 6858000"/>
              <a:gd name="connsiteX95" fmla="*/ 716465 w 1605470"/>
              <a:gd name="connsiteY95" fmla="*/ 3777135 h 6858000"/>
              <a:gd name="connsiteX96" fmla="*/ 718198 w 1605470"/>
              <a:gd name="connsiteY96" fmla="*/ 3771656 h 6858000"/>
              <a:gd name="connsiteX97" fmla="*/ 721941 w 1605470"/>
              <a:gd name="connsiteY97" fmla="*/ 3769007 h 6858000"/>
              <a:gd name="connsiteX98" fmla="*/ 721407 w 1605470"/>
              <a:gd name="connsiteY98" fmla="*/ 3767709 h 6858000"/>
              <a:gd name="connsiteX99" fmla="*/ 730103 w 1605470"/>
              <a:gd name="connsiteY99" fmla="*/ 3738082 h 6858000"/>
              <a:gd name="connsiteX100" fmla="*/ 737449 w 1605470"/>
              <a:gd name="connsiteY100" fmla="*/ 3673397 h 6858000"/>
              <a:gd name="connsiteX101" fmla="*/ 736745 w 1605470"/>
              <a:gd name="connsiteY101" fmla="*/ 3637109 h 6858000"/>
              <a:gd name="connsiteX102" fmla="*/ 740188 w 1605470"/>
              <a:gd name="connsiteY102" fmla="*/ 3536883 h 6858000"/>
              <a:gd name="connsiteX103" fmla="*/ 747726 w 1605470"/>
              <a:gd name="connsiteY103" fmla="*/ 3435652 h 6858000"/>
              <a:gd name="connsiteX104" fmla="*/ 774383 w 1605470"/>
              <a:gd name="connsiteY104" fmla="*/ 3381564 h 6858000"/>
              <a:gd name="connsiteX105" fmla="*/ 774870 w 1605470"/>
              <a:gd name="connsiteY105" fmla="*/ 3375761 h 6858000"/>
              <a:gd name="connsiteX106" fmla="*/ 770510 w 1605470"/>
              <a:gd name="connsiteY106" fmla="*/ 3361844 h 6858000"/>
              <a:gd name="connsiteX107" fmla="*/ 767933 w 1605470"/>
              <a:gd name="connsiteY107" fmla="*/ 3356929 h 6858000"/>
              <a:gd name="connsiteX108" fmla="*/ 766158 w 1605470"/>
              <a:gd name="connsiteY108" fmla="*/ 3349058 h 6858000"/>
              <a:gd name="connsiteX109" fmla="*/ 766414 w 1605470"/>
              <a:gd name="connsiteY109" fmla="*/ 3348763 h 6858000"/>
              <a:gd name="connsiteX110" fmla="*/ 764166 w 1605470"/>
              <a:gd name="connsiteY110" fmla="*/ 3341588 h 6858000"/>
              <a:gd name="connsiteX111" fmla="*/ 749397 w 1605470"/>
              <a:gd name="connsiteY111" fmla="*/ 3307769 h 6858000"/>
              <a:gd name="connsiteX112" fmla="*/ 766960 w 1605470"/>
              <a:gd name="connsiteY112" fmla="*/ 3250522 h 6858000"/>
              <a:gd name="connsiteX113" fmla="*/ 767385 w 1605470"/>
              <a:gd name="connsiteY113" fmla="*/ 3229163 h 6858000"/>
              <a:gd name="connsiteX114" fmla="*/ 769208 w 1605470"/>
              <a:gd name="connsiteY114" fmla="*/ 3217217 h 6858000"/>
              <a:gd name="connsiteX115" fmla="*/ 770350 w 1605470"/>
              <a:gd name="connsiteY115" fmla="*/ 3216125 h 6858000"/>
              <a:gd name="connsiteX116" fmla="*/ 756043 w 1605470"/>
              <a:gd name="connsiteY116" fmla="*/ 3183755 h 6858000"/>
              <a:gd name="connsiteX117" fmla="*/ 756544 w 1605470"/>
              <a:gd name="connsiteY117" fmla="*/ 3178642 h 6858000"/>
              <a:gd name="connsiteX118" fmla="*/ 744144 w 1605470"/>
              <a:gd name="connsiteY118" fmla="*/ 3158586 h 6858000"/>
              <a:gd name="connsiteX119" fmla="*/ 739378 w 1605470"/>
              <a:gd name="connsiteY119" fmla="*/ 3147669 h 6858000"/>
              <a:gd name="connsiteX120" fmla="*/ 734648 w 1605470"/>
              <a:gd name="connsiteY120" fmla="*/ 3145733 h 6858000"/>
              <a:gd name="connsiteX121" fmla="*/ 729329 w 1605470"/>
              <a:gd name="connsiteY121" fmla="*/ 3129034 h 6858000"/>
              <a:gd name="connsiteX122" fmla="*/ 729994 w 1605470"/>
              <a:gd name="connsiteY122" fmla="*/ 3126682 h 6858000"/>
              <a:gd name="connsiteX123" fmla="*/ 720862 w 1605470"/>
              <a:gd name="connsiteY123" fmla="*/ 3114519 h 6858000"/>
              <a:gd name="connsiteX124" fmla="*/ 707471 w 1605470"/>
              <a:gd name="connsiteY124" fmla="*/ 3106272 h 6858000"/>
              <a:gd name="connsiteX125" fmla="*/ 680201 w 1605470"/>
              <a:gd name="connsiteY125" fmla="*/ 2958185 h 6858000"/>
              <a:gd name="connsiteX126" fmla="*/ 622815 w 1605470"/>
              <a:gd name="connsiteY126" fmla="*/ 2762989 h 6858000"/>
              <a:gd name="connsiteX127" fmla="*/ 571733 w 1605470"/>
              <a:gd name="connsiteY127" fmla="*/ 2554718 h 6858000"/>
              <a:gd name="connsiteX128" fmla="*/ 551827 w 1605470"/>
              <a:gd name="connsiteY128" fmla="*/ 2485734 h 6858000"/>
              <a:gd name="connsiteX129" fmla="*/ 542550 w 1605470"/>
              <a:gd name="connsiteY129" fmla="*/ 2447068 h 6858000"/>
              <a:gd name="connsiteX130" fmla="*/ 529511 w 1605470"/>
              <a:gd name="connsiteY130" fmla="*/ 2425819 h 6858000"/>
              <a:gd name="connsiteX131" fmla="*/ 528878 w 1605470"/>
              <a:gd name="connsiteY131" fmla="*/ 2408971 h 6858000"/>
              <a:gd name="connsiteX132" fmla="*/ 535510 w 1605470"/>
              <a:gd name="connsiteY132" fmla="*/ 2402874 h 6858000"/>
              <a:gd name="connsiteX133" fmla="*/ 538122 w 1605470"/>
              <a:gd name="connsiteY133" fmla="*/ 2381443 h 6858000"/>
              <a:gd name="connsiteX134" fmla="*/ 514451 w 1605470"/>
              <a:gd name="connsiteY134" fmla="*/ 2261920 h 6858000"/>
              <a:gd name="connsiteX135" fmla="*/ 486968 w 1605470"/>
              <a:gd name="connsiteY135" fmla="*/ 2182937 h 6858000"/>
              <a:gd name="connsiteX136" fmla="*/ 488555 w 1605470"/>
              <a:gd name="connsiteY136" fmla="*/ 2155135 h 6858000"/>
              <a:gd name="connsiteX137" fmla="*/ 486013 w 1605470"/>
              <a:gd name="connsiteY137" fmla="*/ 2118008 h 6858000"/>
              <a:gd name="connsiteX138" fmla="*/ 487006 w 1605470"/>
              <a:gd name="connsiteY138" fmla="*/ 2050531 h 6858000"/>
              <a:gd name="connsiteX139" fmla="*/ 478812 w 1605470"/>
              <a:gd name="connsiteY139" fmla="*/ 1963269 h 6858000"/>
              <a:gd name="connsiteX140" fmla="*/ 442619 w 1605470"/>
              <a:gd name="connsiteY140" fmla="*/ 1910499 h 6858000"/>
              <a:gd name="connsiteX141" fmla="*/ 446785 w 1605470"/>
              <a:gd name="connsiteY141" fmla="*/ 1903212 h 6858000"/>
              <a:gd name="connsiteX142" fmla="*/ 436547 w 1605470"/>
              <a:gd name="connsiteY142" fmla="*/ 1861531 h 6858000"/>
              <a:gd name="connsiteX143" fmla="*/ 390346 w 1605470"/>
              <a:gd name="connsiteY143" fmla="*/ 1732919 h 6858000"/>
              <a:gd name="connsiteX144" fmla="*/ 362657 w 1605470"/>
              <a:gd name="connsiteY144" fmla="*/ 1663540 h 6858000"/>
              <a:gd name="connsiteX145" fmla="*/ 361783 w 1605470"/>
              <a:gd name="connsiteY145" fmla="*/ 1615777 h 6858000"/>
              <a:gd name="connsiteX146" fmla="*/ 342578 w 1605470"/>
              <a:gd name="connsiteY146" fmla="*/ 1563678 h 6858000"/>
              <a:gd name="connsiteX147" fmla="*/ 355658 w 1605470"/>
              <a:gd name="connsiteY147" fmla="*/ 1519474 h 6858000"/>
              <a:gd name="connsiteX148" fmla="*/ 348400 w 1605470"/>
              <a:gd name="connsiteY148" fmla="*/ 1477995 h 6858000"/>
              <a:gd name="connsiteX149" fmla="*/ 334485 w 1605470"/>
              <a:gd name="connsiteY149" fmla="*/ 1373769 h 6858000"/>
              <a:gd name="connsiteX150" fmla="*/ 342792 w 1605470"/>
              <a:gd name="connsiteY150" fmla="*/ 1307086 h 6858000"/>
              <a:gd name="connsiteX151" fmla="*/ 343980 w 1605470"/>
              <a:gd name="connsiteY151" fmla="*/ 1189033 h 6858000"/>
              <a:gd name="connsiteX152" fmla="*/ 348665 w 1605470"/>
              <a:gd name="connsiteY152" fmla="*/ 1168288 h 6858000"/>
              <a:gd name="connsiteX153" fmla="*/ 340947 w 1605470"/>
              <a:gd name="connsiteY153" fmla="*/ 1142577 h 6858000"/>
              <a:gd name="connsiteX154" fmla="*/ 330253 w 1605470"/>
              <a:gd name="connsiteY154" fmla="*/ 1088484 h 6858000"/>
              <a:gd name="connsiteX155" fmla="*/ 318989 w 1605470"/>
              <a:gd name="connsiteY155" fmla="*/ 1016103 h 6858000"/>
              <a:gd name="connsiteX156" fmla="*/ 320445 w 1605470"/>
              <a:gd name="connsiteY156" fmla="*/ 932283 h 6858000"/>
              <a:gd name="connsiteX157" fmla="*/ 322681 w 1605470"/>
              <a:gd name="connsiteY157" fmla="*/ 915925 h 6858000"/>
              <a:gd name="connsiteX158" fmla="*/ 315310 w 1605470"/>
              <a:gd name="connsiteY158" fmla="*/ 896999 h 6858000"/>
              <a:gd name="connsiteX159" fmla="*/ 284718 w 1605470"/>
              <a:gd name="connsiteY159" fmla="*/ 821517 h 6858000"/>
              <a:gd name="connsiteX160" fmla="*/ 263668 w 1605470"/>
              <a:gd name="connsiteY160" fmla="*/ 751353 h 6858000"/>
              <a:gd name="connsiteX161" fmla="*/ 263226 w 1605470"/>
              <a:gd name="connsiteY161" fmla="*/ 721230 h 6858000"/>
              <a:gd name="connsiteX162" fmla="*/ 248897 w 1605470"/>
              <a:gd name="connsiteY162" fmla="*/ 681659 h 6858000"/>
              <a:gd name="connsiteX163" fmla="*/ 234316 w 1605470"/>
              <a:gd name="connsiteY163" fmla="*/ 635218 h 6858000"/>
              <a:gd name="connsiteX164" fmla="*/ 239327 w 1605470"/>
              <a:gd name="connsiteY164" fmla="*/ 613763 h 6858000"/>
              <a:gd name="connsiteX165" fmla="*/ 225269 w 1605470"/>
              <a:gd name="connsiteY165" fmla="*/ 598582 h 6858000"/>
              <a:gd name="connsiteX166" fmla="*/ 224950 w 1605470"/>
              <a:gd name="connsiteY166" fmla="*/ 576846 h 6858000"/>
              <a:gd name="connsiteX167" fmla="*/ 204576 w 1605470"/>
              <a:gd name="connsiteY167" fmla="*/ 530055 h 6858000"/>
              <a:gd name="connsiteX168" fmla="*/ 219064 w 1605470"/>
              <a:gd name="connsiteY168" fmla="*/ 469651 h 6858000"/>
              <a:gd name="connsiteX169" fmla="*/ 195012 w 1605470"/>
              <a:gd name="connsiteY169" fmla="*/ 448559 h 6858000"/>
              <a:gd name="connsiteX170" fmla="*/ 201434 w 1605470"/>
              <a:gd name="connsiteY170" fmla="*/ 441529 h 6858000"/>
              <a:gd name="connsiteX171" fmla="*/ 200655 w 1605470"/>
              <a:gd name="connsiteY171" fmla="*/ 428927 h 6858000"/>
              <a:gd name="connsiteX172" fmla="*/ 190059 w 1605470"/>
              <a:gd name="connsiteY172" fmla="*/ 430161 h 6858000"/>
              <a:gd name="connsiteX173" fmla="*/ 167079 w 1605470"/>
              <a:gd name="connsiteY173" fmla="*/ 367211 h 6858000"/>
              <a:gd name="connsiteX174" fmla="*/ 124571 w 1605470"/>
              <a:gd name="connsiteY174" fmla="*/ 302178 h 6858000"/>
              <a:gd name="connsiteX175" fmla="*/ 103243 w 1605470"/>
              <a:gd name="connsiteY175" fmla="*/ 211375 h 6858000"/>
              <a:gd name="connsiteX176" fmla="*/ 94571 w 1605470"/>
              <a:gd name="connsiteY176" fmla="*/ 184179 h 6858000"/>
              <a:gd name="connsiteX177" fmla="*/ 13437 w 1605470"/>
              <a:gd name="connsiteY177" fmla="*/ 19287 h 6858000"/>
              <a:gd name="connsiteX178" fmla="*/ 0 w 1605470"/>
              <a:gd name="connsiteY17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89472 w 1605470"/>
              <a:gd name="connsiteY35" fmla="*/ 5732419 h 6858000"/>
              <a:gd name="connsiteX36" fmla="*/ 512623 w 1605470"/>
              <a:gd name="connsiteY36" fmla="*/ 5685392 h 6858000"/>
              <a:gd name="connsiteX37" fmla="*/ 510261 w 1605470"/>
              <a:gd name="connsiteY37" fmla="*/ 5634527 h 6858000"/>
              <a:gd name="connsiteX38" fmla="*/ 523992 w 1605470"/>
              <a:gd name="connsiteY38" fmla="*/ 5619557 h 6858000"/>
              <a:gd name="connsiteX39" fmla="*/ 526609 w 1605470"/>
              <a:gd name="connsiteY39" fmla="*/ 5617081 h 6858000"/>
              <a:gd name="connsiteX40" fmla="*/ 531653 w 1605470"/>
              <a:gd name="connsiteY40" fmla="*/ 5604904 h 6858000"/>
              <a:gd name="connsiteX41" fmla="*/ 539863 w 1605470"/>
              <a:gd name="connsiteY41" fmla="*/ 5604298 h 6858000"/>
              <a:gd name="connsiteX42" fmla="*/ 552319 w 1605470"/>
              <a:gd name="connsiteY42" fmla="*/ 5587997 h 6858000"/>
              <a:gd name="connsiteX43" fmla="*/ 559710 w 1605470"/>
              <a:gd name="connsiteY43" fmla="*/ 5564796 h 6858000"/>
              <a:gd name="connsiteX44" fmla="*/ 587214 w 1605470"/>
              <a:gd name="connsiteY44" fmla="*/ 5451511 h 6858000"/>
              <a:gd name="connsiteX45" fmla="*/ 608019 w 1605470"/>
              <a:gd name="connsiteY45" fmla="*/ 5385461 h 6858000"/>
              <a:gd name="connsiteX46" fmla="*/ 622750 w 1605470"/>
              <a:gd name="connsiteY46" fmla="*/ 5363084 h 6858000"/>
              <a:gd name="connsiteX47" fmla="*/ 638731 w 1605470"/>
              <a:gd name="connsiteY47" fmla="*/ 5330009 h 6858000"/>
              <a:gd name="connsiteX48" fmla="*/ 672224 w 1605470"/>
              <a:gd name="connsiteY48" fmla="*/ 5273739 h 6858000"/>
              <a:gd name="connsiteX49" fmla="*/ 681823 w 1605470"/>
              <a:gd name="connsiteY49" fmla="*/ 5241779 h 6858000"/>
              <a:gd name="connsiteX50" fmla="*/ 693049 w 1605470"/>
              <a:gd name="connsiteY50" fmla="*/ 5225268 h 6858000"/>
              <a:gd name="connsiteX51" fmla="*/ 694069 w 1605470"/>
              <a:gd name="connsiteY51" fmla="*/ 5217684 h 6858000"/>
              <a:gd name="connsiteX52" fmla="*/ 701410 w 1605470"/>
              <a:gd name="connsiteY52" fmla="*/ 5193377 h 6858000"/>
              <a:gd name="connsiteX53" fmla="*/ 704713 w 1605470"/>
              <a:gd name="connsiteY53" fmla="*/ 5179288 h 6858000"/>
              <a:gd name="connsiteX54" fmla="*/ 705697 w 1605470"/>
              <a:gd name="connsiteY54" fmla="*/ 5173621 h 6858000"/>
              <a:gd name="connsiteX55" fmla="*/ 701331 w 1605470"/>
              <a:gd name="connsiteY55" fmla="*/ 5159961 h 6858000"/>
              <a:gd name="connsiteX56" fmla="*/ 708008 w 1605470"/>
              <a:gd name="connsiteY56" fmla="*/ 5144295 h 6858000"/>
              <a:gd name="connsiteX57" fmla="*/ 704941 w 1605470"/>
              <a:gd name="connsiteY57" fmla="*/ 5125185 h 6858000"/>
              <a:gd name="connsiteX58" fmla="*/ 711771 w 1605470"/>
              <a:gd name="connsiteY58" fmla="*/ 5121884 h 6858000"/>
              <a:gd name="connsiteX59" fmla="*/ 721092 w 1605470"/>
              <a:gd name="connsiteY59" fmla="*/ 5108383 h 6858000"/>
              <a:gd name="connsiteX60" fmla="*/ 717045 w 1605470"/>
              <a:gd name="connsiteY60" fmla="*/ 5094705 h 6858000"/>
              <a:gd name="connsiteX61" fmla="*/ 718807 w 1605470"/>
              <a:gd name="connsiteY61" fmla="*/ 5067850 h 6858000"/>
              <a:gd name="connsiteX62" fmla="*/ 721538 w 1605470"/>
              <a:gd name="connsiteY62" fmla="*/ 5060861 h 6858000"/>
              <a:gd name="connsiteX63" fmla="*/ 718242 w 1605470"/>
              <a:gd name="connsiteY63" fmla="*/ 5034192 h 6858000"/>
              <a:gd name="connsiteX64" fmla="*/ 719796 w 1605470"/>
              <a:gd name="connsiteY64" fmla="*/ 4993030 h 6858000"/>
              <a:gd name="connsiteX65" fmla="*/ 726705 w 1605470"/>
              <a:gd name="connsiteY65" fmla="*/ 4946844 h 6858000"/>
              <a:gd name="connsiteX66" fmla="*/ 722561 w 1605470"/>
              <a:gd name="connsiteY66" fmla="*/ 4932692 h 6858000"/>
              <a:gd name="connsiteX67" fmla="*/ 724935 w 1605470"/>
              <a:gd name="connsiteY67" fmla="*/ 4821504 h 6858000"/>
              <a:gd name="connsiteX68" fmla="*/ 732118 w 1605470"/>
              <a:gd name="connsiteY68" fmla="*/ 4801535 h 6858000"/>
              <a:gd name="connsiteX69" fmla="*/ 739787 w 1605470"/>
              <a:gd name="connsiteY69" fmla="*/ 4797794 h 6858000"/>
              <a:gd name="connsiteX70" fmla="*/ 741081 w 1605470"/>
              <a:gd name="connsiteY70" fmla="*/ 4784526 h 6858000"/>
              <a:gd name="connsiteX71" fmla="*/ 742865 w 1605470"/>
              <a:gd name="connsiteY71" fmla="*/ 4781211 h 6858000"/>
              <a:gd name="connsiteX72" fmla="*/ 751652 w 1605470"/>
              <a:gd name="connsiteY72" fmla="*/ 4761984 h 6858000"/>
              <a:gd name="connsiteX73" fmla="*/ 747700 w 1605470"/>
              <a:gd name="connsiteY73" fmla="*/ 4690749 h 6858000"/>
              <a:gd name="connsiteX74" fmla="*/ 743180 w 1605470"/>
              <a:gd name="connsiteY74" fmla="*/ 4613201 h 6858000"/>
              <a:gd name="connsiteX75" fmla="*/ 738263 w 1605470"/>
              <a:gd name="connsiteY75" fmla="*/ 4444346 h 6858000"/>
              <a:gd name="connsiteX76" fmla="*/ 756542 w 1605470"/>
              <a:gd name="connsiteY76" fmla="*/ 4350346 h 6858000"/>
              <a:gd name="connsiteX77" fmla="*/ 715481 w 1605470"/>
              <a:gd name="connsiteY77" fmla="*/ 4214165 h 6858000"/>
              <a:gd name="connsiteX78" fmla="*/ 719554 w 1605470"/>
              <a:gd name="connsiteY78" fmla="*/ 4090296 h 6858000"/>
              <a:gd name="connsiteX79" fmla="*/ 704810 w 1605470"/>
              <a:gd name="connsiteY79" fmla="*/ 4033999 h 6858000"/>
              <a:gd name="connsiteX80" fmla="*/ 705959 w 1605470"/>
              <a:gd name="connsiteY80" fmla="*/ 4031933 h 6858000"/>
              <a:gd name="connsiteX81" fmla="*/ 704535 w 1605470"/>
              <a:gd name="connsiteY81" fmla="*/ 4013953 h 6858000"/>
              <a:gd name="connsiteX82" fmla="*/ 700443 w 1605470"/>
              <a:gd name="connsiteY82" fmla="*/ 4010511 h 6858000"/>
              <a:gd name="connsiteX83" fmla="*/ 698282 w 1605470"/>
              <a:gd name="connsiteY83" fmla="*/ 3998331 h 6858000"/>
              <a:gd name="connsiteX84" fmla="*/ 690830 w 1605470"/>
              <a:gd name="connsiteY84" fmla="*/ 3974753 h 6858000"/>
              <a:gd name="connsiteX85" fmla="*/ 692428 w 1605470"/>
              <a:gd name="connsiteY85" fmla="*/ 3969950 h 6858000"/>
              <a:gd name="connsiteX86" fmla="*/ 685850 w 1605470"/>
              <a:gd name="connsiteY86" fmla="*/ 3933779 h 6858000"/>
              <a:gd name="connsiteX87" fmla="*/ 687181 w 1605470"/>
              <a:gd name="connsiteY87" fmla="*/ 3933093 h 6858000"/>
              <a:gd name="connsiteX88" fmla="*/ 691535 w 1605470"/>
              <a:gd name="connsiteY88" fmla="*/ 3922082 h 6858000"/>
              <a:gd name="connsiteX89" fmla="*/ 696613 w 1605470"/>
              <a:gd name="connsiteY89" fmla="*/ 3901461 h 6858000"/>
              <a:gd name="connsiteX90" fmla="*/ 719207 w 1605470"/>
              <a:gd name="connsiteY90" fmla="*/ 3813873 h 6858000"/>
              <a:gd name="connsiteX91" fmla="*/ 718632 w 1605470"/>
              <a:gd name="connsiteY91" fmla="*/ 3806161 h 6858000"/>
              <a:gd name="connsiteX92" fmla="*/ 718939 w 1605470"/>
              <a:gd name="connsiteY92" fmla="*/ 3805957 h 6858000"/>
              <a:gd name="connsiteX93" fmla="*/ 718966 w 1605470"/>
              <a:gd name="connsiteY93" fmla="*/ 3797724 h 6858000"/>
              <a:gd name="connsiteX94" fmla="*/ 717581 w 1605470"/>
              <a:gd name="connsiteY94" fmla="*/ 3792098 h 6858000"/>
              <a:gd name="connsiteX95" fmla="*/ 716465 w 1605470"/>
              <a:gd name="connsiteY95" fmla="*/ 3777135 h 6858000"/>
              <a:gd name="connsiteX96" fmla="*/ 718198 w 1605470"/>
              <a:gd name="connsiteY96" fmla="*/ 3771656 h 6858000"/>
              <a:gd name="connsiteX97" fmla="*/ 721941 w 1605470"/>
              <a:gd name="connsiteY97" fmla="*/ 3769007 h 6858000"/>
              <a:gd name="connsiteX98" fmla="*/ 721407 w 1605470"/>
              <a:gd name="connsiteY98" fmla="*/ 3767709 h 6858000"/>
              <a:gd name="connsiteX99" fmla="*/ 730103 w 1605470"/>
              <a:gd name="connsiteY99" fmla="*/ 3738082 h 6858000"/>
              <a:gd name="connsiteX100" fmla="*/ 737449 w 1605470"/>
              <a:gd name="connsiteY100" fmla="*/ 3673397 h 6858000"/>
              <a:gd name="connsiteX101" fmla="*/ 736745 w 1605470"/>
              <a:gd name="connsiteY101" fmla="*/ 3637109 h 6858000"/>
              <a:gd name="connsiteX102" fmla="*/ 740188 w 1605470"/>
              <a:gd name="connsiteY102" fmla="*/ 3536883 h 6858000"/>
              <a:gd name="connsiteX103" fmla="*/ 747726 w 1605470"/>
              <a:gd name="connsiteY103" fmla="*/ 3435652 h 6858000"/>
              <a:gd name="connsiteX104" fmla="*/ 774383 w 1605470"/>
              <a:gd name="connsiteY104" fmla="*/ 3381564 h 6858000"/>
              <a:gd name="connsiteX105" fmla="*/ 774870 w 1605470"/>
              <a:gd name="connsiteY105" fmla="*/ 3375761 h 6858000"/>
              <a:gd name="connsiteX106" fmla="*/ 770510 w 1605470"/>
              <a:gd name="connsiteY106" fmla="*/ 3361844 h 6858000"/>
              <a:gd name="connsiteX107" fmla="*/ 767933 w 1605470"/>
              <a:gd name="connsiteY107" fmla="*/ 3356929 h 6858000"/>
              <a:gd name="connsiteX108" fmla="*/ 766158 w 1605470"/>
              <a:gd name="connsiteY108" fmla="*/ 3349058 h 6858000"/>
              <a:gd name="connsiteX109" fmla="*/ 766414 w 1605470"/>
              <a:gd name="connsiteY109" fmla="*/ 3348763 h 6858000"/>
              <a:gd name="connsiteX110" fmla="*/ 764166 w 1605470"/>
              <a:gd name="connsiteY110" fmla="*/ 3341588 h 6858000"/>
              <a:gd name="connsiteX111" fmla="*/ 749397 w 1605470"/>
              <a:gd name="connsiteY111" fmla="*/ 3307769 h 6858000"/>
              <a:gd name="connsiteX112" fmla="*/ 766960 w 1605470"/>
              <a:gd name="connsiteY112" fmla="*/ 3250522 h 6858000"/>
              <a:gd name="connsiteX113" fmla="*/ 767385 w 1605470"/>
              <a:gd name="connsiteY113" fmla="*/ 3229163 h 6858000"/>
              <a:gd name="connsiteX114" fmla="*/ 769208 w 1605470"/>
              <a:gd name="connsiteY114" fmla="*/ 3217217 h 6858000"/>
              <a:gd name="connsiteX115" fmla="*/ 770350 w 1605470"/>
              <a:gd name="connsiteY115" fmla="*/ 3216125 h 6858000"/>
              <a:gd name="connsiteX116" fmla="*/ 756043 w 1605470"/>
              <a:gd name="connsiteY116" fmla="*/ 3183755 h 6858000"/>
              <a:gd name="connsiteX117" fmla="*/ 756544 w 1605470"/>
              <a:gd name="connsiteY117" fmla="*/ 3178642 h 6858000"/>
              <a:gd name="connsiteX118" fmla="*/ 744144 w 1605470"/>
              <a:gd name="connsiteY118" fmla="*/ 3158586 h 6858000"/>
              <a:gd name="connsiteX119" fmla="*/ 739378 w 1605470"/>
              <a:gd name="connsiteY119" fmla="*/ 3147669 h 6858000"/>
              <a:gd name="connsiteX120" fmla="*/ 734648 w 1605470"/>
              <a:gd name="connsiteY120" fmla="*/ 3145733 h 6858000"/>
              <a:gd name="connsiteX121" fmla="*/ 729329 w 1605470"/>
              <a:gd name="connsiteY121" fmla="*/ 3129034 h 6858000"/>
              <a:gd name="connsiteX122" fmla="*/ 729994 w 1605470"/>
              <a:gd name="connsiteY122" fmla="*/ 3126682 h 6858000"/>
              <a:gd name="connsiteX123" fmla="*/ 720862 w 1605470"/>
              <a:gd name="connsiteY123" fmla="*/ 3114519 h 6858000"/>
              <a:gd name="connsiteX124" fmla="*/ 707471 w 1605470"/>
              <a:gd name="connsiteY124" fmla="*/ 3106272 h 6858000"/>
              <a:gd name="connsiteX125" fmla="*/ 680201 w 1605470"/>
              <a:gd name="connsiteY125" fmla="*/ 2958185 h 6858000"/>
              <a:gd name="connsiteX126" fmla="*/ 622815 w 1605470"/>
              <a:gd name="connsiteY126" fmla="*/ 2762989 h 6858000"/>
              <a:gd name="connsiteX127" fmla="*/ 571733 w 1605470"/>
              <a:gd name="connsiteY127" fmla="*/ 2554718 h 6858000"/>
              <a:gd name="connsiteX128" fmla="*/ 551827 w 1605470"/>
              <a:gd name="connsiteY128" fmla="*/ 2485734 h 6858000"/>
              <a:gd name="connsiteX129" fmla="*/ 542550 w 1605470"/>
              <a:gd name="connsiteY129" fmla="*/ 2447068 h 6858000"/>
              <a:gd name="connsiteX130" fmla="*/ 529511 w 1605470"/>
              <a:gd name="connsiteY130" fmla="*/ 2425819 h 6858000"/>
              <a:gd name="connsiteX131" fmla="*/ 528878 w 1605470"/>
              <a:gd name="connsiteY131" fmla="*/ 2408971 h 6858000"/>
              <a:gd name="connsiteX132" fmla="*/ 535510 w 1605470"/>
              <a:gd name="connsiteY132" fmla="*/ 2402874 h 6858000"/>
              <a:gd name="connsiteX133" fmla="*/ 538122 w 1605470"/>
              <a:gd name="connsiteY133" fmla="*/ 2381443 h 6858000"/>
              <a:gd name="connsiteX134" fmla="*/ 514451 w 1605470"/>
              <a:gd name="connsiteY134" fmla="*/ 2261920 h 6858000"/>
              <a:gd name="connsiteX135" fmla="*/ 486968 w 1605470"/>
              <a:gd name="connsiteY135" fmla="*/ 2182937 h 6858000"/>
              <a:gd name="connsiteX136" fmla="*/ 488555 w 1605470"/>
              <a:gd name="connsiteY136" fmla="*/ 2155135 h 6858000"/>
              <a:gd name="connsiteX137" fmla="*/ 486013 w 1605470"/>
              <a:gd name="connsiteY137" fmla="*/ 2118008 h 6858000"/>
              <a:gd name="connsiteX138" fmla="*/ 487006 w 1605470"/>
              <a:gd name="connsiteY138" fmla="*/ 2050531 h 6858000"/>
              <a:gd name="connsiteX139" fmla="*/ 478812 w 1605470"/>
              <a:gd name="connsiteY139" fmla="*/ 1963269 h 6858000"/>
              <a:gd name="connsiteX140" fmla="*/ 442619 w 1605470"/>
              <a:gd name="connsiteY140" fmla="*/ 1910499 h 6858000"/>
              <a:gd name="connsiteX141" fmla="*/ 446785 w 1605470"/>
              <a:gd name="connsiteY141" fmla="*/ 1903212 h 6858000"/>
              <a:gd name="connsiteX142" fmla="*/ 436547 w 1605470"/>
              <a:gd name="connsiteY142" fmla="*/ 1861531 h 6858000"/>
              <a:gd name="connsiteX143" fmla="*/ 390346 w 1605470"/>
              <a:gd name="connsiteY143" fmla="*/ 1732919 h 6858000"/>
              <a:gd name="connsiteX144" fmla="*/ 362657 w 1605470"/>
              <a:gd name="connsiteY144" fmla="*/ 1663540 h 6858000"/>
              <a:gd name="connsiteX145" fmla="*/ 361783 w 1605470"/>
              <a:gd name="connsiteY145" fmla="*/ 1615777 h 6858000"/>
              <a:gd name="connsiteX146" fmla="*/ 342578 w 1605470"/>
              <a:gd name="connsiteY146" fmla="*/ 1563678 h 6858000"/>
              <a:gd name="connsiteX147" fmla="*/ 355658 w 1605470"/>
              <a:gd name="connsiteY147" fmla="*/ 1519474 h 6858000"/>
              <a:gd name="connsiteX148" fmla="*/ 348400 w 1605470"/>
              <a:gd name="connsiteY148" fmla="*/ 1477995 h 6858000"/>
              <a:gd name="connsiteX149" fmla="*/ 334485 w 1605470"/>
              <a:gd name="connsiteY149" fmla="*/ 1373769 h 6858000"/>
              <a:gd name="connsiteX150" fmla="*/ 342792 w 1605470"/>
              <a:gd name="connsiteY150" fmla="*/ 1307086 h 6858000"/>
              <a:gd name="connsiteX151" fmla="*/ 343980 w 1605470"/>
              <a:gd name="connsiteY151" fmla="*/ 1189033 h 6858000"/>
              <a:gd name="connsiteX152" fmla="*/ 348665 w 1605470"/>
              <a:gd name="connsiteY152" fmla="*/ 1168288 h 6858000"/>
              <a:gd name="connsiteX153" fmla="*/ 340947 w 1605470"/>
              <a:gd name="connsiteY153" fmla="*/ 1142577 h 6858000"/>
              <a:gd name="connsiteX154" fmla="*/ 330253 w 1605470"/>
              <a:gd name="connsiteY154" fmla="*/ 1088484 h 6858000"/>
              <a:gd name="connsiteX155" fmla="*/ 318989 w 1605470"/>
              <a:gd name="connsiteY155" fmla="*/ 1016103 h 6858000"/>
              <a:gd name="connsiteX156" fmla="*/ 320445 w 1605470"/>
              <a:gd name="connsiteY156" fmla="*/ 932283 h 6858000"/>
              <a:gd name="connsiteX157" fmla="*/ 322681 w 1605470"/>
              <a:gd name="connsiteY157" fmla="*/ 915925 h 6858000"/>
              <a:gd name="connsiteX158" fmla="*/ 315310 w 1605470"/>
              <a:gd name="connsiteY158" fmla="*/ 896999 h 6858000"/>
              <a:gd name="connsiteX159" fmla="*/ 284718 w 1605470"/>
              <a:gd name="connsiteY159" fmla="*/ 821517 h 6858000"/>
              <a:gd name="connsiteX160" fmla="*/ 263668 w 1605470"/>
              <a:gd name="connsiteY160" fmla="*/ 751353 h 6858000"/>
              <a:gd name="connsiteX161" fmla="*/ 263226 w 1605470"/>
              <a:gd name="connsiteY161" fmla="*/ 721230 h 6858000"/>
              <a:gd name="connsiteX162" fmla="*/ 248897 w 1605470"/>
              <a:gd name="connsiteY162" fmla="*/ 681659 h 6858000"/>
              <a:gd name="connsiteX163" fmla="*/ 234316 w 1605470"/>
              <a:gd name="connsiteY163" fmla="*/ 635218 h 6858000"/>
              <a:gd name="connsiteX164" fmla="*/ 239327 w 1605470"/>
              <a:gd name="connsiteY164" fmla="*/ 613763 h 6858000"/>
              <a:gd name="connsiteX165" fmla="*/ 225269 w 1605470"/>
              <a:gd name="connsiteY165" fmla="*/ 598582 h 6858000"/>
              <a:gd name="connsiteX166" fmla="*/ 224950 w 1605470"/>
              <a:gd name="connsiteY166" fmla="*/ 576846 h 6858000"/>
              <a:gd name="connsiteX167" fmla="*/ 204576 w 1605470"/>
              <a:gd name="connsiteY167" fmla="*/ 530055 h 6858000"/>
              <a:gd name="connsiteX168" fmla="*/ 219064 w 1605470"/>
              <a:gd name="connsiteY168" fmla="*/ 469651 h 6858000"/>
              <a:gd name="connsiteX169" fmla="*/ 195012 w 1605470"/>
              <a:gd name="connsiteY169" fmla="*/ 448559 h 6858000"/>
              <a:gd name="connsiteX170" fmla="*/ 201434 w 1605470"/>
              <a:gd name="connsiteY170" fmla="*/ 441529 h 6858000"/>
              <a:gd name="connsiteX171" fmla="*/ 200655 w 1605470"/>
              <a:gd name="connsiteY171" fmla="*/ 428927 h 6858000"/>
              <a:gd name="connsiteX172" fmla="*/ 190059 w 1605470"/>
              <a:gd name="connsiteY172" fmla="*/ 430161 h 6858000"/>
              <a:gd name="connsiteX173" fmla="*/ 167079 w 1605470"/>
              <a:gd name="connsiteY173" fmla="*/ 367211 h 6858000"/>
              <a:gd name="connsiteX174" fmla="*/ 124571 w 1605470"/>
              <a:gd name="connsiteY174" fmla="*/ 302178 h 6858000"/>
              <a:gd name="connsiteX175" fmla="*/ 103243 w 1605470"/>
              <a:gd name="connsiteY175" fmla="*/ 211375 h 6858000"/>
              <a:gd name="connsiteX176" fmla="*/ 94571 w 1605470"/>
              <a:gd name="connsiteY176" fmla="*/ 184179 h 6858000"/>
              <a:gd name="connsiteX177" fmla="*/ 13437 w 1605470"/>
              <a:gd name="connsiteY177" fmla="*/ 19287 h 6858000"/>
              <a:gd name="connsiteX178" fmla="*/ 0 w 1605470"/>
              <a:gd name="connsiteY17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89472 w 1605470"/>
              <a:gd name="connsiteY35" fmla="*/ 5732419 h 6858000"/>
              <a:gd name="connsiteX36" fmla="*/ 512623 w 1605470"/>
              <a:gd name="connsiteY36" fmla="*/ 5685392 h 6858000"/>
              <a:gd name="connsiteX37" fmla="*/ 510261 w 1605470"/>
              <a:gd name="connsiteY37" fmla="*/ 5634527 h 6858000"/>
              <a:gd name="connsiteX38" fmla="*/ 523992 w 1605470"/>
              <a:gd name="connsiteY38" fmla="*/ 5619557 h 6858000"/>
              <a:gd name="connsiteX39" fmla="*/ 526609 w 1605470"/>
              <a:gd name="connsiteY39" fmla="*/ 5617081 h 6858000"/>
              <a:gd name="connsiteX40" fmla="*/ 531653 w 1605470"/>
              <a:gd name="connsiteY40" fmla="*/ 5604904 h 6858000"/>
              <a:gd name="connsiteX41" fmla="*/ 539863 w 1605470"/>
              <a:gd name="connsiteY41" fmla="*/ 5604298 h 6858000"/>
              <a:gd name="connsiteX42" fmla="*/ 552319 w 1605470"/>
              <a:gd name="connsiteY42" fmla="*/ 5587997 h 6858000"/>
              <a:gd name="connsiteX43" fmla="*/ 559710 w 1605470"/>
              <a:gd name="connsiteY43" fmla="*/ 5564796 h 6858000"/>
              <a:gd name="connsiteX44" fmla="*/ 587214 w 1605470"/>
              <a:gd name="connsiteY44" fmla="*/ 5451511 h 6858000"/>
              <a:gd name="connsiteX45" fmla="*/ 608019 w 1605470"/>
              <a:gd name="connsiteY45" fmla="*/ 5385461 h 6858000"/>
              <a:gd name="connsiteX46" fmla="*/ 622750 w 1605470"/>
              <a:gd name="connsiteY46" fmla="*/ 5363084 h 6858000"/>
              <a:gd name="connsiteX47" fmla="*/ 638731 w 1605470"/>
              <a:gd name="connsiteY47" fmla="*/ 5330009 h 6858000"/>
              <a:gd name="connsiteX48" fmla="*/ 672224 w 1605470"/>
              <a:gd name="connsiteY48" fmla="*/ 5273739 h 6858000"/>
              <a:gd name="connsiteX49" fmla="*/ 681823 w 1605470"/>
              <a:gd name="connsiteY49" fmla="*/ 5241779 h 6858000"/>
              <a:gd name="connsiteX50" fmla="*/ 693049 w 1605470"/>
              <a:gd name="connsiteY50" fmla="*/ 5225268 h 6858000"/>
              <a:gd name="connsiteX51" fmla="*/ 694069 w 1605470"/>
              <a:gd name="connsiteY51" fmla="*/ 5217684 h 6858000"/>
              <a:gd name="connsiteX52" fmla="*/ 701410 w 1605470"/>
              <a:gd name="connsiteY52" fmla="*/ 5193377 h 6858000"/>
              <a:gd name="connsiteX53" fmla="*/ 704713 w 1605470"/>
              <a:gd name="connsiteY53" fmla="*/ 5179288 h 6858000"/>
              <a:gd name="connsiteX54" fmla="*/ 705697 w 1605470"/>
              <a:gd name="connsiteY54" fmla="*/ 5173621 h 6858000"/>
              <a:gd name="connsiteX55" fmla="*/ 701331 w 1605470"/>
              <a:gd name="connsiteY55" fmla="*/ 5159961 h 6858000"/>
              <a:gd name="connsiteX56" fmla="*/ 708008 w 1605470"/>
              <a:gd name="connsiteY56" fmla="*/ 5144295 h 6858000"/>
              <a:gd name="connsiteX57" fmla="*/ 704941 w 1605470"/>
              <a:gd name="connsiteY57" fmla="*/ 5125185 h 6858000"/>
              <a:gd name="connsiteX58" fmla="*/ 711771 w 1605470"/>
              <a:gd name="connsiteY58" fmla="*/ 5121884 h 6858000"/>
              <a:gd name="connsiteX59" fmla="*/ 721092 w 1605470"/>
              <a:gd name="connsiteY59" fmla="*/ 5108383 h 6858000"/>
              <a:gd name="connsiteX60" fmla="*/ 717045 w 1605470"/>
              <a:gd name="connsiteY60" fmla="*/ 5094705 h 6858000"/>
              <a:gd name="connsiteX61" fmla="*/ 718807 w 1605470"/>
              <a:gd name="connsiteY61" fmla="*/ 5067850 h 6858000"/>
              <a:gd name="connsiteX62" fmla="*/ 721538 w 1605470"/>
              <a:gd name="connsiteY62" fmla="*/ 5060861 h 6858000"/>
              <a:gd name="connsiteX63" fmla="*/ 718242 w 1605470"/>
              <a:gd name="connsiteY63" fmla="*/ 5034192 h 6858000"/>
              <a:gd name="connsiteX64" fmla="*/ 719796 w 1605470"/>
              <a:gd name="connsiteY64" fmla="*/ 4993030 h 6858000"/>
              <a:gd name="connsiteX65" fmla="*/ 726705 w 1605470"/>
              <a:gd name="connsiteY65" fmla="*/ 4946844 h 6858000"/>
              <a:gd name="connsiteX66" fmla="*/ 722561 w 1605470"/>
              <a:gd name="connsiteY66" fmla="*/ 4932692 h 6858000"/>
              <a:gd name="connsiteX67" fmla="*/ 724935 w 1605470"/>
              <a:gd name="connsiteY67" fmla="*/ 4821504 h 6858000"/>
              <a:gd name="connsiteX68" fmla="*/ 732118 w 1605470"/>
              <a:gd name="connsiteY68" fmla="*/ 4801535 h 6858000"/>
              <a:gd name="connsiteX69" fmla="*/ 739787 w 1605470"/>
              <a:gd name="connsiteY69" fmla="*/ 4797794 h 6858000"/>
              <a:gd name="connsiteX70" fmla="*/ 741081 w 1605470"/>
              <a:gd name="connsiteY70" fmla="*/ 4784526 h 6858000"/>
              <a:gd name="connsiteX71" fmla="*/ 742865 w 1605470"/>
              <a:gd name="connsiteY71" fmla="*/ 4781211 h 6858000"/>
              <a:gd name="connsiteX72" fmla="*/ 751652 w 1605470"/>
              <a:gd name="connsiteY72" fmla="*/ 4761984 h 6858000"/>
              <a:gd name="connsiteX73" fmla="*/ 747700 w 1605470"/>
              <a:gd name="connsiteY73" fmla="*/ 4690749 h 6858000"/>
              <a:gd name="connsiteX74" fmla="*/ 743180 w 1605470"/>
              <a:gd name="connsiteY74" fmla="*/ 4613201 h 6858000"/>
              <a:gd name="connsiteX75" fmla="*/ 738263 w 1605470"/>
              <a:gd name="connsiteY75" fmla="*/ 4444346 h 6858000"/>
              <a:gd name="connsiteX76" fmla="*/ 756542 w 1605470"/>
              <a:gd name="connsiteY76" fmla="*/ 4350346 h 6858000"/>
              <a:gd name="connsiteX77" fmla="*/ 715481 w 1605470"/>
              <a:gd name="connsiteY77" fmla="*/ 4214165 h 6858000"/>
              <a:gd name="connsiteX78" fmla="*/ 719554 w 1605470"/>
              <a:gd name="connsiteY78" fmla="*/ 4090296 h 6858000"/>
              <a:gd name="connsiteX79" fmla="*/ 704810 w 1605470"/>
              <a:gd name="connsiteY79" fmla="*/ 4033999 h 6858000"/>
              <a:gd name="connsiteX80" fmla="*/ 705959 w 1605470"/>
              <a:gd name="connsiteY80" fmla="*/ 4031933 h 6858000"/>
              <a:gd name="connsiteX81" fmla="*/ 704535 w 1605470"/>
              <a:gd name="connsiteY81" fmla="*/ 4013953 h 6858000"/>
              <a:gd name="connsiteX82" fmla="*/ 700443 w 1605470"/>
              <a:gd name="connsiteY82" fmla="*/ 4010511 h 6858000"/>
              <a:gd name="connsiteX83" fmla="*/ 698282 w 1605470"/>
              <a:gd name="connsiteY83" fmla="*/ 3998331 h 6858000"/>
              <a:gd name="connsiteX84" fmla="*/ 690830 w 1605470"/>
              <a:gd name="connsiteY84" fmla="*/ 3974753 h 6858000"/>
              <a:gd name="connsiteX85" fmla="*/ 692428 w 1605470"/>
              <a:gd name="connsiteY85" fmla="*/ 3969950 h 6858000"/>
              <a:gd name="connsiteX86" fmla="*/ 685850 w 1605470"/>
              <a:gd name="connsiteY86" fmla="*/ 3933779 h 6858000"/>
              <a:gd name="connsiteX87" fmla="*/ 687181 w 1605470"/>
              <a:gd name="connsiteY87" fmla="*/ 3933093 h 6858000"/>
              <a:gd name="connsiteX88" fmla="*/ 691535 w 1605470"/>
              <a:gd name="connsiteY88" fmla="*/ 3922082 h 6858000"/>
              <a:gd name="connsiteX89" fmla="*/ 696613 w 1605470"/>
              <a:gd name="connsiteY89" fmla="*/ 3901461 h 6858000"/>
              <a:gd name="connsiteX90" fmla="*/ 719207 w 1605470"/>
              <a:gd name="connsiteY90" fmla="*/ 3813873 h 6858000"/>
              <a:gd name="connsiteX91" fmla="*/ 718632 w 1605470"/>
              <a:gd name="connsiteY91" fmla="*/ 3806161 h 6858000"/>
              <a:gd name="connsiteX92" fmla="*/ 718939 w 1605470"/>
              <a:gd name="connsiteY92" fmla="*/ 3805957 h 6858000"/>
              <a:gd name="connsiteX93" fmla="*/ 718966 w 1605470"/>
              <a:gd name="connsiteY93" fmla="*/ 3797724 h 6858000"/>
              <a:gd name="connsiteX94" fmla="*/ 717581 w 1605470"/>
              <a:gd name="connsiteY94" fmla="*/ 3792098 h 6858000"/>
              <a:gd name="connsiteX95" fmla="*/ 716465 w 1605470"/>
              <a:gd name="connsiteY95" fmla="*/ 3777135 h 6858000"/>
              <a:gd name="connsiteX96" fmla="*/ 718198 w 1605470"/>
              <a:gd name="connsiteY96" fmla="*/ 3771656 h 6858000"/>
              <a:gd name="connsiteX97" fmla="*/ 721941 w 1605470"/>
              <a:gd name="connsiteY97" fmla="*/ 3769007 h 6858000"/>
              <a:gd name="connsiteX98" fmla="*/ 721407 w 1605470"/>
              <a:gd name="connsiteY98" fmla="*/ 3767709 h 6858000"/>
              <a:gd name="connsiteX99" fmla="*/ 730103 w 1605470"/>
              <a:gd name="connsiteY99" fmla="*/ 3738082 h 6858000"/>
              <a:gd name="connsiteX100" fmla="*/ 737449 w 1605470"/>
              <a:gd name="connsiteY100" fmla="*/ 3673397 h 6858000"/>
              <a:gd name="connsiteX101" fmla="*/ 736745 w 1605470"/>
              <a:gd name="connsiteY101" fmla="*/ 3637109 h 6858000"/>
              <a:gd name="connsiteX102" fmla="*/ 740188 w 1605470"/>
              <a:gd name="connsiteY102" fmla="*/ 3536883 h 6858000"/>
              <a:gd name="connsiteX103" fmla="*/ 747726 w 1605470"/>
              <a:gd name="connsiteY103" fmla="*/ 3435652 h 6858000"/>
              <a:gd name="connsiteX104" fmla="*/ 774383 w 1605470"/>
              <a:gd name="connsiteY104" fmla="*/ 3381564 h 6858000"/>
              <a:gd name="connsiteX105" fmla="*/ 774870 w 1605470"/>
              <a:gd name="connsiteY105" fmla="*/ 3375761 h 6858000"/>
              <a:gd name="connsiteX106" fmla="*/ 770510 w 1605470"/>
              <a:gd name="connsiteY106" fmla="*/ 3361844 h 6858000"/>
              <a:gd name="connsiteX107" fmla="*/ 767933 w 1605470"/>
              <a:gd name="connsiteY107" fmla="*/ 3356929 h 6858000"/>
              <a:gd name="connsiteX108" fmla="*/ 766158 w 1605470"/>
              <a:gd name="connsiteY108" fmla="*/ 3349058 h 6858000"/>
              <a:gd name="connsiteX109" fmla="*/ 766414 w 1605470"/>
              <a:gd name="connsiteY109" fmla="*/ 3348763 h 6858000"/>
              <a:gd name="connsiteX110" fmla="*/ 764166 w 1605470"/>
              <a:gd name="connsiteY110" fmla="*/ 3341588 h 6858000"/>
              <a:gd name="connsiteX111" fmla="*/ 749397 w 1605470"/>
              <a:gd name="connsiteY111" fmla="*/ 3307769 h 6858000"/>
              <a:gd name="connsiteX112" fmla="*/ 766960 w 1605470"/>
              <a:gd name="connsiteY112" fmla="*/ 3250522 h 6858000"/>
              <a:gd name="connsiteX113" fmla="*/ 767385 w 1605470"/>
              <a:gd name="connsiteY113" fmla="*/ 3229163 h 6858000"/>
              <a:gd name="connsiteX114" fmla="*/ 769208 w 1605470"/>
              <a:gd name="connsiteY114" fmla="*/ 3217217 h 6858000"/>
              <a:gd name="connsiteX115" fmla="*/ 770350 w 1605470"/>
              <a:gd name="connsiteY115" fmla="*/ 3216125 h 6858000"/>
              <a:gd name="connsiteX116" fmla="*/ 756043 w 1605470"/>
              <a:gd name="connsiteY116" fmla="*/ 3183755 h 6858000"/>
              <a:gd name="connsiteX117" fmla="*/ 756544 w 1605470"/>
              <a:gd name="connsiteY117" fmla="*/ 3178642 h 6858000"/>
              <a:gd name="connsiteX118" fmla="*/ 744144 w 1605470"/>
              <a:gd name="connsiteY118" fmla="*/ 3158586 h 6858000"/>
              <a:gd name="connsiteX119" fmla="*/ 739378 w 1605470"/>
              <a:gd name="connsiteY119" fmla="*/ 3147669 h 6858000"/>
              <a:gd name="connsiteX120" fmla="*/ 734648 w 1605470"/>
              <a:gd name="connsiteY120" fmla="*/ 3145733 h 6858000"/>
              <a:gd name="connsiteX121" fmla="*/ 729329 w 1605470"/>
              <a:gd name="connsiteY121" fmla="*/ 3129034 h 6858000"/>
              <a:gd name="connsiteX122" fmla="*/ 729994 w 1605470"/>
              <a:gd name="connsiteY122" fmla="*/ 3126682 h 6858000"/>
              <a:gd name="connsiteX123" fmla="*/ 720862 w 1605470"/>
              <a:gd name="connsiteY123" fmla="*/ 3114519 h 6858000"/>
              <a:gd name="connsiteX124" fmla="*/ 707471 w 1605470"/>
              <a:gd name="connsiteY124" fmla="*/ 3106272 h 6858000"/>
              <a:gd name="connsiteX125" fmla="*/ 680201 w 1605470"/>
              <a:gd name="connsiteY125" fmla="*/ 2958185 h 6858000"/>
              <a:gd name="connsiteX126" fmla="*/ 622815 w 1605470"/>
              <a:gd name="connsiteY126" fmla="*/ 2762989 h 6858000"/>
              <a:gd name="connsiteX127" fmla="*/ 571733 w 1605470"/>
              <a:gd name="connsiteY127" fmla="*/ 2554718 h 6858000"/>
              <a:gd name="connsiteX128" fmla="*/ 551827 w 1605470"/>
              <a:gd name="connsiteY128" fmla="*/ 2485734 h 6858000"/>
              <a:gd name="connsiteX129" fmla="*/ 542550 w 1605470"/>
              <a:gd name="connsiteY129" fmla="*/ 2447068 h 6858000"/>
              <a:gd name="connsiteX130" fmla="*/ 529511 w 1605470"/>
              <a:gd name="connsiteY130" fmla="*/ 2425819 h 6858000"/>
              <a:gd name="connsiteX131" fmla="*/ 528878 w 1605470"/>
              <a:gd name="connsiteY131" fmla="*/ 2408971 h 6858000"/>
              <a:gd name="connsiteX132" fmla="*/ 535510 w 1605470"/>
              <a:gd name="connsiteY132" fmla="*/ 2402874 h 6858000"/>
              <a:gd name="connsiteX133" fmla="*/ 538122 w 1605470"/>
              <a:gd name="connsiteY133" fmla="*/ 2381443 h 6858000"/>
              <a:gd name="connsiteX134" fmla="*/ 514451 w 1605470"/>
              <a:gd name="connsiteY134" fmla="*/ 2261920 h 6858000"/>
              <a:gd name="connsiteX135" fmla="*/ 486968 w 1605470"/>
              <a:gd name="connsiteY135" fmla="*/ 2182937 h 6858000"/>
              <a:gd name="connsiteX136" fmla="*/ 488555 w 1605470"/>
              <a:gd name="connsiteY136" fmla="*/ 2155135 h 6858000"/>
              <a:gd name="connsiteX137" fmla="*/ 486013 w 1605470"/>
              <a:gd name="connsiteY137" fmla="*/ 2118008 h 6858000"/>
              <a:gd name="connsiteX138" fmla="*/ 487006 w 1605470"/>
              <a:gd name="connsiteY138" fmla="*/ 2050531 h 6858000"/>
              <a:gd name="connsiteX139" fmla="*/ 478812 w 1605470"/>
              <a:gd name="connsiteY139" fmla="*/ 1963269 h 6858000"/>
              <a:gd name="connsiteX140" fmla="*/ 442619 w 1605470"/>
              <a:gd name="connsiteY140" fmla="*/ 1910499 h 6858000"/>
              <a:gd name="connsiteX141" fmla="*/ 446785 w 1605470"/>
              <a:gd name="connsiteY141" fmla="*/ 1903212 h 6858000"/>
              <a:gd name="connsiteX142" fmla="*/ 436547 w 1605470"/>
              <a:gd name="connsiteY142" fmla="*/ 1861531 h 6858000"/>
              <a:gd name="connsiteX143" fmla="*/ 390346 w 1605470"/>
              <a:gd name="connsiteY143" fmla="*/ 1732919 h 6858000"/>
              <a:gd name="connsiteX144" fmla="*/ 362657 w 1605470"/>
              <a:gd name="connsiteY144" fmla="*/ 1663540 h 6858000"/>
              <a:gd name="connsiteX145" fmla="*/ 361783 w 1605470"/>
              <a:gd name="connsiteY145" fmla="*/ 1615777 h 6858000"/>
              <a:gd name="connsiteX146" fmla="*/ 342578 w 1605470"/>
              <a:gd name="connsiteY146" fmla="*/ 1563678 h 6858000"/>
              <a:gd name="connsiteX147" fmla="*/ 355658 w 1605470"/>
              <a:gd name="connsiteY147" fmla="*/ 1519474 h 6858000"/>
              <a:gd name="connsiteX148" fmla="*/ 348400 w 1605470"/>
              <a:gd name="connsiteY148" fmla="*/ 1477995 h 6858000"/>
              <a:gd name="connsiteX149" fmla="*/ 334485 w 1605470"/>
              <a:gd name="connsiteY149" fmla="*/ 1373769 h 6858000"/>
              <a:gd name="connsiteX150" fmla="*/ 342792 w 1605470"/>
              <a:gd name="connsiteY150" fmla="*/ 1307086 h 6858000"/>
              <a:gd name="connsiteX151" fmla="*/ 343980 w 1605470"/>
              <a:gd name="connsiteY151" fmla="*/ 1189033 h 6858000"/>
              <a:gd name="connsiteX152" fmla="*/ 348665 w 1605470"/>
              <a:gd name="connsiteY152" fmla="*/ 1168288 h 6858000"/>
              <a:gd name="connsiteX153" fmla="*/ 340947 w 1605470"/>
              <a:gd name="connsiteY153" fmla="*/ 1142577 h 6858000"/>
              <a:gd name="connsiteX154" fmla="*/ 330253 w 1605470"/>
              <a:gd name="connsiteY154" fmla="*/ 1088484 h 6858000"/>
              <a:gd name="connsiteX155" fmla="*/ 318989 w 1605470"/>
              <a:gd name="connsiteY155" fmla="*/ 1016103 h 6858000"/>
              <a:gd name="connsiteX156" fmla="*/ 320445 w 1605470"/>
              <a:gd name="connsiteY156" fmla="*/ 932283 h 6858000"/>
              <a:gd name="connsiteX157" fmla="*/ 322681 w 1605470"/>
              <a:gd name="connsiteY157" fmla="*/ 915925 h 6858000"/>
              <a:gd name="connsiteX158" fmla="*/ 315310 w 1605470"/>
              <a:gd name="connsiteY158" fmla="*/ 896999 h 6858000"/>
              <a:gd name="connsiteX159" fmla="*/ 284718 w 1605470"/>
              <a:gd name="connsiteY159" fmla="*/ 821517 h 6858000"/>
              <a:gd name="connsiteX160" fmla="*/ 263668 w 1605470"/>
              <a:gd name="connsiteY160" fmla="*/ 751353 h 6858000"/>
              <a:gd name="connsiteX161" fmla="*/ 263226 w 1605470"/>
              <a:gd name="connsiteY161" fmla="*/ 721230 h 6858000"/>
              <a:gd name="connsiteX162" fmla="*/ 248897 w 1605470"/>
              <a:gd name="connsiteY162" fmla="*/ 681659 h 6858000"/>
              <a:gd name="connsiteX163" fmla="*/ 234316 w 1605470"/>
              <a:gd name="connsiteY163" fmla="*/ 635218 h 6858000"/>
              <a:gd name="connsiteX164" fmla="*/ 239327 w 1605470"/>
              <a:gd name="connsiteY164" fmla="*/ 613763 h 6858000"/>
              <a:gd name="connsiteX165" fmla="*/ 225269 w 1605470"/>
              <a:gd name="connsiteY165" fmla="*/ 598582 h 6858000"/>
              <a:gd name="connsiteX166" fmla="*/ 224950 w 1605470"/>
              <a:gd name="connsiteY166" fmla="*/ 576846 h 6858000"/>
              <a:gd name="connsiteX167" fmla="*/ 204576 w 1605470"/>
              <a:gd name="connsiteY167" fmla="*/ 530055 h 6858000"/>
              <a:gd name="connsiteX168" fmla="*/ 219064 w 1605470"/>
              <a:gd name="connsiteY168" fmla="*/ 469651 h 6858000"/>
              <a:gd name="connsiteX169" fmla="*/ 195012 w 1605470"/>
              <a:gd name="connsiteY169" fmla="*/ 448559 h 6858000"/>
              <a:gd name="connsiteX170" fmla="*/ 201434 w 1605470"/>
              <a:gd name="connsiteY170" fmla="*/ 441529 h 6858000"/>
              <a:gd name="connsiteX171" fmla="*/ 200655 w 1605470"/>
              <a:gd name="connsiteY171" fmla="*/ 428927 h 6858000"/>
              <a:gd name="connsiteX172" fmla="*/ 190059 w 1605470"/>
              <a:gd name="connsiteY172" fmla="*/ 430161 h 6858000"/>
              <a:gd name="connsiteX173" fmla="*/ 167079 w 1605470"/>
              <a:gd name="connsiteY173" fmla="*/ 367211 h 6858000"/>
              <a:gd name="connsiteX174" fmla="*/ 124571 w 1605470"/>
              <a:gd name="connsiteY174" fmla="*/ 302178 h 6858000"/>
              <a:gd name="connsiteX175" fmla="*/ 103243 w 1605470"/>
              <a:gd name="connsiteY175" fmla="*/ 211375 h 6858000"/>
              <a:gd name="connsiteX176" fmla="*/ 94571 w 1605470"/>
              <a:gd name="connsiteY176" fmla="*/ 184179 h 6858000"/>
              <a:gd name="connsiteX177" fmla="*/ 13437 w 1605470"/>
              <a:gd name="connsiteY177" fmla="*/ 19287 h 6858000"/>
              <a:gd name="connsiteX178" fmla="*/ 0 w 1605470"/>
              <a:gd name="connsiteY17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12623 w 1605470"/>
              <a:gd name="connsiteY36" fmla="*/ 5685392 h 6858000"/>
              <a:gd name="connsiteX37" fmla="*/ 510261 w 1605470"/>
              <a:gd name="connsiteY37" fmla="*/ 5634527 h 6858000"/>
              <a:gd name="connsiteX38" fmla="*/ 523992 w 1605470"/>
              <a:gd name="connsiteY38" fmla="*/ 5619557 h 6858000"/>
              <a:gd name="connsiteX39" fmla="*/ 526609 w 1605470"/>
              <a:gd name="connsiteY39" fmla="*/ 5617081 h 6858000"/>
              <a:gd name="connsiteX40" fmla="*/ 531653 w 1605470"/>
              <a:gd name="connsiteY40" fmla="*/ 5604904 h 6858000"/>
              <a:gd name="connsiteX41" fmla="*/ 539863 w 1605470"/>
              <a:gd name="connsiteY41" fmla="*/ 5604298 h 6858000"/>
              <a:gd name="connsiteX42" fmla="*/ 552319 w 1605470"/>
              <a:gd name="connsiteY42" fmla="*/ 5587997 h 6858000"/>
              <a:gd name="connsiteX43" fmla="*/ 559710 w 1605470"/>
              <a:gd name="connsiteY43" fmla="*/ 5564796 h 6858000"/>
              <a:gd name="connsiteX44" fmla="*/ 587214 w 1605470"/>
              <a:gd name="connsiteY44" fmla="*/ 5451511 h 6858000"/>
              <a:gd name="connsiteX45" fmla="*/ 608019 w 1605470"/>
              <a:gd name="connsiteY45" fmla="*/ 5385461 h 6858000"/>
              <a:gd name="connsiteX46" fmla="*/ 622750 w 1605470"/>
              <a:gd name="connsiteY46" fmla="*/ 5363084 h 6858000"/>
              <a:gd name="connsiteX47" fmla="*/ 638731 w 1605470"/>
              <a:gd name="connsiteY47" fmla="*/ 5330009 h 6858000"/>
              <a:gd name="connsiteX48" fmla="*/ 672224 w 1605470"/>
              <a:gd name="connsiteY48" fmla="*/ 5273739 h 6858000"/>
              <a:gd name="connsiteX49" fmla="*/ 681823 w 1605470"/>
              <a:gd name="connsiteY49" fmla="*/ 5241779 h 6858000"/>
              <a:gd name="connsiteX50" fmla="*/ 693049 w 1605470"/>
              <a:gd name="connsiteY50" fmla="*/ 5225268 h 6858000"/>
              <a:gd name="connsiteX51" fmla="*/ 694069 w 1605470"/>
              <a:gd name="connsiteY51" fmla="*/ 5217684 h 6858000"/>
              <a:gd name="connsiteX52" fmla="*/ 701410 w 1605470"/>
              <a:gd name="connsiteY52" fmla="*/ 5193377 h 6858000"/>
              <a:gd name="connsiteX53" fmla="*/ 704713 w 1605470"/>
              <a:gd name="connsiteY53" fmla="*/ 5179288 h 6858000"/>
              <a:gd name="connsiteX54" fmla="*/ 705697 w 1605470"/>
              <a:gd name="connsiteY54" fmla="*/ 5173621 h 6858000"/>
              <a:gd name="connsiteX55" fmla="*/ 701331 w 1605470"/>
              <a:gd name="connsiteY55" fmla="*/ 5159961 h 6858000"/>
              <a:gd name="connsiteX56" fmla="*/ 708008 w 1605470"/>
              <a:gd name="connsiteY56" fmla="*/ 5144295 h 6858000"/>
              <a:gd name="connsiteX57" fmla="*/ 704941 w 1605470"/>
              <a:gd name="connsiteY57" fmla="*/ 5125185 h 6858000"/>
              <a:gd name="connsiteX58" fmla="*/ 711771 w 1605470"/>
              <a:gd name="connsiteY58" fmla="*/ 5121884 h 6858000"/>
              <a:gd name="connsiteX59" fmla="*/ 721092 w 1605470"/>
              <a:gd name="connsiteY59" fmla="*/ 5108383 h 6858000"/>
              <a:gd name="connsiteX60" fmla="*/ 717045 w 1605470"/>
              <a:gd name="connsiteY60" fmla="*/ 5094705 h 6858000"/>
              <a:gd name="connsiteX61" fmla="*/ 718807 w 1605470"/>
              <a:gd name="connsiteY61" fmla="*/ 5067850 h 6858000"/>
              <a:gd name="connsiteX62" fmla="*/ 721538 w 1605470"/>
              <a:gd name="connsiteY62" fmla="*/ 5060861 h 6858000"/>
              <a:gd name="connsiteX63" fmla="*/ 718242 w 1605470"/>
              <a:gd name="connsiteY63" fmla="*/ 5034192 h 6858000"/>
              <a:gd name="connsiteX64" fmla="*/ 719796 w 1605470"/>
              <a:gd name="connsiteY64" fmla="*/ 4993030 h 6858000"/>
              <a:gd name="connsiteX65" fmla="*/ 726705 w 1605470"/>
              <a:gd name="connsiteY65" fmla="*/ 4946844 h 6858000"/>
              <a:gd name="connsiteX66" fmla="*/ 722561 w 1605470"/>
              <a:gd name="connsiteY66" fmla="*/ 4932692 h 6858000"/>
              <a:gd name="connsiteX67" fmla="*/ 724935 w 1605470"/>
              <a:gd name="connsiteY67" fmla="*/ 4821504 h 6858000"/>
              <a:gd name="connsiteX68" fmla="*/ 732118 w 1605470"/>
              <a:gd name="connsiteY68" fmla="*/ 4801535 h 6858000"/>
              <a:gd name="connsiteX69" fmla="*/ 739787 w 1605470"/>
              <a:gd name="connsiteY69" fmla="*/ 4797794 h 6858000"/>
              <a:gd name="connsiteX70" fmla="*/ 741081 w 1605470"/>
              <a:gd name="connsiteY70" fmla="*/ 4784526 h 6858000"/>
              <a:gd name="connsiteX71" fmla="*/ 742865 w 1605470"/>
              <a:gd name="connsiteY71" fmla="*/ 4781211 h 6858000"/>
              <a:gd name="connsiteX72" fmla="*/ 751652 w 1605470"/>
              <a:gd name="connsiteY72" fmla="*/ 4761984 h 6858000"/>
              <a:gd name="connsiteX73" fmla="*/ 747700 w 1605470"/>
              <a:gd name="connsiteY73" fmla="*/ 4690749 h 6858000"/>
              <a:gd name="connsiteX74" fmla="*/ 743180 w 1605470"/>
              <a:gd name="connsiteY74" fmla="*/ 4613201 h 6858000"/>
              <a:gd name="connsiteX75" fmla="*/ 738263 w 1605470"/>
              <a:gd name="connsiteY75" fmla="*/ 4444346 h 6858000"/>
              <a:gd name="connsiteX76" fmla="*/ 756542 w 1605470"/>
              <a:gd name="connsiteY76" fmla="*/ 4350346 h 6858000"/>
              <a:gd name="connsiteX77" fmla="*/ 715481 w 1605470"/>
              <a:gd name="connsiteY77" fmla="*/ 4214165 h 6858000"/>
              <a:gd name="connsiteX78" fmla="*/ 719554 w 1605470"/>
              <a:gd name="connsiteY78" fmla="*/ 4090296 h 6858000"/>
              <a:gd name="connsiteX79" fmla="*/ 704810 w 1605470"/>
              <a:gd name="connsiteY79" fmla="*/ 4033999 h 6858000"/>
              <a:gd name="connsiteX80" fmla="*/ 705959 w 1605470"/>
              <a:gd name="connsiteY80" fmla="*/ 4031933 h 6858000"/>
              <a:gd name="connsiteX81" fmla="*/ 704535 w 1605470"/>
              <a:gd name="connsiteY81" fmla="*/ 4013953 h 6858000"/>
              <a:gd name="connsiteX82" fmla="*/ 700443 w 1605470"/>
              <a:gd name="connsiteY82" fmla="*/ 4010511 h 6858000"/>
              <a:gd name="connsiteX83" fmla="*/ 698282 w 1605470"/>
              <a:gd name="connsiteY83" fmla="*/ 3998331 h 6858000"/>
              <a:gd name="connsiteX84" fmla="*/ 690830 w 1605470"/>
              <a:gd name="connsiteY84" fmla="*/ 3974753 h 6858000"/>
              <a:gd name="connsiteX85" fmla="*/ 692428 w 1605470"/>
              <a:gd name="connsiteY85" fmla="*/ 3969950 h 6858000"/>
              <a:gd name="connsiteX86" fmla="*/ 685850 w 1605470"/>
              <a:gd name="connsiteY86" fmla="*/ 3933779 h 6858000"/>
              <a:gd name="connsiteX87" fmla="*/ 687181 w 1605470"/>
              <a:gd name="connsiteY87" fmla="*/ 3933093 h 6858000"/>
              <a:gd name="connsiteX88" fmla="*/ 691535 w 1605470"/>
              <a:gd name="connsiteY88" fmla="*/ 3922082 h 6858000"/>
              <a:gd name="connsiteX89" fmla="*/ 696613 w 1605470"/>
              <a:gd name="connsiteY89" fmla="*/ 3901461 h 6858000"/>
              <a:gd name="connsiteX90" fmla="*/ 719207 w 1605470"/>
              <a:gd name="connsiteY90" fmla="*/ 3813873 h 6858000"/>
              <a:gd name="connsiteX91" fmla="*/ 718632 w 1605470"/>
              <a:gd name="connsiteY91" fmla="*/ 3806161 h 6858000"/>
              <a:gd name="connsiteX92" fmla="*/ 718939 w 1605470"/>
              <a:gd name="connsiteY92" fmla="*/ 3805957 h 6858000"/>
              <a:gd name="connsiteX93" fmla="*/ 718966 w 1605470"/>
              <a:gd name="connsiteY93" fmla="*/ 3797724 h 6858000"/>
              <a:gd name="connsiteX94" fmla="*/ 717581 w 1605470"/>
              <a:gd name="connsiteY94" fmla="*/ 3792098 h 6858000"/>
              <a:gd name="connsiteX95" fmla="*/ 716465 w 1605470"/>
              <a:gd name="connsiteY95" fmla="*/ 3777135 h 6858000"/>
              <a:gd name="connsiteX96" fmla="*/ 718198 w 1605470"/>
              <a:gd name="connsiteY96" fmla="*/ 3771656 h 6858000"/>
              <a:gd name="connsiteX97" fmla="*/ 721941 w 1605470"/>
              <a:gd name="connsiteY97" fmla="*/ 3769007 h 6858000"/>
              <a:gd name="connsiteX98" fmla="*/ 721407 w 1605470"/>
              <a:gd name="connsiteY98" fmla="*/ 3767709 h 6858000"/>
              <a:gd name="connsiteX99" fmla="*/ 730103 w 1605470"/>
              <a:gd name="connsiteY99" fmla="*/ 3738082 h 6858000"/>
              <a:gd name="connsiteX100" fmla="*/ 737449 w 1605470"/>
              <a:gd name="connsiteY100" fmla="*/ 3673397 h 6858000"/>
              <a:gd name="connsiteX101" fmla="*/ 736745 w 1605470"/>
              <a:gd name="connsiteY101" fmla="*/ 3637109 h 6858000"/>
              <a:gd name="connsiteX102" fmla="*/ 740188 w 1605470"/>
              <a:gd name="connsiteY102" fmla="*/ 3536883 h 6858000"/>
              <a:gd name="connsiteX103" fmla="*/ 747726 w 1605470"/>
              <a:gd name="connsiteY103" fmla="*/ 3435652 h 6858000"/>
              <a:gd name="connsiteX104" fmla="*/ 774383 w 1605470"/>
              <a:gd name="connsiteY104" fmla="*/ 3381564 h 6858000"/>
              <a:gd name="connsiteX105" fmla="*/ 774870 w 1605470"/>
              <a:gd name="connsiteY105" fmla="*/ 3375761 h 6858000"/>
              <a:gd name="connsiteX106" fmla="*/ 770510 w 1605470"/>
              <a:gd name="connsiteY106" fmla="*/ 3361844 h 6858000"/>
              <a:gd name="connsiteX107" fmla="*/ 767933 w 1605470"/>
              <a:gd name="connsiteY107" fmla="*/ 3356929 h 6858000"/>
              <a:gd name="connsiteX108" fmla="*/ 766158 w 1605470"/>
              <a:gd name="connsiteY108" fmla="*/ 3349058 h 6858000"/>
              <a:gd name="connsiteX109" fmla="*/ 766414 w 1605470"/>
              <a:gd name="connsiteY109" fmla="*/ 3348763 h 6858000"/>
              <a:gd name="connsiteX110" fmla="*/ 764166 w 1605470"/>
              <a:gd name="connsiteY110" fmla="*/ 3341588 h 6858000"/>
              <a:gd name="connsiteX111" fmla="*/ 749397 w 1605470"/>
              <a:gd name="connsiteY111" fmla="*/ 3307769 h 6858000"/>
              <a:gd name="connsiteX112" fmla="*/ 766960 w 1605470"/>
              <a:gd name="connsiteY112" fmla="*/ 3250522 h 6858000"/>
              <a:gd name="connsiteX113" fmla="*/ 767385 w 1605470"/>
              <a:gd name="connsiteY113" fmla="*/ 3229163 h 6858000"/>
              <a:gd name="connsiteX114" fmla="*/ 769208 w 1605470"/>
              <a:gd name="connsiteY114" fmla="*/ 3217217 h 6858000"/>
              <a:gd name="connsiteX115" fmla="*/ 770350 w 1605470"/>
              <a:gd name="connsiteY115" fmla="*/ 3216125 h 6858000"/>
              <a:gd name="connsiteX116" fmla="*/ 756043 w 1605470"/>
              <a:gd name="connsiteY116" fmla="*/ 3183755 h 6858000"/>
              <a:gd name="connsiteX117" fmla="*/ 756544 w 1605470"/>
              <a:gd name="connsiteY117" fmla="*/ 3178642 h 6858000"/>
              <a:gd name="connsiteX118" fmla="*/ 744144 w 1605470"/>
              <a:gd name="connsiteY118" fmla="*/ 3158586 h 6858000"/>
              <a:gd name="connsiteX119" fmla="*/ 739378 w 1605470"/>
              <a:gd name="connsiteY119" fmla="*/ 3147669 h 6858000"/>
              <a:gd name="connsiteX120" fmla="*/ 734648 w 1605470"/>
              <a:gd name="connsiteY120" fmla="*/ 3145733 h 6858000"/>
              <a:gd name="connsiteX121" fmla="*/ 729329 w 1605470"/>
              <a:gd name="connsiteY121" fmla="*/ 3129034 h 6858000"/>
              <a:gd name="connsiteX122" fmla="*/ 729994 w 1605470"/>
              <a:gd name="connsiteY122" fmla="*/ 3126682 h 6858000"/>
              <a:gd name="connsiteX123" fmla="*/ 720862 w 1605470"/>
              <a:gd name="connsiteY123" fmla="*/ 3114519 h 6858000"/>
              <a:gd name="connsiteX124" fmla="*/ 707471 w 1605470"/>
              <a:gd name="connsiteY124" fmla="*/ 3106272 h 6858000"/>
              <a:gd name="connsiteX125" fmla="*/ 680201 w 1605470"/>
              <a:gd name="connsiteY125" fmla="*/ 2958185 h 6858000"/>
              <a:gd name="connsiteX126" fmla="*/ 622815 w 1605470"/>
              <a:gd name="connsiteY126" fmla="*/ 2762989 h 6858000"/>
              <a:gd name="connsiteX127" fmla="*/ 571733 w 1605470"/>
              <a:gd name="connsiteY127" fmla="*/ 2554718 h 6858000"/>
              <a:gd name="connsiteX128" fmla="*/ 551827 w 1605470"/>
              <a:gd name="connsiteY128" fmla="*/ 2485734 h 6858000"/>
              <a:gd name="connsiteX129" fmla="*/ 542550 w 1605470"/>
              <a:gd name="connsiteY129" fmla="*/ 2447068 h 6858000"/>
              <a:gd name="connsiteX130" fmla="*/ 529511 w 1605470"/>
              <a:gd name="connsiteY130" fmla="*/ 2425819 h 6858000"/>
              <a:gd name="connsiteX131" fmla="*/ 528878 w 1605470"/>
              <a:gd name="connsiteY131" fmla="*/ 2408971 h 6858000"/>
              <a:gd name="connsiteX132" fmla="*/ 535510 w 1605470"/>
              <a:gd name="connsiteY132" fmla="*/ 2402874 h 6858000"/>
              <a:gd name="connsiteX133" fmla="*/ 538122 w 1605470"/>
              <a:gd name="connsiteY133" fmla="*/ 2381443 h 6858000"/>
              <a:gd name="connsiteX134" fmla="*/ 514451 w 1605470"/>
              <a:gd name="connsiteY134" fmla="*/ 2261920 h 6858000"/>
              <a:gd name="connsiteX135" fmla="*/ 486968 w 1605470"/>
              <a:gd name="connsiteY135" fmla="*/ 2182937 h 6858000"/>
              <a:gd name="connsiteX136" fmla="*/ 488555 w 1605470"/>
              <a:gd name="connsiteY136" fmla="*/ 2155135 h 6858000"/>
              <a:gd name="connsiteX137" fmla="*/ 486013 w 1605470"/>
              <a:gd name="connsiteY137" fmla="*/ 2118008 h 6858000"/>
              <a:gd name="connsiteX138" fmla="*/ 487006 w 1605470"/>
              <a:gd name="connsiteY138" fmla="*/ 2050531 h 6858000"/>
              <a:gd name="connsiteX139" fmla="*/ 478812 w 1605470"/>
              <a:gd name="connsiteY139" fmla="*/ 1963269 h 6858000"/>
              <a:gd name="connsiteX140" fmla="*/ 442619 w 1605470"/>
              <a:gd name="connsiteY140" fmla="*/ 1910499 h 6858000"/>
              <a:gd name="connsiteX141" fmla="*/ 446785 w 1605470"/>
              <a:gd name="connsiteY141" fmla="*/ 1903212 h 6858000"/>
              <a:gd name="connsiteX142" fmla="*/ 436547 w 1605470"/>
              <a:gd name="connsiteY142" fmla="*/ 1861531 h 6858000"/>
              <a:gd name="connsiteX143" fmla="*/ 390346 w 1605470"/>
              <a:gd name="connsiteY143" fmla="*/ 1732919 h 6858000"/>
              <a:gd name="connsiteX144" fmla="*/ 362657 w 1605470"/>
              <a:gd name="connsiteY144" fmla="*/ 1663540 h 6858000"/>
              <a:gd name="connsiteX145" fmla="*/ 361783 w 1605470"/>
              <a:gd name="connsiteY145" fmla="*/ 1615777 h 6858000"/>
              <a:gd name="connsiteX146" fmla="*/ 342578 w 1605470"/>
              <a:gd name="connsiteY146" fmla="*/ 1563678 h 6858000"/>
              <a:gd name="connsiteX147" fmla="*/ 355658 w 1605470"/>
              <a:gd name="connsiteY147" fmla="*/ 1519474 h 6858000"/>
              <a:gd name="connsiteX148" fmla="*/ 348400 w 1605470"/>
              <a:gd name="connsiteY148" fmla="*/ 1477995 h 6858000"/>
              <a:gd name="connsiteX149" fmla="*/ 334485 w 1605470"/>
              <a:gd name="connsiteY149" fmla="*/ 1373769 h 6858000"/>
              <a:gd name="connsiteX150" fmla="*/ 342792 w 1605470"/>
              <a:gd name="connsiteY150" fmla="*/ 1307086 h 6858000"/>
              <a:gd name="connsiteX151" fmla="*/ 343980 w 1605470"/>
              <a:gd name="connsiteY151" fmla="*/ 1189033 h 6858000"/>
              <a:gd name="connsiteX152" fmla="*/ 348665 w 1605470"/>
              <a:gd name="connsiteY152" fmla="*/ 1168288 h 6858000"/>
              <a:gd name="connsiteX153" fmla="*/ 340947 w 1605470"/>
              <a:gd name="connsiteY153" fmla="*/ 1142577 h 6858000"/>
              <a:gd name="connsiteX154" fmla="*/ 330253 w 1605470"/>
              <a:gd name="connsiteY154" fmla="*/ 1088484 h 6858000"/>
              <a:gd name="connsiteX155" fmla="*/ 318989 w 1605470"/>
              <a:gd name="connsiteY155" fmla="*/ 1016103 h 6858000"/>
              <a:gd name="connsiteX156" fmla="*/ 320445 w 1605470"/>
              <a:gd name="connsiteY156" fmla="*/ 932283 h 6858000"/>
              <a:gd name="connsiteX157" fmla="*/ 322681 w 1605470"/>
              <a:gd name="connsiteY157" fmla="*/ 915925 h 6858000"/>
              <a:gd name="connsiteX158" fmla="*/ 315310 w 1605470"/>
              <a:gd name="connsiteY158" fmla="*/ 896999 h 6858000"/>
              <a:gd name="connsiteX159" fmla="*/ 284718 w 1605470"/>
              <a:gd name="connsiteY159" fmla="*/ 821517 h 6858000"/>
              <a:gd name="connsiteX160" fmla="*/ 263668 w 1605470"/>
              <a:gd name="connsiteY160" fmla="*/ 751353 h 6858000"/>
              <a:gd name="connsiteX161" fmla="*/ 263226 w 1605470"/>
              <a:gd name="connsiteY161" fmla="*/ 721230 h 6858000"/>
              <a:gd name="connsiteX162" fmla="*/ 248897 w 1605470"/>
              <a:gd name="connsiteY162" fmla="*/ 681659 h 6858000"/>
              <a:gd name="connsiteX163" fmla="*/ 234316 w 1605470"/>
              <a:gd name="connsiteY163" fmla="*/ 635218 h 6858000"/>
              <a:gd name="connsiteX164" fmla="*/ 239327 w 1605470"/>
              <a:gd name="connsiteY164" fmla="*/ 613763 h 6858000"/>
              <a:gd name="connsiteX165" fmla="*/ 225269 w 1605470"/>
              <a:gd name="connsiteY165" fmla="*/ 598582 h 6858000"/>
              <a:gd name="connsiteX166" fmla="*/ 224950 w 1605470"/>
              <a:gd name="connsiteY166" fmla="*/ 576846 h 6858000"/>
              <a:gd name="connsiteX167" fmla="*/ 204576 w 1605470"/>
              <a:gd name="connsiteY167" fmla="*/ 530055 h 6858000"/>
              <a:gd name="connsiteX168" fmla="*/ 219064 w 1605470"/>
              <a:gd name="connsiteY168" fmla="*/ 469651 h 6858000"/>
              <a:gd name="connsiteX169" fmla="*/ 195012 w 1605470"/>
              <a:gd name="connsiteY169" fmla="*/ 448559 h 6858000"/>
              <a:gd name="connsiteX170" fmla="*/ 201434 w 1605470"/>
              <a:gd name="connsiteY170" fmla="*/ 441529 h 6858000"/>
              <a:gd name="connsiteX171" fmla="*/ 200655 w 1605470"/>
              <a:gd name="connsiteY171" fmla="*/ 428927 h 6858000"/>
              <a:gd name="connsiteX172" fmla="*/ 190059 w 1605470"/>
              <a:gd name="connsiteY172" fmla="*/ 430161 h 6858000"/>
              <a:gd name="connsiteX173" fmla="*/ 167079 w 1605470"/>
              <a:gd name="connsiteY173" fmla="*/ 367211 h 6858000"/>
              <a:gd name="connsiteX174" fmla="*/ 124571 w 1605470"/>
              <a:gd name="connsiteY174" fmla="*/ 302178 h 6858000"/>
              <a:gd name="connsiteX175" fmla="*/ 103243 w 1605470"/>
              <a:gd name="connsiteY175" fmla="*/ 211375 h 6858000"/>
              <a:gd name="connsiteX176" fmla="*/ 94571 w 1605470"/>
              <a:gd name="connsiteY176" fmla="*/ 184179 h 6858000"/>
              <a:gd name="connsiteX177" fmla="*/ 13437 w 1605470"/>
              <a:gd name="connsiteY177" fmla="*/ 19287 h 6858000"/>
              <a:gd name="connsiteX178" fmla="*/ 0 w 1605470"/>
              <a:gd name="connsiteY17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10261 w 1605470"/>
              <a:gd name="connsiteY37" fmla="*/ 5634527 h 6858000"/>
              <a:gd name="connsiteX38" fmla="*/ 523992 w 1605470"/>
              <a:gd name="connsiteY38" fmla="*/ 5619557 h 6858000"/>
              <a:gd name="connsiteX39" fmla="*/ 526609 w 1605470"/>
              <a:gd name="connsiteY39" fmla="*/ 5617081 h 6858000"/>
              <a:gd name="connsiteX40" fmla="*/ 531653 w 1605470"/>
              <a:gd name="connsiteY40" fmla="*/ 5604904 h 6858000"/>
              <a:gd name="connsiteX41" fmla="*/ 539863 w 1605470"/>
              <a:gd name="connsiteY41" fmla="*/ 5604298 h 6858000"/>
              <a:gd name="connsiteX42" fmla="*/ 552319 w 1605470"/>
              <a:gd name="connsiteY42" fmla="*/ 5587997 h 6858000"/>
              <a:gd name="connsiteX43" fmla="*/ 559710 w 1605470"/>
              <a:gd name="connsiteY43" fmla="*/ 5564796 h 6858000"/>
              <a:gd name="connsiteX44" fmla="*/ 587214 w 1605470"/>
              <a:gd name="connsiteY44" fmla="*/ 5451511 h 6858000"/>
              <a:gd name="connsiteX45" fmla="*/ 608019 w 1605470"/>
              <a:gd name="connsiteY45" fmla="*/ 5385461 h 6858000"/>
              <a:gd name="connsiteX46" fmla="*/ 622750 w 1605470"/>
              <a:gd name="connsiteY46" fmla="*/ 5363084 h 6858000"/>
              <a:gd name="connsiteX47" fmla="*/ 638731 w 1605470"/>
              <a:gd name="connsiteY47" fmla="*/ 5330009 h 6858000"/>
              <a:gd name="connsiteX48" fmla="*/ 672224 w 1605470"/>
              <a:gd name="connsiteY48" fmla="*/ 5273739 h 6858000"/>
              <a:gd name="connsiteX49" fmla="*/ 681823 w 1605470"/>
              <a:gd name="connsiteY49" fmla="*/ 5241779 h 6858000"/>
              <a:gd name="connsiteX50" fmla="*/ 693049 w 1605470"/>
              <a:gd name="connsiteY50" fmla="*/ 5225268 h 6858000"/>
              <a:gd name="connsiteX51" fmla="*/ 694069 w 1605470"/>
              <a:gd name="connsiteY51" fmla="*/ 5217684 h 6858000"/>
              <a:gd name="connsiteX52" fmla="*/ 701410 w 1605470"/>
              <a:gd name="connsiteY52" fmla="*/ 5193377 h 6858000"/>
              <a:gd name="connsiteX53" fmla="*/ 704713 w 1605470"/>
              <a:gd name="connsiteY53" fmla="*/ 5179288 h 6858000"/>
              <a:gd name="connsiteX54" fmla="*/ 705697 w 1605470"/>
              <a:gd name="connsiteY54" fmla="*/ 5173621 h 6858000"/>
              <a:gd name="connsiteX55" fmla="*/ 701331 w 1605470"/>
              <a:gd name="connsiteY55" fmla="*/ 5159961 h 6858000"/>
              <a:gd name="connsiteX56" fmla="*/ 708008 w 1605470"/>
              <a:gd name="connsiteY56" fmla="*/ 5144295 h 6858000"/>
              <a:gd name="connsiteX57" fmla="*/ 704941 w 1605470"/>
              <a:gd name="connsiteY57" fmla="*/ 5125185 h 6858000"/>
              <a:gd name="connsiteX58" fmla="*/ 711771 w 1605470"/>
              <a:gd name="connsiteY58" fmla="*/ 5121884 h 6858000"/>
              <a:gd name="connsiteX59" fmla="*/ 721092 w 1605470"/>
              <a:gd name="connsiteY59" fmla="*/ 5108383 h 6858000"/>
              <a:gd name="connsiteX60" fmla="*/ 717045 w 1605470"/>
              <a:gd name="connsiteY60" fmla="*/ 5094705 h 6858000"/>
              <a:gd name="connsiteX61" fmla="*/ 718807 w 1605470"/>
              <a:gd name="connsiteY61" fmla="*/ 5067850 h 6858000"/>
              <a:gd name="connsiteX62" fmla="*/ 721538 w 1605470"/>
              <a:gd name="connsiteY62" fmla="*/ 5060861 h 6858000"/>
              <a:gd name="connsiteX63" fmla="*/ 718242 w 1605470"/>
              <a:gd name="connsiteY63" fmla="*/ 5034192 h 6858000"/>
              <a:gd name="connsiteX64" fmla="*/ 719796 w 1605470"/>
              <a:gd name="connsiteY64" fmla="*/ 4993030 h 6858000"/>
              <a:gd name="connsiteX65" fmla="*/ 726705 w 1605470"/>
              <a:gd name="connsiteY65" fmla="*/ 4946844 h 6858000"/>
              <a:gd name="connsiteX66" fmla="*/ 722561 w 1605470"/>
              <a:gd name="connsiteY66" fmla="*/ 4932692 h 6858000"/>
              <a:gd name="connsiteX67" fmla="*/ 724935 w 1605470"/>
              <a:gd name="connsiteY67" fmla="*/ 4821504 h 6858000"/>
              <a:gd name="connsiteX68" fmla="*/ 732118 w 1605470"/>
              <a:gd name="connsiteY68" fmla="*/ 4801535 h 6858000"/>
              <a:gd name="connsiteX69" fmla="*/ 739787 w 1605470"/>
              <a:gd name="connsiteY69" fmla="*/ 4797794 h 6858000"/>
              <a:gd name="connsiteX70" fmla="*/ 741081 w 1605470"/>
              <a:gd name="connsiteY70" fmla="*/ 4784526 h 6858000"/>
              <a:gd name="connsiteX71" fmla="*/ 742865 w 1605470"/>
              <a:gd name="connsiteY71" fmla="*/ 4781211 h 6858000"/>
              <a:gd name="connsiteX72" fmla="*/ 751652 w 1605470"/>
              <a:gd name="connsiteY72" fmla="*/ 4761984 h 6858000"/>
              <a:gd name="connsiteX73" fmla="*/ 747700 w 1605470"/>
              <a:gd name="connsiteY73" fmla="*/ 4690749 h 6858000"/>
              <a:gd name="connsiteX74" fmla="*/ 743180 w 1605470"/>
              <a:gd name="connsiteY74" fmla="*/ 4613201 h 6858000"/>
              <a:gd name="connsiteX75" fmla="*/ 738263 w 1605470"/>
              <a:gd name="connsiteY75" fmla="*/ 4444346 h 6858000"/>
              <a:gd name="connsiteX76" fmla="*/ 756542 w 1605470"/>
              <a:gd name="connsiteY76" fmla="*/ 4350346 h 6858000"/>
              <a:gd name="connsiteX77" fmla="*/ 715481 w 1605470"/>
              <a:gd name="connsiteY77" fmla="*/ 4214165 h 6858000"/>
              <a:gd name="connsiteX78" fmla="*/ 719554 w 1605470"/>
              <a:gd name="connsiteY78" fmla="*/ 4090296 h 6858000"/>
              <a:gd name="connsiteX79" fmla="*/ 704810 w 1605470"/>
              <a:gd name="connsiteY79" fmla="*/ 4033999 h 6858000"/>
              <a:gd name="connsiteX80" fmla="*/ 705959 w 1605470"/>
              <a:gd name="connsiteY80" fmla="*/ 4031933 h 6858000"/>
              <a:gd name="connsiteX81" fmla="*/ 704535 w 1605470"/>
              <a:gd name="connsiteY81" fmla="*/ 4013953 h 6858000"/>
              <a:gd name="connsiteX82" fmla="*/ 700443 w 1605470"/>
              <a:gd name="connsiteY82" fmla="*/ 4010511 h 6858000"/>
              <a:gd name="connsiteX83" fmla="*/ 698282 w 1605470"/>
              <a:gd name="connsiteY83" fmla="*/ 3998331 h 6858000"/>
              <a:gd name="connsiteX84" fmla="*/ 690830 w 1605470"/>
              <a:gd name="connsiteY84" fmla="*/ 3974753 h 6858000"/>
              <a:gd name="connsiteX85" fmla="*/ 692428 w 1605470"/>
              <a:gd name="connsiteY85" fmla="*/ 3969950 h 6858000"/>
              <a:gd name="connsiteX86" fmla="*/ 685850 w 1605470"/>
              <a:gd name="connsiteY86" fmla="*/ 3933779 h 6858000"/>
              <a:gd name="connsiteX87" fmla="*/ 687181 w 1605470"/>
              <a:gd name="connsiteY87" fmla="*/ 3933093 h 6858000"/>
              <a:gd name="connsiteX88" fmla="*/ 691535 w 1605470"/>
              <a:gd name="connsiteY88" fmla="*/ 3922082 h 6858000"/>
              <a:gd name="connsiteX89" fmla="*/ 696613 w 1605470"/>
              <a:gd name="connsiteY89" fmla="*/ 3901461 h 6858000"/>
              <a:gd name="connsiteX90" fmla="*/ 719207 w 1605470"/>
              <a:gd name="connsiteY90" fmla="*/ 3813873 h 6858000"/>
              <a:gd name="connsiteX91" fmla="*/ 718632 w 1605470"/>
              <a:gd name="connsiteY91" fmla="*/ 3806161 h 6858000"/>
              <a:gd name="connsiteX92" fmla="*/ 718939 w 1605470"/>
              <a:gd name="connsiteY92" fmla="*/ 3805957 h 6858000"/>
              <a:gd name="connsiteX93" fmla="*/ 718966 w 1605470"/>
              <a:gd name="connsiteY93" fmla="*/ 3797724 h 6858000"/>
              <a:gd name="connsiteX94" fmla="*/ 717581 w 1605470"/>
              <a:gd name="connsiteY94" fmla="*/ 3792098 h 6858000"/>
              <a:gd name="connsiteX95" fmla="*/ 716465 w 1605470"/>
              <a:gd name="connsiteY95" fmla="*/ 3777135 h 6858000"/>
              <a:gd name="connsiteX96" fmla="*/ 718198 w 1605470"/>
              <a:gd name="connsiteY96" fmla="*/ 3771656 h 6858000"/>
              <a:gd name="connsiteX97" fmla="*/ 721941 w 1605470"/>
              <a:gd name="connsiteY97" fmla="*/ 3769007 h 6858000"/>
              <a:gd name="connsiteX98" fmla="*/ 721407 w 1605470"/>
              <a:gd name="connsiteY98" fmla="*/ 3767709 h 6858000"/>
              <a:gd name="connsiteX99" fmla="*/ 730103 w 1605470"/>
              <a:gd name="connsiteY99" fmla="*/ 3738082 h 6858000"/>
              <a:gd name="connsiteX100" fmla="*/ 737449 w 1605470"/>
              <a:gd name="connsiteY100" fmla="*/ 3673397 h 6858000"/>
              <a:gd name="connsiteX101" fmla="*/ 736745 w 1605470"/>
              <a:gd name="connsiteY101" fmla="*/ 3637109 h 6858000"/>
              <a:gd name="connsiteX102" fmla="*/ 740188 w 1605470"/>
              <a:gd name="connsiteY102" fmla="*/ 3536883 h 6858000"/>
              <a:gd name="connsiteX103" fmla="*/ 747726 w 1605470"/>
              <a:gd name="connsiteY103" fmla="*/ 3435652 h 6858000"/>
              <a:gd name="connsiteX104" fmla="*/ 774383 w 1605470"/>
              <a:gd name="connsiteY104" fmla="*/ 3381564 h 6858000"/>
              <a:gd name="connsiteX105" fmla="*/ 774870 w 1605470"/>
              <a:gd name="connsiteY105" fmla="*/ 3375761 h 6858000"/>
              <a:gd name="connsiteX106" fmla="*/ 770510 w 1605470"/>
              <a:gd name="connsiteY106" fmla="*/ 3361844 h 6858000"/>
              <a:gd name="connsiteX107" fmla="*/ 767933 w 1605470"/>
              <a:gd name="connsiteY107" fmla="*/ 3356929 h 6858000"/>
              <a:gd name="connsiteX108" fmla="*/ 766158 w 1605470"/>
              <a:gd name="connsiteY108" fmla="*/ 3349058 h 6858000"/>
              <a:gd name="connsiteX109" fmla="*/ 766414 w 1605470"/>
              <a:gd name="connsiteY109" fmla="*/ 3348763 h 6858000"/>
              <a:gd name="connsiteX110" fmla="*/ 764166 w 1605470"/>
              <a:gd name="connsiteY110" fmla="*/ 3341588 h 6858000"/>
              <a:gd name="connsiteX111" fmla="*/ 749397 w 1605470"/>
              <a:gd name="connsiteY111" fmla="*/ 3307769 h 6858000"/>
              <a:gd name="connsiteX112" fmla="*/ 766960 w 1605470"/>
              <a:gd name="connsiteY112" fmla="*/ 3250522 h 6858000"/>
              <a:gd name="connsiteX113" fmla="*/ 767385 w 1605470"/>
              <a:gd name="connsiteY113" fmla="*/ 3229163 h 6858000"/>
              <a:gd name="connsiteX114" fmla="*/ 769208 w 1605470"/>
              <a:gd name="connsiteY114" fmla="*/ 3217217 h 6858000"/>
              <a:gd name="connsiteX115" fmla="*/ 770350 w 1605470"/>
              <a:gd name="connsiteY115" fmla="*/ 3216125 h 6858000"/>
              <a:gd name="connsiteX116" fmla="*/ 756043 w 1605470"/>
              <a:gd name="connsiteY116" fmla="*/ 3183755 h 6858000"/>
              <a:gd name="connsiteX117" fmla="*/ 756544 w 1605470"/>
              <a:gd name="connsiteY117" fmla="*/ 3178642 h 6858000"/>
              <a:gd name="connsiteX118" fmla="*/ 744144 w 1605470"/>
              <a:gd name="connsiteY118" fmla="*/ 3158586 h 6858000"/>
              <a:gd name="connsiteX119" fmla="*/ 739378 w 1605470"/>
              <a:gd name="connsiteY119" fmla="*/ 3147669 h 6858000"/>
              <a:gd name="connsiteX120" fmla="*/ 734648 w 1605470"/>
              <a:gd name="connsiteY120" fmla="*/ 3145733 h 6858000"/>
              <a:gd name="connsiteX121" fmla="*/ 729329 w 1605470"/>
              <a:gd name="connsiteY121" fmla="*/ 3129034 h 6858000"/>
              <a:gd name="connsiteX122" fmla="*/ 729994 w 1605470"/>
              <a:gd name="connsiteY122" fmla="*/ 3126682 h 6858000"/>
              <a:gd name="connsiteX123" fmla="*/ 720862 w 1605470"/>
              <a:gd name="connsiteY123" fmla="*/ 3114519 h 6858000"/>
              <a:gd name="connsiteX124" fmla="*/ 707471 w 1605470"/>
              <a:gd name="connsiteY124" fmla="*/ 3106272 h 6858000"/>
              <a:gd name="connsiteX125" fmla="*/ 680201 w 1605470"/>
              <a:gd name="connsiteY125" fmla="*/ 2958185 h 6858000"/>
              <a:gd name="connsiteX126" fmla="*/ 622815 w 1605470"/>
              <a:gd name="connsiteY126" fmla="*/ 2762989 h 6858000"/>
              <a:gd name="connsiteX127" fmla="*/ 571733 w 1605470"/>
              <a:gd name="connsiteY127" fmla="*/ 2554718 h 6858000"/>
              <a:gd name="connsiteX128" fmla="*/ 551827 w 1605470"/>
              <a:gd name="connsiteY128" fmla="*/ 2485734 h 6858000"/>
              <a:gd name="connsiteX129" fmla="*/ 542550 w 1605470"/>
              <a:gd name="connsiteY129" fmla="*/ 2447068 h 6858000"/>
              <a:gd name="connsiteX130" fmla="*/ 529511 w 1605470"/>
              <a:gd name="connsiteY130" fmla="*/ 2425819 h 6858000"/>
              <a:gd name="connsiteX131" fmla="*/ 528878 w 1605470"/>
              <a:gd name="connsiteY131" fmla="*/ 2408971 h 6858000"/>
              <a:gd name="connsiteX132" fmla="*/ 535510 w 1605470"/>
              <a:gd name="connsiteY132" fmla="*/ 2402874 h 6858000"/>
              <a:gd name="connsiteX133" fmla="*/ 538122 w 1605470"/>
              <a:gd name="connsiteY133" fmla="*/ 2381443 h 6858000"/>
              <a:gd name="connsiteX134" fmla="*/ 514451 w 1605470"/>
              <a:gd name="connsiteY134" fmla="*/ 2261920 h 6858000"/>
              <a:gd name="connsiteX135" fmla="*/ 486968 w 1605470"/>
              <a:gd name="connsiteY135" fmla="*/ 2182937 h 6858000"/>
              <a:gd name="connsiteX136" fmla="*/ 488555 w 1605470"/>
              <a:gd name="connsiteY136" fmla="*/ 2155135 h 6858000"/>
              <a:gd name="connsiteX137" fmla="*/ 486013 w 1605470"/>
              <a:gd name="connsiteY137" fmla="*/ 2118008 h 6858000"/>
              <a:gd name="connsiteX138" fmla="*/ 487006 w 1605470"/>
              <a:gd name="connsiteY138" fmla="*/ 2050531 h 6858000"/>
              <a:gd name="connsiteX139" fmla="*/ 478812 w 1605470"/>
              <a:gd name="connsiteY139" fmla="*/ 1963269 h 6858000"/>
              <a:gd name="connsiteX140" fmla="*/ 442619 w 1605470"/>
              <a:gd name="connsiteY140" fmla="*/ 1910499 h 6858000"/>
              <a:gd name="connsiteX141" fmla="*/ 446785 w 1605470"/>
              <a:gd name="connsiteY141" fmla="*/ 1903212 h 6858000"/>
              <a:gd name="connsiteX142" fmla="*/ 436547 w 1605470"/>
              <a:gd name="connsiteY142" fmla="*/ 1861531 h 6858000"/>
              <a:gd name="connsiteX143" fmla="*/ 390346 w 1605470"/>
              <a:gd name="connsiteY143" fmla="*/ 1732919 h 6858000"/>
              <a:gd name="connsiteX144" fmla="*/ 362657 w 1605470"/>
              <a:gd name="connsiteY144" fmla="*/ 1663540 h 6858000"/>
              <a:gd name="connsiteX145" fmla="*/ 361783 w 1605470"/>
              <a:gd name="connsiteY145" fmla="*/ 1615777 h 6858000"/>
              <a:gd name="connsiteX146" fmla="*/ 342578 w 1605470"/>
              <a:gd name="connsiteY146" fmla="*/ 1563678 h 6858000"/>
              <a:gd name="connsiteX147" fmla="*/ 355658 w 1605470"/>
              <a:gd name="connsiteY147" fmla="*/ 1519474 h 6858000"/>
              <a:gd name="connsiteX148" fmla="*/ 348400 w 1605470"/>
              <a:gd name="connsiteY148" fmla="*/ 1477995 h 6858000"/>
              <a:gd name="connsiteX149" fmla="*/ 334485 w 1605470"/>
              <a:gd name="connsiteY149" fmla="*/ 1373769 h 6858000"/>
              <a:gd name="connsiteX150" fmla="*/ 342792 w 1605470"/>
              <a:gd name="connsiteY150" fmla="*/ 1307086 h 6858000"/>
              <a:gd name="connsiteX151" fmla="*/ 343980 w 1605470"/>
              <a:gd name="connsiteY151" fmla="*/ 1189033 h 6858000"/>
              <a:gd name="connsiteX152" fmla="*/ 348665 w 1605470"/>
              <a:gd name="connsiteY152" fmla="*/ 1168288 h 6858000"/>
              <a:gd name="connsiteX153" fmla="*/ 340947 w 1605470"/>
              <a:gd name="connsiteY153" fmla="*/ 1142577 h 6858000"/>
              <a:gd name="connsiteX154" fmla="*/ 330253 w 1605470"/>
              <a:gd name="connsiteY154" fmla="*/ 1088484 h 6858000"/>
              <a:gd name="connsiteX155" fmla="*/ 318989 w 1605470"/>
              <a:gd name="connsiteY155" fmla="*/ 1016103 h 6858000"/>
              <a:gd name="connsiteX156" fmla="*/ 320445 w 1605470"/>
              <a:gd name="connsiteY156" fmla="*/ 932283 h 6858000"/>
              <a:gd name="connsiteX157" fmla="*/ 322681 w 1605470"/>
              <a:gd name="connsiteY157" fmla="*/ 915925 h 6858000"/>
              <a:gd name="connsiteX158" fmla="*/ 315310 w 1605470"/>
              <a:gd name="connsiteY158" fmla="*/ 896999 h 6858000"/>
              <a:gd name="connsiteX159" fmla="*/ 284718 w 1605470"/>
              <a:gd name="connsiteY159" fmla="*/ 821517 h 6858000"/>
              <a:gd name="connsiteX160" fmla="*/ 263668 w 1605470"/>
              <a:gd name="connsiteY160" fmla="*/ 751353 h 6858000"/>
              <a:gd name="connsiteX161" fmla="*/ 263226 w 1605470"/>
              <a:gd name="connsiteY161" fmla="*/ 721230 h 6858000"/>
              <a:gd name="connsiteX162" fmla="*/ 248897 w 1605470"/>
              <a:gd name="connsiteY162" fmla="*/ 681659 h 6858000"/>
              <a:gd name="connsiteX163" fmla="*/ 234316 w 1605470"/>
              <a:gd name="connsiteY163" fmla="*/ 635218 h 6858000"/>
              <a:gd name="connsiteX164" fmla="*/ 239327 w 1605470"/>
              <a:gd name="connsiteY164" fmla="*/ 613763 h 6858000"/>
              <a:gd name="connsiteX165" fmla="*/ 225269 w 1605470"/>
              <a:gd name="connsiteY165" fmla="*/ 598582 h 6858000"/>
              <a:gd name="connsiteX166" fmla="*/ 224950 w 1605470"/>
              <a:gd name="connsiteY166" fmla="*/ 576846 h 6858000"/>
              <a:gd name="connsiteX167" fmla="*/ 204576 w 1605470"/>
              <a:gd name="connsiteY167" fmla="*/ 530055 h 6858000"/>
              <a:gd name="connsiteX168" fmla="*/ 219064 w 1605470"/>
              <a:gd name="connsiteY168" fmla="*/ 469651 h 6858000"/>
              <a:gd name="connsiteX169" fmla="*/ 195012 w 1605470"/>
              <a:gd name="connsiteY169" fmla="*/ 448559 h 6858000"/>
              <a:gd name="connsiteX170" fmla="*/ 201434 w 1605470"/>
              <a:gd name="connsiteY170" fmla="*/ 441529 h 6858000"/>
              <a:gd name="connsiteX171" fmla="*/ 200655 w 1605470"/>
              <a:gd name="connsiteY171" fmla="*/ 428927 h 6858000"/>
              <a:gd name="connsiteX172" fmla="*/ 190059 w 1605470"/>
              <a:gd name="connsiteY172" fmla="*/ 430161 h 6858000"/>
              <a:gd name="connsiteX173" fmla="*/ 167079 w 1605470"/>
              <a:gd name="connsiteY173" fmla="*/ 367211 h 6858000"/>
              <a:gd name="connsiteX174" fmla="*/ 124571 w 1605470"/>
              <a:gd name="connsiteY174" fmla="*/ 302178 h 6858000"/>
              <a:gd name="connsiteX175" fmla="*/ 103243 w 1605470"/>
              <a:gd name="connsiteY175" fmla="*/ 211375 h 6858000"/>
              <a:gd name="connsiteX176" fmla="*/ 94571 w 1605470"/>
              <a:gd name="connsiteY176" fmla="*/ 184179 h 6858000"/>
              <a:gd name="connsiteX177" fmla="*/ 13437 w 1605470"/>
              <a:gd name="connsiteY177" fmla="*/ 19287 h 6858000"/>
              <a:gd name="connsiteX178" fmla="*/ 0 w 1605470"/>
              <a:gd name="connsiteY17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10261 w 1605470"/>
              <a:gd name="connsiteY37" fmla="*/ 5634527 h 6858000"/>
              <a:gd name="connsiteX38" fmla="*/ 523992 w 1605470"/>
              <a:gd name="connsiteY38" fmla="*/ 5619557 h 6858000"/>
              <a:gd name="connsiteX39" fmla="*/ 531653 w 1605470"/>
              <a:gd name="connsiteY39" fmla="*/ 5604904 h 6858000"/>
              <a:gd name="connsiteX40" fmla="*/ 539863 w 1605470"/>
              <a:gd name="connsiteY40" fmla="*/ 5604298 h 6858000"/>
              <a:gd name="connsiteX41" fmla="*/ 552319 w 1605470"/>
              <a:gd name="connsiteY41" fmla="*/ 5587997 h 6858000"/>
              <a:gd name="connsiteX42" fmla="*/ 559710 w 1605470"/>
              <a:gd name="connsiteY42" fmla="*/ 5564796 h 6858000"/>
              <a:gd name="connsiteX43" fmla="*/ 587214 w 1605470"/>
              <a:gd name="connsiteY43" fmla="*/ 5451511 h 6858000"/>
              <a:gd name="connsiteX44" fmla="*/ 608019 w 1605470"/>
              <a:gd name="connsiteY44" fmla="*/ 5385461 h 6858000"/>
              <a:gd name="connsiteX45" fmla="*/ 622750 w 1605470"/>
              <a:gd name="connsiteY45" fmla="*/ 5363084 h 6858000"/>
              <a:gd name="connsiteX46" fmla="*/ 638731 w 1605470"/>
              <a:gd name="connsiteY46" fmla="*/ 5330009 h 6858000"/>
              <a:gd name="connsiteX47" fmla="*/ 672224 w 1605470"/>
              <a:gd name="connsiteY47" fmla="*/ 5273739 h 6858000"/>
              <a:gd name="connsiteX48" fmla="*/ 681823 w 1605470"/>
              <a:gd name="connsiteY48" fmla="*/ 5241779 h 6858000"/>
              <a:gd name="connsiteX49" fmla="*/ 693049 w 1605470"/>
              <a:gd name="connsiteY49" fmla="*/ 5225268 h 6858000"/>
              <a:gd name="connsiteX50" fmla="*/ 694069 w 1605470"/>
              <a:gd name="connsiteY50" fmla="*/ 5217684 h 6858000"/>
              <a:gd name="connsiteX51" fmla="*/ 701410 w 1605470"/>
              <a:gd name="connsiteY51" fmla="*/ 5193377 h 6858000"/>
              <a:gd name="connsiteX52" fmla="*/ 704713 w 1605470"/>
              <a:gd name="connsiteY52" fmla="*/ 5179288 h 6858000"/>
              <a:gd name="connsiteX53" fmla="*/ 705697 w 1605470"/>
              <a:gd name="connsiteY53" fmla="*/ 5173621 h 6858000"/>
              <a:gd name="connsiteX54" fmla="*/ 701331 w 1605470"/>
              <a:gd name="connsiteY54" fmla="*/ 5159961 h 6858000"/>
              <a:gd name="connsiteX55" fmla="*/ 708008 w 1605470"/>
              <a:gd name="connsiteY55" fmla="*/ 5144295 h 6858000"/>
              <a:gd name="connsiteX56" fmla="*/ 704941 w 1605470"/>
              <a:gd name="connsiteY56" fmla="*/ 5125185 h 6858000"/>
              <a:gd name="connsiteX57" fmla="*/ 711771 w 1605470"/>
              <a:gd name="connsiteY57" fmla="*/ 5121884 h 6858000"/>
              <a:gd name="connsiteX58" fmla="*/ 721092 w 1605470"/>
              <a:gd name="connsiteY58" fmla="*/ 5108383 h 6858000"/>
              <a:gd name="connsiteX59" fmla="*/ 717045 w 1605470"/>
              <a:gd name="connsiteY59" fmla="*/ 5094705 h 6858000"/>
              <a:gd name="connsiteX60" fmla="*/ 718807 w 1605470"/>
              <a:gd name="connsiteY60" fmla="*/ 5067850 h 6858000"/>
              <a:gd name="connsiteX61" fmla="*/ 721538 w 1605470"/>
              <a:gd name="connsiteY61" fmla="*/ 5060861 h 6858000"/>
              <a:gd name="connsiteX62" fmla="*/ 718242 w 1605470"/>
              <a:gd name="connsiteY62" fmla="*/ 5034192 h 6858000"/>
              <a:gd name="connsiteX63" fmla="*/ 719796 w 1605470"/>
              <a:gd name="connsiteY63" fmla="*/ 4993030 h 6858000"/>
              <a:gd name="connsiteX64" fmla="*/ 726705 w 1605470"/>
              <a:gd name="connsiteY64" fmla="*/ 4946844 h 6858000"/>
              <a:gd name="connsiteX65" fmla="*/ 722561 w 1605470"/>
              <a:gd name="connsiteY65" fmla="*/ 4932692 h 6858000"/>
              <a:gd name="connsiteX66" fmla="*/ 724935 w 1605470"/>
              <a:gd name="connsiteY66" fmla="*/ 4821504 h 6858000"/>
              <a:gd name="connsiteX67" fmla="*/ 732118 w 1605470"/>
              <a:gd name="connsiteY67" fmla="*/ 4801535 h 6858000"/>
              <a:gd name="connsiteX68" fmla="*/ 739787 w 1605470"/>
              <a:gd name="connsiteY68" fmla="*/ 4797794 h 6858000"/>
              <a:gd name="connsiteX69" fmla="*/ 741081 w 1605470"/>
              <a:gd name="connsiteY69" fmla="*/ 4784526 h 6858000"/>
              <a:gd name="connsiteX70" fmla="*/ 742865 w 1605470"/>
              <a:gd name="connsiteY70" fmla="*/ 4781211 h 6858000"/>
              <a:gd name="connsiteX71" fmla="*/ 751652 w 1605470"/>
              <a:gd name="connsiteY71" fmla="*/ 4761984 h 6858000"/>
              <a:gd name="connsiteX72" fmla="*/ 747700 w 1605470"/>
              <a:gd name="connsiteY72" fmla="*/ 4690749 h 6858000"/>
              <a:gd name="connsiteX73" fmla="*/ 743180 w 1605470"/>
              <a:gd name="connsiteY73" fmla="*/ 4613201 h 6858000"/>
              <a:gd name="connsiteX74" fmla="*/ 738263 w 1605470"/>
              <a:gd name="connsiteY74" fmla="*/ 4444346 h 6858000"/>
              <a:gd name="connsiteX75" fmla="*/ 756542 w 1605470"/>
              <a:gd name="connsiteY75" fmla="*/ 4350346 h 6858000"/>
              <a:gd name="connsiteX76" fmla="*/ 715481 w 1605470"/>
              <a:gd name="connsiteY76" fmla="*/ 4214165 h 6858000"/>
              <a:gd name="connsiteX77" fmla="*/ 719554 w 1605470"/>
              <a:gd name="connsiteY77" fmla="*/ 4090296 h 6858000"/>
              <a:gd name="connsiteX78" fmla="*/ 704810 w 1605470"/>
              <a:gd name="connsiteY78" fmla="*/ 4033999 h 6858000"/>
              <a:gd name="connsiteX79" fmla="*/ 705959 w 1605470"/>
              <a:gd name="connsiteY79" fmla="*/ 4031933 h 6858000"/>
              <a:gd name="connsiteX80" fmla="*/ 704535 w 1605470"/>
              <a:gd name="connsiteY80" fmla="*/ 4013953 h 6858000"/>
              <a:gd name="connsiteX81" fmla="*/ 700443 w 1605470"/>
              <a:gd name="connsiteY81" fmla="*/ 4010511 h 6858000"/>
              <a:gd name="connsiteX82" fmla="*/ 698282 w 1605470"/>
              <a:gd name="connsiteY82" fmla="*/ 3998331 h 6858000"/>
              <a:gd name="connsiteX83" fmla="*/ 690830 w 1605470"/>
              <a:gd name="connsiteY83" fmla="*/ 3974753 h 6858000"/>
              <a:gd name="connsiteX84" fmla="*/ 692428 w 1605470"/>
              <a:gd name="connsiteY84" fmla="*/ 3969950 h 6858000"/>
              <a:gd name="connsiteX85" fmla="*/ 685850 w 1605470"/>
              <a:gd name="connsiteY85" fmla="*/ 3933779 h 6858000"/>
              <a:gd name="connsiteX86" fmla="*/ 687181 w 1605470"/>
              <a:gd name="connsiteY86" fmla="*/ 3933093 h 6858000"/>
              <a:gd name="connsiteX87" fmla="*/ 691535 w 1605470"/>
              <a:gd name="connsiteY87" fmla="*/ 3922082 h 6858000"/>
              <a:gd name="connsiteX88" fmla="*/ 696613 w 1605470"/>
              <a:gd name="connsiteY88" fmla="*/ 3901461 h 6858000"/>
              <a:gd name="connsiteX89" fmla="*/ 719207 w 1605470"/>
              <a:gd name="connsiteY89" fmla="*/ 3813873 h 6858000"/>
              <a:gd name="connsiteX90" fmla="*/ 718632 w 1605470"/>
              <a:gd name="connsiteY90" fmla="*/ 3806161 h 6858000"/>
              <a:gd name="connsiteX91" fmla="*/ 718939 w 1605470"/>
              <a:gd name="connsiteY91" fmla="*/ 3805957 h 6858000"/>
              <a:gd name="connsiteX92" fmla="*/ 718966 w 1605470"/>
              <a:gd name="connsiteY92" fmla="*/ 3797724 h 6858000"/>
              <a:gd name="connsiteX93" fmla="*/ 717581 w 1605470"/>
              <a:gd name="connsiteY93" fmla="*/ 3792098 h 6858000"/>
              <a:gd name="connsiteX94" fmla="*/ 716465 w 1605470"/>
              <a:gd name="connsiteY94" fmla="*/ 3777135 h 6858000"/>
              <a:gd name="connsiteX95" fmla="*/ 718198 w 1605470"/>
              <a:gd name="connsiteY95" fmla="*/ 3771656 h 6858000"/>
              <a:gd name="connsiteX96" fmla="*/ 721941 w 1605470"/>
              <a:gd name="connsiteY96" fmla="*/ 3769007 h 6858000"/>
              <a:gd name="connsiteX97" fmla="*/ 721407 w 1605470"/>
              <a:gd name="connsiteY97" fmla="*/ 3767709 h 6858000"/>
              <a:gd name="connsiteX98" fmla="*/ 730103 w 1605470"/>
              <a:gd name="connsiteY98" fmla="*/ 3738082 h 6858000"/>
              <a:gd name="connsiteX99" fmla="*/ 737449 w 1605470"/>
              <a:gd name="connsiteY99" fmla="*/ 3673397 h 6858000"/>
              <a:gd name="connsiteX100" fmla="*/ 736745 w 1605470"/>
              <a:gd name="connsiteY100" fmla="*/ 3637109 h 6858000"/>
              <a:gd name="connsiteX101" fmla="*/ 740188 w 1605470"/>
              <a:gd name="connsiteY101" fmla="*/ 3536883 h 6858000"/>
              <a:gd name="connsiteX102" fmla="*/ 747726 w 1605470"/>
              <a:gd name="connsiteY102" fmla="*/ 3435652 h 6858000"/>
              <a:gd name="connsiteX103" fmla="*/ 774383 w 1605470"/>
              <a:gd name="connsiteY103" fmla="*/ 3381564 h 6858000"/>
              <a:gd name="connsiteX104" fmla="*/ 774870 w 1605470"/>
              <a:gd name="connsiteY104" fmla="*/ 3375761 h 6858000"/>
              <a:gd name="connsiteX105" fmla="*/ 770510 w 1605470"/>
              <a:gd name="connsiteY105" fmla="*/ 3361844 h 6858000"/>
              <a:gd name="connsiteX106" fmla="*/ 767933 w 1605470"/>
              <a:gd name="connsiteY106" fmla="*/ 3356929 h 6858000"/>
              <a:gd name="connsiteX107" fmla="*/ 766158 w 1605470"/>
              <a:gd name="connsiteY107" fmla="*/ 3349058 h 6858000"/>
              <a:gd name="connsiteX108" fmla="*/ 766414 w 1605470"/>
              <a:gd name="connsiteY108" fmla="*/ 3348763 h 6858000"/>
              <a:gd name="connsiteX109" fmla="*/ 764166 w 1605470"/>
              <a:gd name="connsiteY109" fmla="*/ 3341588 h 6858000"/>
              <a:gd name="connsiteX110" fmla="*/ 749397 w 1605470"/>
              <a:gd name="connsiteY110" fmla="*/ 3307769 h 6858000"/>
              <a:gd name="connsiteX111" fmla="*/ 766960 w 1605470"/>
              <a:gd name="connsiteY111" fmla="*/ 3250522 h 6858000"/>
              <a:gd name="connsiteX112" fmla="*/ 767385 w 1605470"/>
              <a:gd name="connsiteY112" fmla="*/ 3229163 h 6858000"/>
              <a:gd name="connsiteX113" fmla="*/ 769208 w 1605470"/>
              <a:gd name="connsiteY113" fmla="*/ 3217217 h 6858000"/>
              <a:gd name="connsiteX114" fmla="*/ 770350 w 1605470"/>
              <a:gd name="connsiteY114" fmla="*/ 3216125 h 6858000"/>
              <a:gd name="connsiteX115" fmla="*/ 756043 w 1605470"/>
              <a:gd name="connsiteY115" fmla="*/ 3183755 h 6858000"/>
              <a:gd name="connsiteX116" fmla="*/ 756544 w 1605470"/>
              <a:gd name="connsiteY116" fmla="*/ 3178642 h 6858000"/>
              <a:gd name="connsiteX117" fmla="*/ 744144 w 1605470"/>
              <a:gd name="connsiteY117" fmla="*/ 3158586 h 6858000"/>
              <a:gd name="connsiteX118" fmla="*/ 739378 w 1605470"/>
              <a:gd name="connsiteY118" fmla="*/ 3147669 h 6858000"/>
              <a:gd name="connsiteX119" fmla="*/ 734648 w 1605470"/>
              <a:gd name="connsiteY119" fmla="*/ 3145733 h 6858000"/>
              <a:gd name="connsiteX120" fmla="*/ 729329 w 1605470"/>
              <a:gd name="connsiteY120" fmla="*/ 3129034 h 6858000"/>
              <a:gd name="connsiteX121" fmla="*/ 729994 w 1605470"/>
              <a:gd name="connsiteY121" fmla="*/ 3126682 h 6858000"/>
              <a:gd name="connsiteX122" fmla="*/ 720862 w 1605470"/>
              <a:gd name="connsiteY122" fmla="*/ 3114519 h 6858000"/>
              <a:gd name="connsiteX123" fmla="*/ 707471 w 1605470"/>
              <a:gd name="connsiteY123" fmla="*/ 3106272 h 6858000"/>
              <a:gd name="connsiteX124" fmla="*/ 680201 w 1605470"/>
              <a:gd name="connsiteY124" fmla="*/ 2958185 h 6858000"/>
              <a:gd name="connsiteX125" fmla="*/ 622815 w 1605470"/>
              <a:gd name="connsiteY125" fmla="*/ 2762989 h 6858000"/>
              <a:gd name="connsiteX126" fmla="*/ 571733 w 1605470"/>
              <a:gd name="connsiteY126" fmla="*/ 2554718 h 6858000"/>
              <a:gd name="connsiteX127" fmla="*/ 551827 w 1605470"/>
              <a:gd name="connsiteY127" fmla="*/ 2485734 h 6858000"/>
              <a:gd name="connsiteX128" fmla="*/ 542550 w 1605470"/>
              <a:gd name="connsiteY128" fmla="*/ 2447068 h 6858000"/>
              <a:gd name="connsiteX129" fmla="*/ 529511 w 1605470"/>
              <a:gd name="connsiteY129" fmla="*/ 2425819 h 6858000"/>
              <a:gd name="connsiteX130" fmla="*/ 528878 w 1605470"/>
              <a:gd name="connsiteY130" fmla="*/ 2408971 h 6858000"/>
              <a:gd name="connsiteX131" fmla="*/ 535510 w 1605470"/>
              <a:gd name="connsiteY131" fmla="*/ 2402874 h 6858000"/>
              <a:gd name="connsiteX132" fmla="*/ 538122 w 1605470"/>
              <a:gd name="connsiteY132" fmla="*/ 2381443 h 6858000"/>
              <a:gd name="connsiteX133" fmla="*/ 514451 w 1605470"/>
              <a:gd name="connsiteY133" fmla="*/ 2261920 h 6858000"/>
              <a:gd name="connsiteX134" fmla="*/ 486968 w 1605470"/>
              <a:gd name="connsiteY134" fmla="*/ 2182937 h 6858000"/>
              <a:gd name="connsiteX135" fmla="*/ 488555 w 1605470"/>
              <a:gd name="connsiteY135" fmla="*/ 2155135 h 6858000"/>
              <a:gd name="connsiteX136" fmla="*/ 486013 w 1605470"/>
              <a:gd name="connsiteY136" fmla="*/ 2118008 h 6858000"/>
              <a:gd name="connsiteX137" fmla="*/ 487006 w 1605470"/>
              <a:gd name="connsiteY137" fmla="*/ 2050531 h 6858000"/>
              <a:gd name="connsiteX138" fmla="*/ 478812 w 1605470"/>
              <a:gd name="connsiteY138" fmla="*/ 1963269 h 6858000"/>
              <a:gd name="connsiteX139" fmla="*/ 442619 w 1605470"/>
              <a:gd name="connsiteY139" fmla="*/ 1910499 h 6858000"/>
              <a:gd name="connsiteX140" fmla="*/ 446785 w 1605470"/>
              <a:gd name="connsiteY140" fmla="*/ 1903212 h 6858000"/>
              <a:gd name="connsiteX141" fmla="*/ 436547 w 1605470"/>
              <a:gd name="connsiteY141" fmla="*/ 1861531 h 6858000"/>
              <a:gd name="connsiteX142" fmla="*/ 390346 w 1605470"/>
              <a:gd name="connsiteY142" fmla="*/ 1732919 h 6858000"/>
              <a:gd name="connsiteX143" fmla="*/ 362657 w 1605470"/>
              <a:gd name="connsiteY143" fmla="*/ 1663540 h 6858000"/>
              <a:gd name="connsiteX144" fmla="*/ 361783 w 1605470"/>
              <a:gd name="connsiteY144" fmla="*/ 1615777 h 6858000"/>
              <a:gd name="connsiteX145" fmla="*/ 342578 w 1605470"/>
              <a:gd name="connsiteY145" fmla="*/ 1563678 h 6858000"/>
              <a:gd name="connsiteX146" fmla="*/ 355658 w 1605470"/>
              <a:gd name="connsiteY146" fmla="*/ 1519474 h 6858000"/>
              <a:gd name="connsiteX147" fmla="*/ 348400 w 1605470"/>
              <a:gd name="connsiteY147" fmla="*/ 1477995 h 6858000"/>
              <a:gd name="connsiteX148" fmla="*/ 334485 w 1605470"/>
              <a:gd name="connsiteY148" fmla="*/ 1373769 h 6858000"/>
              <a:gd name="connsiteX149" fmla="*/ 342792 w 1605470"/>
              <a:gd name="connsiteY149" fmla="*/ 1307086 h 6858000"/>
              <a:gd name="connsiteX150" fmla="*/ 343980 w 1605470"/>
              <a:gd name="connsiteY150" fmla="*/ 1189033 h 6858000"/>
              <a:gd name="connsiteX151" fmla="*/ 348665 w 1605470"/>
              <a:gd name="connsiteY151" fmla="*/ 1168288 h 6858000"/>
              <a:gd name="connsiteX152" fmla="*/ 340947 w 1605470"/>
              <a:gd name="connsiteY152" fmla="*/ 1142577 h 6858000"/>
              <a:gd name="connsiteX153" fmla="*/ 330253 w 1605470"/>
              <a:gd name="connsiteY153" fmla="*/ 1088484 h 6858000"/>
              <a:gd name="connsiteX154" fmla="*/ 318989 w 1605470"/>
              <a:gd name="connsiteY154" fmla="*/ 1016103 h 6858000"/>
              <a:gd name="connsiteX155" fmla="*/ 320445 w 1605470"/>
              <a:gd name="connsiteY155" fmla="*/ 932283 h 6858000"/>
              <a:gd name="connsiteX156" fmla="*/ 322681 w 1605470"/>
              <a:gd name="connsiteY156" fmla="*/ 915925 h 6858000"/>
              <a:gd name="connsiteX157" fmla="*/ 315310 w 1605470"/>
              <a:gd name="connsiteY157" fmla="*/ 896999 h 6858000"/>
              <a:gd name="connsiteX158" fmla="*/ 284718 w 1605470"/>
              <a:gd name="connsiteY158" fmla="*/ 821517 h 6858000"/>
              <a:gd name="connsiteX159" fmla="*/ 263668 w 1605470"/>
              <a:gd name="connsiteY159" fmla="*/ 751353 h 6858000"/>
              <a:gd name="connsiteX160" fmla="*/ 263226 w 1605470"/>
              <a:gd name="connsiteY160" fmla="*/ 721230 h 6858000"/>
              <a:gd name="connsiteX161" fmla="*/ 248897 w 1605470"/>
              <a:gd name="connsiteY161" fmla="*/ 681659 h 6858000"/>
              <a:gd name="connsiteX162" fmla="*/ 234316 w 1605470"/>
              <a:gd name="connsiteY162" fmla="*/ 635218 h 6858000"/>
              <a:gd name="connsiteX163" fmla="*/ 239327 w 1605470"/>
              <a:gd name="connsiteY163" fmla="*/ 613763 h 6858000"/>
              <a:gd name="connsiteX164" fmla="*/ 225269 w 1605470"/>
              <a:gd name="connsiteY164" fmla="*/ 598582 h 6858000"/>
              <a:gd name="connsiteX165" fmla="*/ 224950 w 1605470"/>
              <a:gd name="connsiteY165" fmla="*/ 576846 h 6858000"/>
              <a:gd name="connsiteX166" fmla="*/ 204576 w 1605470"/>
              <a:gd name="connsiteY166" fmla="*/ 530055 h 6858000"/>
              <a:gd name="connsiteX167" fmla="*/ 219064 w 1605470"/>
              <a:gd name="connsiteY167" fmla="*/ 469651 h 6858000"/>
              <a:gd name="connsiteX168" fmla="*/ 195012 w 1605470"/>
              <a:gd name="connsiteY168" fmla="*/ 448559 h 6858000"/>
              <a:gd name="connsiteX169" fmla="*/ 201434 w 1605470"/>
              <a:gd name="connsiteY169" fmla="*/ 441529 h 6858000"/>
              <a:gd name="connsiteX170" fmla="*/ 200655 w 1605470"/>
              <a:gd name="connsiteY170" fmla="*/ 428927 h 6858000"/>
              <a:gd name="connsiteX171" fmla="*/ 190059 w 1605470"/>
              <a:gd name="connsiteY171" fmla="*/ 430161 h 6858000"/>
              <a:gd name="connsiteX172" fmla="*/ 167079 w 1605470"/>
              <a:gd name="connsiteY172" fmla="*/ 367211 h 6858000"/>
              <a:gd name="connsiteX173" fmla="*/ 124571 w 1605470"/>
              <a:gd name="connsiteY173" fmla="*/ 302178 h 6858000"/>
              <a:gd name="connsiteX174" fmla="*/ 103243 w 1605470"/>
              <a:gd name="connsiteY174" fmla="*/ 211375 h 6858000"/>
              <a:gd name="connsiteX175" fmla="*/ 94571 w 1605470"/>
              <a:gd name="connsiteY175" fmla="*/ 184179 h 6858000"/>
              <a:gd name="connsiteX176" fmla="*/ 13437 w 1605470"/>
              <a:gd name="connsiteY176" fmla="*/ 19287 h 6858000"/>
              <a:gd name="connsiteX177" fmla="*/ 0 w 1605470"/>
              <a:gd name="connsiteY177"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59710 w 1605470"/>
              <a:gd name="connsiteY41" fmla="*/ 5564796 h 6858000"/>
              <a:gd name="connsiteX42" fmla="*/ 587214 w 1605470"/>
              <a:gd name="connsiteY42" fmla="*/ 5451511 h 6858000"/>
              <a:gd name="connsiteX43" fmla="*/ 608019 w 1605470"/>
              <a:gd name="connsiteY43" fmla="*/ 5385461 h 6858000"/>
              <a:gd name="connsiteX44" fmla="*/ 622750 w 1605470"/>
              <a:gd name="connsiteY44" fmla="*/ 5363084 h 6858000"/>
              <a:gd name="connsiteX45" fmla="*/ 638731 w 1605470"/>
              <a:gd name="connsiteY45" fmla="*/ 5330009 h 6858000"/>
              <a:gd name="connsiteX46" fmla="*/ 672224 w 1605470"/>
              <a:gd name="connsiteY46" fmla="*/ 5273739 h 6858000"/>
              <a:gd name="connsiteX47" fmla="*/ 681823 w 1605470"/>
              <a:gd name="connsiteY47" fmla="*/ 5241779 h 6858000"/>
              <a:gd name="connsiteX48" fmla="*/ 693049 w 1605470"/>
              <a:gd name="connsiteY48" fmla="*/ 5225268 h 6858000"/>
              <a:gd name="connsiteX49" fmla="*/ 694069 w 1605470"/>
              <a:gd name="connsiteY49" fmla="*/ 5217684 h 6858000"/>
              <a:gd name="connsiteX50" fmla="*/ 701410 w 1605470"/>
              <a:gd name="connsiteY50" fmla="*/ 5193377 h 6858000"/>
              <a:gd name="connsiteX51" fmla="*/ 704713 w 1605470"/>
              <a:gd name="connsiteY51" fmla="*/ 5179288 h 6858000"/>
              <a:gd name="connsiteX52" fmla="*/ 705697 w 1605470"/>
              <a:gd name="connsiteY52" fmla="*/ 5173621 h 6858000"/>
              <a:gd name="connsiteX53" fmla="*/ 701331 w 1605470"/>
              <a:gd name="connsiteY53" fmla="*/ 5159961 h 6858000"/>
              <a:gd name="connsiteX54" fmla="*/ 708008 w 1605470"/>
              <a:gd name="connsiteY54" fmla="*/ 5144295 h 6858000"/>
              <a:gd name="connsiteX55" fmla="*/ 704941 w 1605470"/>
              <a:gd name="connsiteY55" fmla="*/ 5125185 h 6858000"/>
              <a:gd name="connsiteX56" fmla="*/ 711771 w 1605470"/>
              <a:gd name="connsiteY56" fmla="*/ 5121884 h 6858000"/>
              <a:gd name="connsiteX57" fmla="*/ 721092 w 1605470"/>
              <a:gd name="connsiteY57" fmla="*/ 5108383 h 6858000"/>
              <a:gd name="connsiteX58" fmla="*/ 717045 w 1605470"/>
              <a:gd name="connsiteY58" fmla="*/ 5094705 h 6858000"/>
              <a:gd name="connsiteX59" fmla="*/ 718807 w 1605470"/>
              <a:gd name="connsiteY59" fmla="*/ 5067850 h 6858000"/>
              <a:gd name="connsiteX60" fmla="*/ 721538 w 1605470"/>
              <a:gd name="connsiteY60" fmla="*/ 5060861 h 6858000"/>
              <a:gd name="connsiteX61" fmla="*/ 718242 w 1605470"/>
              <a:gd name="connsiteY61" fmla="*/ 5034192 h 6858000"/>
              <a:gd name="connsiteX62" fmla="*/ 719796 w 1605470"/>
              <a:gd name="connsiteY62" fmla="*/ 4993030 h 6858000"/>
              <a:gd name="connsiteX63" fmla="*/ 726705 w 1605470"/>
              <a:gd name="connsiteY63" fmla="*/ 4946844 h 6858000"/>
              <a:gd name="connsiteX64" fmla="*/ 722561 w 1605470"/>
              <a:gd name="connsiteY64" fmla="*/ 4932692 h 6858000"/>
              <a:gd name="connsiteX65" fmla="*/ 724935 w 1605470"/>
              <a:gd name="connsiteY65" fmla="*/ 4821504 h 6858000"/>
              <a:gd name="connsiteX66" fmla="*/ 732118 w 1605470"/>
              <a:gd name="connsiteY66" fmla="*/ 4801535 h 6858000"/>
              <a:gd name="connsiteX67" fmla="*/ 739787 w 1605470"/>
              <a:gd name="connsiteY67" fmla="*/ 4797794 h 6858000"/>
              <a:gd name="connsiteX68" fmla="*/ 741081 w 1605470"/>
              <a:gd name="connsiteY68" fmla="*/ 4784526 h 6858000"/>
              <a:gd name="connsiteX69" fmla="*/ 742865 w 1605470"/>
              <a:gd name="connsiteY69" fmla="*/ 4781211 h 6858000"/>
              <a:gd name="connsiteX70" fmla="*/ 751652 w 1605470"/>
              <a:gd name="connsiteY70" fmla="*/ 4761984 h 6858000"/>
              <a:gd name="connsiteX71" fmla="*/ 747700 w 1605470"/>
              <a:gd name="connsiteY71" fmla="*/ 4690749 h 6858000"/>
              <a:gd name="connsiteX72" fmla="*/ 743180 w 1605470"/>
              <a:gd name="connsiteY72" fmla="*/ 4613201 h 6858000"/>
              <a:gd name="connsiteX73" fmla="*/ 738263 w 1605470"/>
              <a:gd name="connsiteY73" fmla="*/ 4444346 h 6858000"/>
              <a:gd name="connsiteX74" fmla="*/ 756542 w 1605470"/>
              <a:gd name="connsiteY74" fmla="*/ 4350346 h 6858000"/>
              <a:gd name="connsiteX75" fmla="*/ 715481 w 1605470"/>
              <a:gd name="connsiteY75" fmla="*/ 4214165 h 6858000"/>
              <a:gd name="connsiteX76" fmla="*/ 719554 w 1605470"/>
              <a:gd name="connsiteY76" fmla="*/ 4090296 h 6858000"/>
              <a:gd name="connsiteX77" fmla="*/ 704810 w 1605470"/>
              <a:gd name="connsiteY77" fmla="*/ 4033999 h 6858000"/>
              <a:gd name="connsiteX78" fmla="*/ 705959 w 1605470"/>
              <a:gd name="connsiteY78" fmla="*/ 4031933 h 6858000"/>
              <a:gd name="connsiteX79" fmla="*/ 704535 w 1605470"/>
              <a:gd name="connsiteY79" fmla="*/ 4013953 h 6858000"/>
              <a:gd name="connsiteX80" fmla="*/ 700443 w 1605470"/>
              <a:gd name="connsiteY80" fmla="*/ 4010511 h 6858000"/>
              <a:gd name="connsiteX81" fmla="*/ 698282 w 1605470"/>
              <a:gd name="connsiteY81" fmla="*/ 3998331 h 6858000"/>
              <a:gd name="connsiteX82" fmla="*/ 690830 w 1605470"/>
              <a:gd name="connsiteY82" fmla="*/ 3974753 h 6858000"/>
              <a:gd name="connsiteX83" fmla="*/ 692428 w 1605470"/>
              <a:gd name="connsiteY83" fmla="*/ 3969950 h 6858000"/>
              <a:gd name="connsiteX84" fmla="*/ 685850 w 1605470"/>
              <a:gd name="connsiteY84" fmla="*/ 3933779 h 6858000"/>
              <a:gd name="connsiteX85" fmla="*/ 687181 w 1605470"/>
              <a:gd name="connsiteY85" fmla="*/ 3933093 h 6858000"/>
              <a:gd name="connsiteX86" fmla="*/ 691535 w 1605470"/>
              <a:gd name="connsiteY86" fmla="*/ 3922082 h 6858000"/>
              <a:gd name="connsiteX87" fmla="*/ 696613 w 1605470"/>
              <a:gd name="connsiteY87" fmla="*/ 3901461 h 6858000"/>
              <a:gd name="connsiteX88" fmla="*/ 719207 w 1605470"/>
              <a:gd name="connsiteY88" fmla="*/ 3813873 h 6858000"/>
              <a:gd name="connsiteX89" fmla="*/ 718632 w 1605470"/>
              <a:gd name="connsiteY89" fmla="*/ 3806161 h 6858000"/>
              <a:gd name="connsiteX90" fmla="*/ 718939 w 1605470"/>
              <a:gd name="connsiteY90" fmla="*/ 3805957 h 6858000"/>
              <a:gd name="connsiteX91" fmla="*/ 718966 w 1605470"/>
              <a:gd name="connsiteY91" fmla="*/ 3797724 h 6858000"/>
              <a:gd name="connsiteX92" fmla="*/ 717581 w 1605470"/>
              <a:gd name="connsiteY92" fmla="*/ 3792098 h 6858000"/>
              <a:gd name="connsiteX93" fmla="*/ 716465 w 1605470"/>
              <a:gd name="connsiteY93" fmla="*/ 3777135 h 6858000"/>
              <a:gd name="connsiteX94" fmla="*/ 718198 w 1605470"/>
              <a:gd name="connsiteY94" fmla="*/ 3771656 h 6858000"/>
              <a:gd name="connsiteX95" fmla="*/ 721941 w 1605470"/>
              <a:gd name="connsiteY95" fmla="*/ 3769007 h 6858000"/>
              <a:gd name="connsiteX96" fmla="*/ 721407 w 1605470"/>
              <a:gd name="connsiteY96" fmla="*/ 3767709 h 6858000"/>
              <a:gd name="connsiteX97" fmla="*/ 730103 w 1605470"/>
              <a:gd name="connsiteY97" fmla="*/ 3738082 h 6858000"/>
              <a:gd name="connsiteX98" fmla="*/ 737449 w 1605470"/>
              <a:gd name="connsiteY98" fmla="*/ 3673397 h 6858000"/>
              <a:gd name="connsiteX99" fmla="*/ 736745 w 1605470"/>
              <a:gd name="connsiteY99" fmla="*/ 3637109 h 6858000"/>
              <a:gd name="connsiteX100" fmla="*/ 740188 w 1605470"/>
              <a:gd name="connsiteY100" fmla="*/ 3536883 h 6858000"/>
              <a:gd name="connsiteX101" fmla="*/ 747726 w 1605470"/>
              <a:gd name="connsiteY101" fmla="*/ 3435652 h 6858000"/>
              <a:gd name="connsiteX102" fmla="*/ 774383 w 1605470"/>
              <a:gd name="connsiteY102" fmla="*/ 3381564 h 6858000"/>
              <a:gd name="connsiteX103" fmla="*/ 774870 w 1605470"/>
              <a:gd name="connsiteY103" fmla="*/ 3375761 h 6858000"/>
              <a:gd name="connsiteX104" fmla="*/ 770510 w 1605470"/>
              <a:gd name="connsiteY104" fmla="*/ 3361844 h 6858000"/>
              <a:gd name="connsiteX105" fmla="*/ 767933 w 1605470"/>
              <a:gd name="connsiteY105" fmla="*/ 3356929 h 6858000"/>
              <a:gd name="connsiteX106" fmla="*/ 766158 w 1605470"/>
              <a:gd name="connsiteY106" fmla="*/ 3349058 h 6858000"/>
              <a:gd name="connsiteX107" fmla="*/ 766414 w 1605470"/>
              <a:gd name="connsiteY107" fmla="*/ 3348763 h 6858000"/>
              <a:gd name="connsiteX108" fmla="*/ 764166 w 1605470"/>
              <a:gd name="connsiteY108" fmla="*/ 3341588 h 6858000"/>
              <a:gd name="connsiteX109" fmla="*/ 749397 w 1605470"/>
              <a:gd name="connsiteY109" fmla="*/ 3307769 h 6858000"/>
              <a:gd name="connsiteX110" fmla="*/ 766960 w 1605470"/>
              <a:gd name="connsiteY110" fmla="*/ 3250522 h 6858000"/>
              <a:gd name="connsiteX111" fmla="*/ 767385 w 1605470"/>
              <a:gd name="connsiteY111" fmla="*/ 3229163 h 6858000"/>
              <a:gd name="connsiteX112" fmla="*/ 769208 w 1605470"/>
              <a:gd name="connsiteY112" fmla="*/ 3217217 h 6858000"/>
              <a:gd name="connsiteX113" fmla="*/ 770350 w 1605470"/>
              <a:gd name="connsiteY113" fmla="*/ 3216125 h 6858000"/>
              <a:gd name="connsiteX114" fmla="*/ 756043 w 1605470"/>
              <a:gd name="connsiteY114" fmla="*/ 3183755 h 6858000"/>
              <a:gd name="connsiteX115" fmla="*/ 756544 w 1605470"/>
              <a:gd name="connsiteY115" fmla="*/ 3178642 h 6858000"/>
              <a:gd name="connsiteX116" fmla="*/ 744144 w 1605470"/>
              <a:gd name="connsiteY116" fmla="*/ 3158586 h 6858000"/>
              <a:gd name="connsiteX117" fmla="*/ 739378 w 1605470"/>
              <a:gd name="connsiteY117" fmla="*/ 3147669 h 6858000"/>
              <a:gd name="connsiteX118" fmla="*/ 734648 w 1605470"/>
              <a:gd name="connsiteY118" fmla="*/ 3145733 h 6858000"/>
              <a:gd name="connsiteX119" fmla="*/ 729329 w 1605470"/>
              <a:gd name="connsiteY119" fmla="*/ 3129034 h 6858000"/>
              <a:gd name="connsiteX120" fmla="*/ 729994 w 1605470"/>
              <a:gd name="connsiteY120" fmla="*/ 3126682 h 6858000"/>
              <a:gd name="connsiteX121" fmla="*/ 720862 w 1605470"/>
              <a:gd name="connsiteY121" fmla="*/ 3114519 h 6858000"/>
              <a:gd name="connsiteX122" fmla="*/ 707471 w 1605470"/>
              <a:gd name="connsiteY122" fmla="*/ 3106272 h 6858000"/>
              <a:gd name="connsiteX123" fmla="*/ 680201 w 1605470"/>
              <a:gd name="connsiteY123" fmla="*/ 2958185 h 6858000"/>
              <a:gd name="connsiteX124" fmla="*/ 622815 w 1605470"/>
              <a:gd name="connsiteY124" fmla="*/ 2762989 h 6858000"/>
              <a:gd name="connsiteX125" fmla="*/ 571733 w 1605470"/>
              <a:gd name="connsiteY125" fmla="*/ 2554718 h 6858000"/>
              <a:gd name="connsiteX126" fmla="*/ 551827 w 1605470"/>
              <a:gd name="connsiteY126" fmla="*/ 2485734 h 6858000"/>
              <a:gd name="connsiteX127" fmla="*/ 542550 w 1605470"/>
              <a:gd name="connsiteY127" fmla="*/ 2447068 h 6858000"/>
              <a:gd name="connsiteX128" fmla="*/ 529511 w 1605470"/>
              <a:gd name="connsiteY128" fmla="*/ 2425819 h 6858000"/>
              <a:gd name="connsiteX129" fmla="*/ 528878 w 1605470"/>
              <a:gd name="connsiteY129" fmla="*/ 2408971 h 6858000"/>
              <a:gd name="connsiteX130" fmla="*/ 535510 w 1605470"/>
              <a:gd name="connsiteY130" fmla="*/ 2402874 h 6858000"/>
              <a:gd name="connsiteX131" fmla="*/ 538122 w 1605470"/>
              <a:gd name="connsiteY131" fmla="*/ 2381443 h 6858000"/>
              <a:gd name="connsiteX132" fmla="*/ 514451 w 1605470"/>
              <a:gd name="connsiteY132" fmla="*/ 2261920 h 6858000"/>
              <a:gd name="connsiteX133" fmla="*/ 486968 w 1605470"/>
              <a:gd name="connsiteY133" fmla="*/ 2182937 h 6858000"/>
              <a:gd name="connsiteX134" fmla="*/ 488555 w 1605470"/>
              <a:gd name="connsiteY134" fmla="*/ 2155135 h 6858000"/>
              <a:gd name="connsiteX135" fmla="*/ 486013 w 1605470"/>
              <a:gd name="connsiteY135" fmla="*/ 2118008 h 6858000"/>
              <a:gd name="connsiteX136" fmla="*/ 487006 w 1605470"/>
              <a:gd name="connsiteY136" fmla="*/ 2050531 h 6858000"/>
              <a:gd name="connsiteX137" fmla="*/ 478812 w 1605470"/>
              <a:gd name="connsiteY137" fmla="*/ 1963269 h 6858000"/>
              <a:gd name="connsiteX138" fmla="*/ 442619 w 1605470"/>
              <a:gd name="connsiteY138" fmla="*/ 1910499 h 6858000"/>
              <a:gd name="connsiteX139" fmla="*/ 446785 w 1605470"/>
              <a:gd name="connsiteY139" fmla="*/ 1903212 h 6858000"/>
              <a:gd name="connsiteX140" fmla="*/ 436547 w 1605470"/>
              <a:gd name="connsiteY140" fmla="*/ 1861531 h 6858000"/>
              <a:gd name="connsiteX141" fmla="*/ 390346 w 1605470"/>
              <a:gd name="connsiteY141" fmla="*/ 1732919 h 6858000"/>
              <a:gd name="connsiteX142" fmla="*/ 362657 w 1605470"/>
              <a:gd name="connsiteY142" fmla="*/ 1663540 h 6858000"/>
              <a:gd name="connsiteX143" fmla="*/ 361783 w 1605470"/>
              <a:gd name="connsiteY143" fmla="*/ 1615777 h 6858000"/>
              <a:gd name="connsiteX144" fmla="*/ 342578 w 1605470"/>
              <a:gd name="connsiteY144" fmla="*/ 1563678 h 6858000"/>
              <a:gd name="connsiteX145" fmla="*/ 355658 w 1605470"/>
              <a:gd name="connsiteY145" fmla="*/ 1519474 h 6858000"/>
              <a:gd name="connsiteX146" fmla="*/ 348400 w 1605470"/>
              <a:gd name="connsiteY146" fmla="*/ 1477995 h 6858000"/>
              <a:gd name="connsiteX147" fmla="*/ 334485 w 1605470"/>
              <a:gd name="connsiteY147" fmla="*/ 1373769 h 6858000"/>
              <a:gd name="connsiteX148" fmla="*/ 342792 w 1605470"/>
              <a:gd name="connsiteY148" fmla="*/ 1307086 h 6858000"/>
              <a:gd name="connsiteX149" fmla="*/ 343980 w 1605470"/>
              <a:gd name="connsiteY149" fmla="*/ 1189033 h 6858000"/>
              <a:gd name="connsiteX150" fmla="*/ 348665 w 1605470"/>
              <a:gd name="connsiteY150" fmla="*/ 1168288 h 6858000"/>
              <a:gd name="connsiteX151" fmla="*/ 340947 w 1605470"/>
              <a:gd name="connsiteY151" fmla="*/ 1142577 h 6858000"/>
              <a:gd name="connsiteX152" fmla="*/ 330253 w 1605470"/>
              <a:gd name="connsiteY152" fmla="*/ 1088484 h 6858000"/>
              <a:gd name="connsiteX153" fmla="*/ 318989 w 1605470"/>
              <a:gd name="connsiteY153" fmla="*/ 1016103 h 6858000"/>
              <a:gd name="connsiteX154" fmla="*/ 320445 w 1605470"/>
              <a:gd name="connsiteY154" fmla="*/ 932283 h 6858000"/>
              <a:gd name="connsiteX155" fmla="*/ 322681 w 1605470"/>
              <a:gd name="connsiteY155" fmla="*/ 915925 h 6858000"/>
              <a:gd name="connsiteX156" fmla="*/ 315310 w 1605470"/>
              <a:gd name="connsiteY156" fmla="*/ 896999 h 6858000"/>
              <a:gd name="connsiteX157" fmla="*/ 284718 w 1605470"/>
              <a:gd name="connsiteY157" fmla="*/ 821517 h 6858000"/>
              <a:gd name="connsiteX158" fmla="*/ 263668 w 1605470"/>
              <a:gd name="connsiteY158" fmla="*/ 751353 h 6858000"/>
              <a:gd name="connsiteX159" fmla="*/ 263226 w 1605470"/>
              <a:gd name="connsiteY159" fmla="*/ 721230 h 6858000"/>
              <a:gd name="connsiteX160" fmla="*/ 248897 w 1605470"/>
              <a:gd name="connsiteY160" fmla="*/ 681659 h 6858000"/>
              <a:gd name="connsiteX161" fmla="*/ 234316 w 1605470"/>
              <a:gd name="connsiteY161" fmla="*/ 635218 h 6858000"/>
              <a:gd name="connsiteX162" fmla="*/ 239327 w 1605470"/>
              <a:gd name="connsiteY162" fmla="*/ 613763 h 6858000"/>
              <a:gd name="connsiteX163" fmla="*/ 225269 w 1605470"/>
              <a:gd name="connsiteY163" fmla="*/ 598582 h 6858000"/>
              <a:gd name="connsiteX164" fmla="*/ 224950 w 1605470"/>
              <a:gd name="connsiteY164" fmla="*/ 576846 h 6858000"/>
              <a:gd name="connsiteX165" fmla="*/ 204576 w 1605470"/>
              <a:gd name="connsiteY165" fmla="*/ 530055 h 6858000"/>
              <a:gd name="connsiteX166" fmla="*/ 219064 w 1605470"/>
              <a:gd name="connsiteY166" fmla="*/ 469651 h 6858000"/>
              <a:gd name="connsiteX167" fmla="*/ 195012 w 1605470"/>
              <a:gd name="connsiteY167" fmla="*/ 448559 h 6858000"/>
              <a:gd name="connsiteX168" fmla="*/ 201434 w 1605470"/>
              <a:gd name="connsiteY168" fmla="*/ 441529 h 6858000"/>
              <a:gd name="connsiteX169" fmla="*/ 200655 w 1605470"/>
              <a:gd name="connsiteY169" fmla="*/ 428927 h 6858000"/>
              <a:gd name="connsiteX170" fmla="*/ 190059 w 1605470"/>
              <a:gd name="connsiteY170" fmla="*/ 430161 h 6858000"/>
              <a:gd name="connsiteX171" fmla="*/ 167079 w 1605470"/>
              <a:gd name="connsiteY171" fmla="*/ 367211 h 6858000"/>
              <a:gd name="connsiteX172" fmla="*/ 124571 w 1605470"/>
              <a:gd name="connsiteY172" fmla="*/ 302178 h 6858000"/>
              <a:gd name="connsiteX173" fmla="*/ 103243 w 1605470"/>
              <a:gd name="connsiteY173" fmla="*/ 211375 h 6858000"/>
              <a:gd name="connsiteX174" fmla="*/ 94571 w 1605470"/>
              <a:gd name="connsiteY174" fmla="*/ 184179 h 6858000"/>
              <a:gd name="connsiteX175" fmla="*/ 13437 w 1605470"/>
              <a:gd name="connsiteY175" fmla="*/ 19287 h 6858000"/>
              <a:gd name="connsiteX176" fmla="*/ 0 w 1605470"/>
              <a:gd name="connsiteY176"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64053 w 1605470"/>
              <a:gd name="connsiteY41" fmla="*/ 5539915 h 6858000"/>
              <a:gd name="connsiteX42" fmla="*/ 587214 w 1605470"/>
              <a:gd name="connsiteY42" fmla="*/ 5451511 h 6858000"/>
              <a:gd name="connsiteX43" fmla="*/ 608019 w 1605470"/>
              <a:gd name="connsiteY43" fmla="*/ 5385461 h 6858000"/>
              <a:gd name="connsiteX44" fmla="*/ 622750 w 1605470"/>
              <a:gd name="connsiteY44" fmla="*/ 5363084 h 6858000"/>
              <a:gd name="connsiteX45" fmla="*/ 638731 w 1605470"/>
              <a:gd name="connsiteY45" fmla="*/ 5330009 h 6858000"/>
              <a:gd name="connsiteX46" fmla="*/ 672224 w 1605470"/>
              <a:gd name="connsiteY46" fmla="*/ 5273739 h 6858000"/>
              <a:gd name="connsiteX47" fmla="*/ 681823 w 1605470"/>
              <a:gd name="connsiteY47" fmla="*/ 5241779 h 6858000"/>
              <a:gd name="connsiteX48" fmla="*/ 693049 w 1605470"/>
              <a:gd name="connsiteY48" fmla="*/ 5225268 h 6858000"/>
              <a:gd name="connsiteX49" fmla="*/ 694069 w 1605470"/>
              <a:gd name="connsiteY49" fmla="*/ 5217684 h 6858000"/>
              <a:gd name="connsiteX50" fmla="*/ 701410 w 1605470"/>
              <a:gd name="connsiteY50" fmla="*/ 5193377 h 6858000"/>
              <a:gd name="connsiteX51" fmla="*/ 704713 w 1605470"/>
              <a:gd name="connsiteY51" fmla="*/ 5179288 h 6858000"/>
              <a:gd name="connsiteX52" fmla="*/ 705697 w 1605470"/>
              <a:gd name="connsiteY52" fmla="*/ 5173621 h 6858000"/>
              <a:gd name="connsiteX53" fmla="*/ 701331 w 1605470"/>
              <a:gd name="connsiteY53" fmla="*/ 5159961 h 6858000"/>
              <a:gd name="connsiteX54" fmla="*/ 708008 w 1605470"/>
              <a:gd name="connsiteY54" fmla="*/ 5144295 h 6858000"/>
              <a:gd name="connsiteX55" fmla="*/ 704941 w 1605470"/>
              <a:gd name="connsiteY55" fmla="*/ 5125185 h 6858000"/>
              <a:gd name="connsiteX56" fmla="*/ 711771 w 1605470"/>
              <a:gd name="connsiteY56" fmla="*/ 5121884 h 6858000"/>
              <a:gd name="connsiteX57" fmla="*/ 721092 w 1605470"/>
              <a:gd name="connsiteY57" fmla="*/ 5108383 h 6858000"/>
              <a:gd name="connsiteX58" fmla="*/ 717045 w 1605470"/>
              <a:gd name="connsiteY58" fmla="*/ 5094705 h 6858000"/>
              <a:gd name="connsiteX59" fmla="*/ 718807 w 1605470"/>
              <a:gd name="connsiteY59" fmla="*/ 5067850 h 6858000"/>
              <a:gd name="connsiteX60" fmla="*/ 721538 w 1605470"/>
              <a:gd name="connsiteY60" fmla="*/ 5060861 h 6858000"/>
              <a:gd name="connsiteX61" fmla="*/ 718242 w 1605470"/>
              <a:gd name="connsiteY61" fmla="*/ 5034192 h 6858000"/>
              <a:gd name="connsiteX62" fmla="*/ 719796 w 1605470"/>
              <a:gd name="connsiteY62" fmla="*/ 4993030 h 6858000"/>
              <a:gd name="connsiteX63" fmla="*/ 726705 w 1605470"/>
              <a:gd name="connsiteY63" fmla="*/ 4946844 h 6858000"/>
              <a:gd name="connsiteX64" fmla="*/ 722561 w 1605470"/>
              <a:gd name="connsiteY64" fmla="*/ 4932692 h 6858000"/>
              <a:gd name="connsiteX65" fmla="*/ 724935 w 1605470"/>
              <a:gd name="connsiteY65" fmla="*/ 4821504 h 6858000"/>
              <a:gd name="connsiteX66" fmla="*/ 732118 w 1605470"/>
              <a:gd name="connsiteY66" fmla="*/ 4801535 h 6858000"/>
              <a:gd name="connsiteX67" fmla="*/ 739787 w 1605470"/>
              <a:gd name="connsiteY67" fmla="*/ 4797794 h 6858000"/>
              <a:gd name="connsiteX68" fmla="*/ 741081 w 1605470"/>
              <a:gd name="connsiteY68" fmla="*/ 4784526 h 6858000"/>
              <a:gd name="connsiteX69" fmla="*/ 742865 w 1605470"/>
              <a:gd name="connsiteY69" fmla="*/ 4781211 h 6858000"/>
              <a:gd name="connsiteX70" fmla="*/ 751652 w 1605470"/>
              <a:gd name="connsiteY70" fmla="*/ 4761984 h 6858000"/>
              <a:gd name="connsiteX71" fmla="*/ 747700 w 1605470"/>
              <a:gd name="connsiteY71" fmla="*/ 4690749 h 6858000"/>
              <a:gd name="connsiteX72" fmla="*/ 743180 w 1605470"/>
              <a:gd name="connsiteY72" fmla="*/ 4613201 h 6858000"/>
              <a:gd name="connsiteX73" fmla="*/ 738263 w 1605470"/>
              <a:gd name="connsiteY73" fmla="*/ 4444346 h 6858000"/>
              <a:gd name="connsiteX74" fmla="*/ 756542 w 1605470"/>
              <a:gd name="connsiteY74" fmla="*/ 4350346 h 6858000"/>
              <a:gd name="connsiteX75" fmla="*/ 715481 w 1605470"/>
              <a:gd name="connsiteY75" fmla="*/ 4214165 h 6858000"/>
              <a:gd name="connsiteX76" fmla="*/ 719554 w 1605470"/>
              <a:gd name="connsiteY76" fmla="*/ 4090296 h 6858000"/>
              <a:gd name="connsiteX77" fmla="*/ 704810 w 1605470"/>
              <a:gd name="connsiteY77" fmla="*/ 4033999 h 6858000"/>
              <a:gd name="connsiteX78" fmla="*/ 705959 w 1605470"/>
              <a:gd name="connsiteY78" fmla="*/ 4031933 h 6858000"/>
              <a:gd name="connsiteX79" fmla="*/ 704535 w 1605470"/>
              <a:gd name="connsiteY79" fmla="*/ 4013953 h 6858000"/>
              <a:gd name="connsiteX80" fmla="*/ 700443 w 1605470"/>
              <a:gd name="connsiteY80" fmla="*/ 4010511 h 6858000"/>
              <a:gd name="connsiteX81" fmla="*/ 698282 w 1605470"/>
              <a:gd name="connsiteY81" fmla="*/ 3998331 h 6858000"/>
              <a:gd name="connsiteX82" fmla="*/ 690830 w 1605470"/>
              <a:gd name="connsiteY82" fmla="*/ 3974753 h 6858000"/>
              <a:gd name="connsiteX83" fmla="*/ 692428 w 1605470"/>
              <a:gd name="connsiteY83" fmla="*/ 3969950 h 6858000"/>
              <a:gd name="connsiteX84" fmla="*/ 685850 w 1605470"/>
              <a:gd name="connsiteY84" fmla="*/ 3933779 h 6858000"/>
              <a:gd name="connsiteX85" fmla="*/ 687181 w 1605470"/>
              <a:gd name="connsiteY85" fmla="*/ 3933093 h 6858000"/>
              <a:gd name="connsiteX86" fmla="*/ 691535 w 1605470"/>
              <a:gd name="connsiteY86" fmla="*/ 3922082 h 6858000"/>
              <a:gd name="connsiteX87" fmla="*/ 696613 w 1605470"/>
              <a:gd name="connsiteY87" fmla="*/ 3901461 h 6858000"/>
              <a:gd name="connsiteX88" fmla="*/ 719207 w 1605470"/>
              <a:gd name="connsiteY88" fmla="*/ 3813873 h 6858000"/>
              <a:gd name="connsiteX89" fmla="*/ 718632 w 1605470"/>
              <a:gd name="connsiteY89" fmla="*/ 3806161 h 6858000"/>
              <a:gd name="connsiteX90" fmla="*/ 718939 w 1605470"/>
              <a:gd name="connsiteY90" fmla="*/ 3805957 h 6858000"/>
              <a:gd name="connsiteX91" fmla="*/ 718966 w 1605470"/>
              <a:gd name="connsiteY91" fmla="*/ 3797724 h 6858000"/>
              <a:gd name="connsiteX92" fmla="*/ 717581 w 1605470"/>
              <a:gd name="connsiteY92" fmla="*/ 3792098 h 6858000"/>
              <a:gd name="connsiteX93" fmla="*/ 716465 w 1605470"/>
              <a:gd name="connsiteY93" fmla="*/ 3777135 h 6858000"/>
              <a:gd name="connsiteX94" fmla="*/ 718198 w 1605470"/>
              <a:gd name="connsiteY94" fmla="*/ 3771656 h 6858000"/>
              <a:gd name="connsiteX95" fmla="*/ 721941 w 1605470"/>
              <a:gd name="connsiteY95" fmla="*/ 3769007 h 6858000"/>
              <a:gd name="connsiteX96" fmla="*/ 721407 w 1605470"/>
              <a:gd name="connsiteY96" fmla="*/ 3767709 h 6858000"/>
              <a:gd name="connsiteX97" fmla="*/ 730103 w 1605470"/>
              <a:gd name="connsiteY97" fmla="*/ 3738082 h 6858000"/>
              <a:gd name="connsiteX98" fmla="*/ 737449 w 1605470"/>
              <a:gd name="connsiteY98" fmla="*/ 3673397 h 6858000"/>
              <a:gd name="connsiteX99" fmla="*/ 736745 w 1605470"/>
              <a:gd name="connsiteY99" fmla="*/ 3637109 h 6858000"/>
              <a:gd name="connsiteX100" fmla="*/ 740188 w 1605470"/>
              <a:gd name="connsiteY100" fmla="*/ 3536883 h 6858000"/>
              <a:gd name="connsiteX101" fmla="*/ 747726 w 1605470"/>
              <a:gd name="connsiteY101" fmla="*/ 3435652 h 6858000"/>
              <a:gd name="connsiteX102" fmla="*/ 774383 w 1605470"/>
              <a:gd name="connsiteY102" fmla="*/ 3381564 h 6858000"/>
              <a:gd name="connsiteX103" fmla="*/ 774870 w 1605470"/>
              <a:gd name="connsiteY103" fmla="*/ 3375761 h 6858000"/>
              <a:gd name="connsiteX104" fmla="*/ 770510 w 1605470"/>
              <a:gd name="connsiteY104" fmla="*/ 3361844 h 6858000"/>
              <a:gd name="connsiteX105" fmla="*/ 767933 w 1605470"/>
              <a:gd name="connsiteY105" fmla="*/ 3356929 h 6858000"/>
              <a:gd name="connsiteX106" fmla="*/ 766158 w 1605470"/>
              <a:gd name="connsiteY106" fmla="*/ 3349058 h 6858000"/>
              <a:gd name="connsiteX107" fmla="*/ 766414 w 1605470"/>
              <a:gd name="connsiteY107" fmla="*/ 3348763 h 6858000"/>
              <a:gd name="connsiteX108" fmla="*/ 764166 w 1605470"/>
              <a:gd name="connsiteY108" fmla="*/ 3341588 h 6858000"/>
              <a:gd name="connsiteX109" fmla="*/ 749397 w 1605470"/>
              <a:gd name="connsiteY109" fmla="*/ 3307769 h 6858000"/>
              <a:gd name="connsiteX110" fmla="*/ 766960 w 1605470"/>
              <a:gd name="connsiteY110" fmla="*/ 3250522 h 6858000"/>
              <a:gd name="connsiteX111" fmla="*/ 767385 w 1605470"/>
              <a:gd name="connsiteY111" fmla="*/ 3229163 h 6858000"/>
              <a:gd name="connsiteX112" fmla="*/ 769208 w 1605470"/>
              <a:gd name="connsiteY112" fmla="*/ 3217217 h 6858000"/>
              <a:gd name="connsiteX113" fmla="*/ 770350 w 1605470"/>
              <a:gd name="connsiteY113" fmla="*/ 3216125 h 6858000"/>
              <a:gd name="connsiteX114" fmla="*/ 756043 w 1605470"/>
              <a:gd name="connsiteY114" fmla="*/ 3183755 h 6858000"/>
              <a:gd name="connsiteX115" fmla="*/ 756544 w 1605470"/>
              <a:gd name="connsiteY115" fmla="*/ 3178642 h 6858000"/>
              <a:gd name="connsiteX116" fmla="*/ 744144 w 1605470"/>
              <a:gd name="connsiteY116" fmla="*/ 3158586 h 6858000"/>
              <a:gd name="connsiteX117" fmla="*/ 739378 w 1605470"/>
              <a:gd name="connsiteY117" fmla="*/ 3147669 h 6858000"/>
              <a:gd name="connsiteX118" fmla="*/ 734648 w 1605470"/>
              <a:gd name="connsiteY118" fmla="*/ 3145733 h 6858000"/>
              <a:gd name="connsiteX119" fmla="*/ 729329 w 1605470"/>
              <a:gd name="connsiteY119" fmla="*/ 3129034 h 6858000"/>
              <a:gd name="connsiteX120" fmla="*/ 729994 w 1605470"/>
              <a:gd name="connsiteY120" fmla="*/ 3126682 h 6858000"/>
              <a:gd name="connsiteX121" fmla="*/ 720862 w 1605470"/>
              <a:gd name="connsiteY121" fmla="*/ 3114519 h 6858000"/>
              <a:gd name="connsiteX122" fmla="*/ 707471 w 1605470"/>
              <a:gd name="connsiteY122" fmla="*/ 3106272 h 6858000"/>
              <a:gd name="connsiteX123" fmla="*/ 680201 w 1605470"/>
              <a:gd name="connsiteY123" fmla="*/ 2958185 h 6858000"/>
              <a:gd name="connsiteX124" fmla="*/ 622815 w 1605470"/>
              <a:gd name="connsiteY124" fmla="*/ 2762989 h 6858000"/>
              <a:gd name="connsiteX125" fmla="*/ 571733 w 1605470"/>
              <a:gd name="connsiteY125" fmla="*/ 2554718 h 6858000"/>
              <a:gd name="connsiteX126" fmla="*/ 551827 w 1605470"/>
              <a:gd name="connsiteY126" fmla="*/ 2485734 h 6858000"/>
              <a:gd name="connsiteX127" fmla="*/ 542550 w 1605470"/>
              <a:gd name="connsiteY127" fmla="*/ 2447068 h 6858000"/>
              <a:gd name="connsiteX128" fmla="*/ 529511 w 1605470"/>
              <a:gd name="connsiteY128" fmla="*/ 2425819 h 6858000"/>
              <a:gd name="connsiteX129" fmla="*/ 528878 w 1605470"/>
              <a:gd name="connsiteY129" fmla="*/ 2408971 h 6858000"/>
              <a:gd name="connsiteX130" fmla="*/ 535510 w 1605470"/>
              <a:gd name="connsiteY130" fmla="*/ 2402874 h 6858000"/>
              <a:gd name="connsiteX131" fmla="*/ 538122 w 1605470"/>
              <a:gd name="connsiteY131" fmla="*/ 2381443 h 6858000"/>
              <a:gd name="connsiteX132" fmla="*/ 514451 w 1605470"/>
              <a:gd name="connsiteY132" fmla="*/ 2261920 h 6858000"/>
              <a:gd name="connsiteX133" fmla="*/ 486968 w 1605470"/>
              <a:gd name="connsiteY133" fmla="*/ 2182937 h 6858000"/>
              <a:gd name="connsiteX134" fmla="*/ 488555 w 1605470"/>
              <a:gd name="connsiteY134" fmla="*/ 2155135 h 6858000"/>
              <a:gd name="connsiteX135" fmla="*/ 486013 w 1605470"/>
              <a:gd name="connsiteY135" fmla="*/ 2118008 h 6858000"/>
              <a:gd name="connsiteX136" fmla="*/ 487006 w 1605470"/>
              <a:gd name="connsiteY136" fmla="*/ 2050531 h 6858000"/>
              <a:gd name="connsiteX137" fmla="*/ 478812 w 1605470"/>
              <a:gd name="connsiteY137" fmla="*/ 1963269 h 6858000"/>
              <a:gd name="connsiteX138" fmla="*/ 442619 w 1605470"/>
              <a:gd name="connsiteY138" fmla="*/ 1910499 h 6858000"/>
              <a:gd name="connsiteX139" fmla="*/ 446785 w 1605470"/>
              <a:gd name="connsiteY139" fmla="*/ 1903212 h 6858000"/>
              <a:gd name="connsiteX140" fmla="*/ 436547 w 1605470"/>
              <a:gd name="connsiteY140" fmla="*/ 1861531 h 6858000"/>
              <a:gd name="connsiteX141" fmla="*/ 390346 w 1605470"/>
              <a:gd name="connsiteY141" fmla="*/ 1732919 h 6858000"/>
              <a:gd name="connsiteX142" fmla="*/ 362657 w 1605470"/>
              <a:gd name="connsiteY142" fmla="*/ 1663540 h 6858000"/>
              <a:gd name="connsiteX143" fmla="*/ 361783 w 1605470"/>
              <a:gd name="connsiteY143" fmla="*/ 1615777 h 6858000"/>
              <a:gd name="connsiteX144" fmla="*/ 342578 w 1605470"/>
              <a:gd name="connsiteY144" fmla="*/ 1563678 h 6858000"/>
              <a:gd name="connsiteX145" fmla="*/ 355658 w 1605470"/>
              <a:gd name="connsiteY145" fmla="*/ 1519474 h 6858000"/>
              <a:gd name="connsiteX146" fmla="*/ 348400 w 1605470"/>
              <a:gd name="connsiteY146" fmla="*/ 1477995 h 6858000"/>
              <a:gd name="connsiteX147" fmla="*/ 334485 w 1605470"/>
              <a:gd name="connsiteY147" fmla="*/ 1373769 h 6858000"/>
              <a:gd name="connsiteX148" fmla="*/ 342792 w 1605470"/>
              <a:gd name="connsiteY148" fmla="*/ 1307086 h 6858000"/>
              <a:gd name="connsiteX149" fmla="*/ 343980 w 1605470"/>
              <a:gd name="connsiteY149" fmla="*/ 1189033 h 6858000"/>
              <a:gd name="connsiteX150" fmla="*/ 348665 w 1605470"/>
              <a:gd name="connsiteY150" fmla="*/ 1168288 h 6858000"/>
              <a:gd name="connsiteX151" fmla="*/ 340947 w 1605470"/>
              <a:gd name="connsiteY151" fmla="*/ 1142577 h 6858000"/>
              <a:gd name="connsiteX152" fmla="*/ 330253 w 1605470"/>
              <a:gd name="connsiteY152" fmla="*/ 1088484 h 6858000"/>
              <a:gd name="connsiteX153" fmla="*/ 318989 w 1605470"/>
              <a:gd name="connsiteY153" fmla="*/ 1016103 h 6858000"/>
              <a:gd name="connsiteX154" fmla="*/ 320445 w 1605470"/>
              <a:gd name="connsiteY154" fmla="*/ 932283 h 6858000"/>
              <a:gd name="connsiteX155" fmla="*/ 322681 w 1605470"/>
              <a:gd name="connsiteY155" fmla="*/ 915925 h 6858000"/>
              <a:gd name="connsiteX156" fmla="*/ 315310 w 1605470"/>
              <a:gd name="connsiteY156" fmla="*/ 896999 h 6858000"/>
              <a:gd name="connsiteX157" fmla="*/ 284718 w 1605470"/>
              <a:gd name="connsiteY157" fmla="*/ 821517 h 6858000"/>
              <a:gd name="connsiteX158" fmla="*/ 263668 w 1605470"/>
              <a:gd name="connsiteY158" fmla="*/ 751353 h 6858000"/>
              <a:gd name="connsiteX159" fmla="*/ 263226 w 1605470"/>
              <a:gd name="connsiteY159" fmla="*/ 721230 h 6858000"/>
              <a:gd name="connsiteX160" fmla="*/ 248897 w 1605470"/>
              <a:gd name="connsiteY160" fmla="*/ 681659 h 6858000"/>
              <a:gd name="connsiteX161" fmla="*/ 234316 w 1605470"/>
              <a:gd name="connsiteY161" fmla="*/ 635218 h 6858000"/>
              <a:gd name="connsiteX162" fmla="*/ 239327 w 1605470"/>
              <a:gd name="connsiteY162" fmla="*/ 613763 h 6858000"/>
              <a:gd name="connsiteX163" fmla="*/ 225269 w 1605470"/>
              <a:gd name="connsiteY163" fmla="*/ 598582 h 6858000"/>
              <a:gd name="connsiteX164" fmla="*/ 224950 w 1605470"/>
              <a:gd name="connsiteY164" fmla="*/ 576846 h 6858000"/>
              <a:gd name="connsiteX165" fmla="*/ 204576 w 1605470"/>
              <a:gd name="connsiteY165" fmla="*/ 530055 h 6858000"/>
              <a:gd name="connsiteX166" fmla="*/ 219064 w 1605470"/>
              <a:gd name="connsiteY166" fmla="*/ 469651 h 6858000"/>
              <a:gd name="connsiteX167" fmla="*/ 195012 w 1605470"/>
              <a:gd name="connsiteY167" fmla="*/ 448559 h 6858000"/>
              <a:gd name="connsiteX168" fmla="*/ 201434 w 1605470"/>
              <a:gd name="connsiteY168" fmla="*/ 441529 h 6858000"/>
              <a:gd name="connsiteX169" fmla="*/ 200655 w 1605470"/>
              <a:gd name="connsiteY169" fmla="*/ 428927 h 6858000"/>
              <a:gd name="connsiteX170" fmla="*/ 190059 w 1605470"/>
              <a:gd name="connsiteY170" fmla="*/ 430161 h 6858000"/>
              <a:gd name="connsiteX171" fmla="*/ 167079 w 1605470"/>
              <a:gd name="connsiteY171" fmla="*/ 367211 h 6858000"/>
              <a:gd name="connsiteX172" fmla="*/ 124571 w 1605470"/>
              <a:gd name="connsiteY172" fmla="*/ 302178 h 6858000"/>
              <a:gd name="connsiteX173" fmla="*/ 103243 w 1605470"/>
              <a:gd name="connsiteY173" fmla="*/ 211375 h 6858000"/>
              <a:gd name="connsiteX174" fmla="*/ 94571 w 1605470"/>
              <a:gd name="connsiteY174" fmla="*/ 184179 h 6858000"/>
              <a:gd name="connsiteX175" fmla="*/ 13437 w 1605470"/>
              <a:gd name="connsiteY175" fmla="*/ 19287 h 6858000"/>
              <a:gd name="connsiteX176" fmla="*/ 0 w 1605470"/>
              <a:gd name="connsiteY176"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64053 w 1605470"/>
              <a:gd name="connsiteY41" fmla="*/ 5539915 h 6858000"/>
              <a:gd name="connsiteX42" fmla="*/ 587214 w 1605470"/>
              <a:gd name="connsiteY42" fmla="*/ 5451511 h 6858000"/>
              <a:gd name="connsiteX43" fmla="*/ 608019 w 1605470"/>
              <a:gd name="connsiteY43" fmla="*/ 5385461 h 6858000"/>
              <a:gd name="connsiteX44" fmla="*/ 622750 w 1605470"/>
              <a:gd name="connsiteY44" fmla="*/ 5363084 h 6858000"/>
              <a:gd name="connsiteX45" fmla="*/ 638731 w 1605470"/>
              <a:gd name="connsiteY45" fmla="*/ 5330009 h 6858000"/>
              <a:gd name="connsiteX46" fmla="*/ 672224 w 1605470"/>
              <a:gd name="connsiteY46" fmla="*/ 5273739 h 6858000"/>
              <a:gd name="connsiteX47" fmla="*/ 681823 w 1605470"/>
              <a:gd name="connsiteY47" fmla="*/ 5241779 h 6858000"/>
              <a:gd name="connsiteX48" fmla="*/ 693049 w 1605470"/>
              <a:gd name="connsiteY48" fmla="*/ 5225268 h 6858000"/>
              <a:gd name="connsiteX49" fmla="*/ 694069 w 1605470"/>
              <a:gd name="connsiteY49" fmla="*/ 5217684 h 6858000"/>
              <a:gd name="connsiteX50" fmla="*/ 701410 w 1605470"/>
              <a:gd name="connsiteY50" fmla="*/ 5193377 h 6858000"/>
              <a:gd name="connsiteX51" fmla="*/ 704713 w 1605470"/>
              <a:gd name="connsiteY51" fmla="*/ 5179288 h 6858000"/>
              <a:gd name="connsiteX52" fmla="*/ 705697 w 1605470"/>
              <a:gd name="connsiteY52" fmla="*/ 5173621 h 6858000"/>
              <a:gd name="connsiteX53" fmla="*/ 701331 w 1605470"/>
              <a:gd name="connsiteY53" fmla="*/ 5159961 h 6858000"/>
              <a:gd name="connsiteX54" fmla="*/ 708008 w 1605470"/>
              <a:gd name="connsiteY54" fmla="*/ 5144295 h 6858000"/>
              <a:gd name="connsiteX55" fmla="*/ 704941 w 1605470"/>
              <a:gd name="connsiteY55" fmla="*/ 5125185 h 6858000"/>
              <a:gd name="connsiteX56" fmla="*/ 711771 w 1605470"/>
              <a:gd name="connsiteY56" fmla="*/ 5121884 h 6858000"/>
              <a:gd name="connsiteX57" fmla="*/ 721092 w 1605470"/>
              <a:gd name="connsiteY57" fmla="*/ 5108383 h 6858000"/>
              <a:gd name="connsiteX58" fmla="*/ 717045 w 1605470"/>
              <a:gd name="connsiteY58" fmla="*/ 5094705 h 6858000"/>
              <a:gd name="connsiteX59" fmla="*/ 718807 w 1605470"/>
              <a:gd name="connsiteY59" fmla="*/ 5067850 h 6858000"/>
              <a:gd name="connsiteX60" fmla="*/ 721538 w 1605470"/>
              <a:gd name="connsiteY60" fmla="*/ 5060861 h 6858000"/>
              <a:gd name="connsiteX61" fmla="*/ 718242 w 1605470"/>
              <a:gd name="connsiteY61" fmla="*/ 5034192 h 6858000"/>
              <a:gd name="connsiteX62" fmla="*/ 719796 w 1605470"/>
              <a:gd name="connsiteY62" fmla="*/ 4993030 h 6858000"/>
              <a:gd name="connsiteX63" fmla="*/ 726705 w 1605470"/>
              <a:gd name="connsiteY63" fmla="*/ 4946844 h 6858000"/>
              <a:gd name="connsiteX64" fmla="*/ 722561 w 1605470"/>
              <a:gd name="connsiteY64" fmla="*/ 4932692 h 6858000"/>
              <a:gd name="connsiteX65" fmla="*/ 724935 w 1605470"/>
              <a:gd name="connsiteY65" fmla="*/ 4821504 h 6858000"/>
              <a:gd name="connsiteX66" fmla="*/ 732118 w 1605470"/>
              <a:gd name="connsiteY66" fmla="*/ 4801535 h 6858000"/>
              <a:gd name="connsiteX67" fmla="*/ 739787 w 1605470"/>
              <a:gd name="connsiteY67" fmla="*/ 4797794 h 6858000"/>
              <a:gd name="connsiteX68" fmla="*/ 741081 w 1605470"/>
              <a:gd name="connsiteY68" fmla="*/ 4784526 h 6858000"/>
              <a:gd name="connsiteX69" fmla="*/ 742865 w 1605470"/>
              <a:gd name="connsiteY69" fmla="*/ 4781211 h 6858000"/>
              <a:gd name="connsiteX70" fmla="*/ 751652 w 1605470"/>
              <a:gd name="connsiteY70" fmla="*/ 4761984 h 6858000"/>
              <a:gd name="connsiteX71" fmla="*/ 747700 w 1605470"/>
              <a:gd name="connsiteY71" fmla="*/ 4690749 h 6858000"/>
              <a:gd name="connsiteX72" fmla="*/ 743180 w 1605470"/>
              <a:gd name="connsiteY72" fmla="*/ 4584173 h 6858000"/>
              <a:gd name="connsiteX73" fmla="*/ 738263 w 1605470"/>
              <a:gd name="connsiteY73" fmla="*/ 4444346 h 6858000"/>
              <a:gd name="connsiteX74" fmla="*/ 756542 w 1605470"/>
              <a:gd name="connsiteY74" fmla="*/ 4350346 h 6858000"/>
              <a:gd name="connsiteX75" fmla="*/ 715481 w 1605470"/>
              <a:gd name="connsiteY75" fmla="*/ 4214165 h 6858000"/>
              <a:gd name="connsiteX76" fmla="*/ 719554 w 1605470"/>
              <a:gd name="connsiteY76" fmla="*/ 4090296 h 6858000"/>
              <a:gd name="connsiteX77" fmla="*/ 704810 w 1605470"/>
              <a:gd name="connsiteY77" fmla="*/ 4033999 h 6858000"/>
              <a:gd name="connsiteX78" fmla="*/ 705959 w 1605470"/>
              <a:gd name="connsiteY78" fmla="*/ 4031933 h 6858000"/>
              <a:gd name="connsiteX79" fmla="*/ 704535 w 1605470"/>
              <a:gd name="connsiteY79" fmla="*/ 4013953 h 6858000"/>
              <a:gd name="connsiteX80" fmla="*/ 700443 w 1605470"/>
              <a:gd name="connsiteY80" fmla="*/ 4010511 h 6858000"/>
              <a:gd name="connsiteX81" fmla="*/ 698282 w 1605470"/>
              <a:gd name="connsiteY81" fmla="*/ 3998331 h 6858000"/>
              <a:gd name="connsiteX82" fmla="*/ 690830 w 1605470"/>
              <a:gd name="connsiteY82" fmla="*/ 3974753 h 6858000"/>
              <a:gd name="connsiteX83" fmla="*/ 692428 w 1605470"/>
              <a:gd name="connsiteY83" fmla="*/ 3969950 h 6858000"/>
              <a:gd name="connsiteX84" fmla="*/ 685850 w 1605470"/>
              <a:gd name="connsiteY84" fmla="*/ 3933779 h 6858000"/>
              <a:gd name="connsiteX85" fmla="*/ 687181 w 1605470"/>
              <a:gd name="connsiteY85" fmla="*/ 3933093 h 6858000"/>
              <a:gd name="connsiteX86" fmla="*/ 691535 w 1605470"/>
              <a:gd name="connsiteY86" fmla="*/ 3922082 h 6858000"/>
              <a:gd name="connsiteX87" fmla="*/ 696613 w 1605470"/>
              <a:gd name="connsiteY87" fmla="*/ 3901461 h 6858000"/>
              <a:gd name="connsiteX88" fmla="*/ 719207 w 1605470"/>
              <a:gd name="connsiteY88" fmla="*/ 3813873 h 6858000"/>
              <a:gd name="connsiteX89" fmla="*/ 718632 w 1605470"/>
              <a:gd name="connsiteY89" fmla="*/ 3806161 h 6858000"/>
              <a:gd name="connsiteX90" fmla="*/ 718939 w 1605470"/>
              <a:gd name="connsiteY90" fmla="*/ 3805957 h 6858000"/>
              <a:gd name="connsiteX91" fmla="*/ 718966 w 1605470"/>
              <a:gd name="connsiteY91" fmla="*/ 3797724 h 6858000"/>
              <a:gd name="connsiteX92" fmla="*/ 717581 w 1605470"/>
              <a:gd name="connsiteY92" fmla="*/ 3792098 h 6858000"/>
              <a:gd name="connsiteX93" fmla="*/ 716465 w 1605470"/>
              <a:gd name="connsiteY93" fmla="*/ 3777135 h 6858000"/>
              <a:gd name="connsiteX94" fmla="*/ 718198 w 1605470"/>
              <a:gd name="connsiteY94" fmla="*/ 3771656 h 6858000"/>
              <a:gd name="connsiteX95" fmla="*/ 721941 w 1605470"/>
              <a:gd name="connsiteY95" fmla="*/ 3769007 h 6858000"/>
              <a:gd name="connsiteX96" fmla="*/ 721407 w 1605470"/>
              <a:gd name="connsiteY96" fmla="*/ 3767709 h 6858000"/>
              <a:gd name="connsiteX97" fmla="*/ 730103 w 1605470"/>
              <a:gd name="connsiteY97" fmla="*/ 3738082 h 6858000"/>
              <a:gd name="connsiteX98" fmla="*/ 737449 w 1605470"/>
              <a:gd name="connsiteY98" fmla="*/ 3673397 h 6858000"/>
              <a:gd name="connsiteX99" fmla="*/ 736745 w 1605470"/>
              <a:gd name="connsiteY99" fmla="*/ 3637109 h 6858000"/>
              <a:gd name="connsiteX100" fmla="*/ 740188 w 1605470"/>
              <a:gd name="connsiteY100" fmla="*/ 3536883 h 6858000"/>
              <a:gd name="connsiteX101" fmla="*/ 747726 w 1605470"/>
              <a:gd name="connsiteY101" fmla="*/ 3435652 h 6858000"/>
              <a:gd name="connsiteX102" fmla="*/ 774383 w 1605470"/>
              <a:gd name="connsiteY102" fmla="*/ 3381564 h 6858000"/>
              <a:gd name="connsiteX103" fmla="*/ 774870 w 1605470"/>
              <a:gd name="connsiteY103" fmla="*/ 3375761 h 6858000"/>
              <a:gd name="connsiteX104" fmla="*/ 770510 w 1605470"/>
              <a:gd name="connsiteY104" fmla="*/ 3361844 h 6858000"/>
              <a:gd name="connsiteX105" fmla="*/ 767933 w 1605470"/>
              <a:gd name="connsiteY105" fmla="*/ 3356929 h 6858000"/>
              <a:gd name="connsiteX106" fmla="*/ 766158 w 1605470"/>
              <a:gd name="connsiteY106" fmla="*/ 3349058 h 6858000"/>
              <a:gd name="connsiteX107" fmla="*/ 766414 w 1605470"/>
              <a:gd name="connsiteY107" fmla="*/ 3348763 h 6858000"/>
              <a:gd name="connsiteX108" fmla="*/ 764166 w 1605470"/>
              <a:gd name="connsiteY108" fmla="*/ 3341588 h 6858000"/>
              <a:gd name="connsiteX109" fmla="*/ 749397 w 1605470"/>
              <a:gd name="connsiteY109" fmla="*/ 3307769 h 6858000"/>
              <a:gd name="connsiteX110" fmla="*/ 766960 w 1605470"/>
              <a:gd name="connsiteY110" fmla="*/ 3250522 h 6858000"/>
              <a:gd name="connsiteX111" fmla="*/ 767385 w 1605470"/>
              <a:gd name="connsiteY111" fmla="*/ 3229163 h 6858000"/>
              <a:gd name="connsiteX112" fmla="*/ 769208 w 1605470"/>
              <a:gd name="connsiteY112" fmla="*/ 3217217 h 6858000"/>
              <a:gd name="connsiteX113" fmla="*/ 770350 w 1605470"/>
              <a:gd name="connsiteY113" fmla="*/ 3216125 h 6858000"/>
              <a:gd name="connsiteX114" fmla="*/ 756043 w 1605470"/>
              <a:gd name="connsiteY114" fmla="*/ 3183755 h 6858000"/>
              <a:gd name="connsiteX115" fmla="*/ 756544 w 1605470"/>
              <a:gd name="connsiteY115" fmla="*/ 3178642 h 6858000"/>
              <a:gd name="connsiteX116" fmla="*/ 744144 w 1605470"/>
              <a:gd name="connsiteY116" fmla="*/ 3158586 h 6858000"/>
              <a:gd name="connsiteX117" fmla="*/ 739378 w 1605470"/>
              <a:gd name="connsiteY117" fmla="*/ 3147669 h 6858000"/>
              <a:gd name="connsiteX118" fmla="*/ 734648 w 1605470"/>
              <a:gd name="connsiteY118" fmla="*/ 3145733 h 6858000"/>
              <a:gd name="connsiteX119" fmla="*/ 729329 w 1605470"/>
              <a:gd name="connsiteY119" fmla="*/ 3129034 h 6858000"/>
              <a:gd name="connsiteX120" fmla="*/ 729994 w 1605470"/>
              <a:gd name="connsiteY120" fmla="*/ 3126682 h 6858000"/>
              <a:gd name="connsiteX121" fmla="*/ 720862 w 1605470"/>
              <a:gd name="connsiteY121" fmla="*/ 3114519 h 6858000"/>
              <a:gd name="connsiteX122" fmla="*/ 707471 w 1605470"/>
              <a:gd name="connsiteY122" fmla="*/ 3106272 h 6858000"/>
              <a:gd name="connsiteX123" fmla="*/ 680201 w 1605470"/>
              <a:gd name="connsiteY123" fmla="*/ 2958185 h 6858000"/>
              <a:gd name="connsiteX124" fmla="*/ 622815 w 1605470"/>
              <a:gd name="connsiteY124" fmla="*/ 2762989 h 6858000"/>
              <a:gd name="connsiteX125" fmla="*/ 571733 w 1605470"/>
              <a:gd name="connsiteY125" fmla="*/ 2554718 h 6858000"/>
              <a:gd name="connsiteX126" fmla="*/ 551827 w 1605470"/>
              <a:gd name="connsiteY126" fmla="*/ 2485734 h 6858000"/>
              <a:gd name="connsiteX127" fmla="*/ 542550 w 1605470"/>
              <a:gd name="connsiteY127" fmla="*/ 2447068 h 6858000"/>
              <a:gd name="connsiteX128" fmla="*/ 529511 w 1605470"/>
              <a:gd name="connsiteY128" fmla="*/ 2425819 h 6858000"/>
              <a:gd name="connsiteX129" fmla="*/ 528878 w 1605470"/>
              <a:gd name="connsiteY129" fmla="*/ 2408971 h 6858000"/>
              <a:gd name="connsiteX130" fmla="*/ 535510 w 1605470"/>
              <a:gd name="connsiteY130" fmla="*/ 2402874 h 6858000"/>
              <a:gd name="connsiteX131" fmla="*/ 538122 w 1605470"/>
              <a:gd name="connsiteY131" fmla="*/ 2381443 h 6858000"/>
              <a:gd name="connsiteX132" fmla="*/ 514451 w 1605470"/>
              <a:gd name="connsiteY132" fmla="*/ 2261920 h 6858000"/>
              <a:gd name="connsiteX133" fmla="*/ 486968 w 1605470"/>
              <a:gd name="connsiteY133" fmla="*/ 2182937 h 6858000"/>
              <a:gd name="connsiteX134" fmla="*/ 488555 w 1605470"/>
              <a:gd name="connsiteY134" fmla="*/ 2155135 h 6858000"/>
              <a:gd name="connsiteX135" fmla="*/ 486013 w 1605470"/>
              <a:gd name="connsiteY135" fmla="*/ 2118008 h 6858000"/>
              <a:gd name="connsiteX136" fmla="*/ 487006 w 1605470"/>
              <a:gd name="connsiteY136" fmla="*/ 2050531 h 6858000"/>
              <a:gd name="connsiteX137" fmla="*/ 478812 w 1605470"/>
              <a:gd name="connsiteY137" fmla="*/ 1963269 h 6858000"/>
              <a:gd name="connsiteX138" fmla="*/ 442619 w 1605470"/>
              <a:gd name="connsiteY138" fmla="*/ 1910499 h 6858000"/>
              <a:gd name="connsiteX139" fmla="*/ 446785 w 1605470"/>
              <a:gd name="connsiteY139" fmla="*/ 1903212 h 6858000"/>
              <a:gd name="connsiteX140" fmla="*/ 436547 w 1605470"/>
              <a:gd name="connsiteY140" fmla="*/ 1861531 h 6858000"/>
              <a:gd name="connsiteX141" fmla="*/ 390346 w 1605470"/>
              <a:gd name="connsiteY141" fmla="*/ 1732919 h 6858000"/>
              <a:gd name="connsiteX142" fmla="*/ 362657 w 1605470"/>
              <a:gd name="connsiteY142" fmla="*/ 1663540 h 6858000"/>
              <a:gd name="connsiteX143" fmla="*/ 361783 w 1605470"/>
              <a:gd name="connsiteY143" fmla="*/ 1615777 h 6858000"/>
              <a:gd name="connsiteX144" fmla="*/ 342578 w 1605470"/>
              <a:gd name="connsiteY144" fmla="*/ 1563678 h 6858000"/>
              <a:gd name="connsiteX145" fmla="*/ 355658 w 1605470"/>
              <a:gd name="connsiteY145" fmla="*/ 1519474 h 6858000"/>
              <a:gd name="connsiteX146" fmla="*/ 348400 w 1605470"/>
              <a:gd name="connsiteY146" fmla="*/ 1477995 h 6858000"/>
              <a:gd name="connsiteX147" fmla="*/ 334485 w 1605470"/>
              <a:gd name="connsiteY147" fmla="*/ 1373769 h 6858000"/>
              <a:gd name="connsiteX148" fmla="*/ 342792 w 1605470"/>
              <a:gd name="connsiteY148" fmla="*/ 1307086 h 6858000"/>
              <a:gd name="connsiteX149" fmla="*/ 343980 w 1605470"/>
              <a:gd name="connsiteY149" fmla="*/ 1189033 h 6858000"/>
              <a:gd name="connsiteX150" fmla="*/ 348665 w 1605470"/>
              <a:gd name="connsiteY150" fmla="*/ 1168288 h 6858000"/>
              <a:gd name="connsiteX151" fmla="*/ 340947 w 1605470"/>
              <a:gd name="connsiteY151" fmla="*/ 1142577 h 6858000"/>
              <a:gd name="connsiteX152" fmla="*/ 330253 w 1605470"/>
              <a:gd name="connsiteY152" fmla="*/ 1088484 h 6858000"/>
              <a:gd name="connsiteX153" fmla="*/ 318989 w 1605470"/>
              <a:gd name="connsiteY153" fmla="*/ 1016103 h 6858000"/>
              <a:gd name="connsiteX154" fmla="*/ 320445 w 1605470"/>
              <a:gd name="connsiteY154" fmla="*/ 932283 h 6858000"/>
              <a:gd name="connsiteX155" fmla="*/ 322681 w 1605470"/>
              <a:gd name="connsiteY155" fmla="*/ 915925 h 6858000"/>
              <a:gd name="connsiteX156" fmla="*/ 315310 w 1605470"/>
              <a:gd name="connsiteY156" fmla="*/ 896999 h 6858000"/>
              <a:gd name="connsiteX157" fmla="*/ 284718 w 1605470"/>
              <a:gd name="connsiteY157" fmla="*/ 821517 h 6858000"/>
              <a:gd name="connsiteX158" fmla="*/ 263668 w 1605470"/>
              <a:gd name="connsiteY158" fmla="*/ 751353 h 6858000"/>
              <a:gd name="connsiteX159" fmla="*/ 263226 w 1605470"/>
              <a:gd name="connsiteY159" fmla="*/ 721230 h 6858000"/>
              <a:gd name="connsiteX160" fmla="*/ 248897 w 1605470"/>
              <a:gd name="connsiteY160" fmla="*/ 681659 h 6858000"/>
              <a:gd name="connsiteX161" fmla="*/ 234316 w 1605470"/>
              <a:gd name="connsiteY161" fmla="*/ 635218 h 6858000"/>
              <a:gd name="connsiteX162" fmla="*/ 239327 w 1605470"/>
              <a:gd name="connsiteY162" fmla="*/ 613763 h 6858000"/>
              <a:gd name="connsiteX163" fmla="*/ 225269 w 1605470"/>
              <a:gd name="connsiteY163" fmla="*/ 598582 h 6858000"/>
              <a:gd name="connsiteX164" fmla="*/ 224950 w 1605470"/>
              <a:gd name="connsiteY164" fmla="*/ 576846 h 6858000"/>
              <a:gd name="connsiteX165" fmla="*/ 204576 w 1605470"/>
              <a:gd name="connsiteY165" fmla="*/ 530055 h 6858000"/>
              <a:gd name="connsiteX166" fmla="*/ 219064 w 1605470"/>
              <a:gd name="connsiteY166" fmla="*/ 469651 h 6858000"/>
              <a:gd name="connsiteX167" fmla="*/ 195012 w 1605470"/>
              <a:gd name="connsiteY167" fmla="*/ 448559 h 6858000"/>
              <a:gd name="connsiteX168" fmla="*/ 201434 w 1605470"/>
              <a:gd name="connsiteY168" fmla="*/ 441529 h 6858000"/>
              <a:gd name="connsiteX169" fmla="*/ 200655 w 1605470"/>
              <a:gd name="connsiteY169" fmla="*/ 428927 h 6858000"/>
              <a:gd name="connsiteX170" fmla="*/ 190059 w 1605470"/>
              <a:gd name="connsiteY170" fmla="*/ 430161 h 6858000"/>
              <a:gd name="connsiteX171" fmla="*/ 167079 w 1605470"/>
              <a:gd name="connsiteY171" fmla="*/ 367211 h 6858000"/>
              <a:gd name="connsiteX172" fmla="*/ 124571 w 1605470"/>
              <a:gd name="connsiteY172" fmla="*/ 302178 h 6858000"/>
              <a:gd name="connsiteX173" fmla="*/ 103243 w 1605470"/>
              <a:gd name="connsiteY173" fmla="*/ 211375 h 6858000"/>
              <a:gd name="connsiteX174" fmla="*/ 94571 w 1605470"/>
              <a:gd name="connsiteY174" fmla="*/ 184179 h 6858000"/>
              <a:gd name="connsiteX175" fmla="*/ 13437 w 1605470"/>
              <a:gd name="connsiteY175" fmla="*/ 19287 h 6858000"/>
              <a:gd name="connsiteX176" fmla="*/ 0 w 1605470"/>
              <a:gd name="connsiteY176"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64053 w 1605470"/>
              <a:gd name="connsiteY41" fmla="*/ 5539915 h 6858000"/>
              <a:gd name="connsiteX42" fmla="*/ 587214 w 1605470"/>
              <a:gd name="connsiteY42" fmla="*/ 5451511 h 6858000"/>
              <a:gd name="connsiteX43" fmla="*/ 608019 w 1605470"/>
              <a:gd name="connsiteY43" fmla="*/ 5385461 h 6858000"/>
              <a:gd name="connsiteX44" fmla="*/ 622750 w 1605470"/>
              <a:gd name="connsiteY44" fmla="*/ 5363084 h 6858000"/>
              <a:gd name="connsiteX45" fmla="*/ 638731 w 1605470"/>
              <a:gd name="connsiteY45" fmla="*/ 5330009 h 6858000"/>
              <a:gd name="connsiteX46" fmla="*/ 672224 w 1605470"/>
              <a:gd name="connsiteY46" fmla="*/ 5273739 h 6858000"/>
              <a:gd name="connsiteX47" fmla="*/ 681823 w 1605470"/>
              <a:gd name="connsiteY47" fmla="*/ 5241779 h 6858000"/>
              <a:gd name="connsiteX48" fmla="*/ 693049 w 1605470"/>
              <a:gd name="connsiteY48" fmla="*/ 5225268 h 6858000"/>
              <a:gd name="connsiteX49" fmla="*/ 694069 w 1605470"/>
              <a:gd name="connsiteY49" fmla="*/ 5217684 h 6858000"/>
              <a:gd name="connsiteX50" fmla="*/ 701410 w 1605470"/>
              <a:gd name="connsiteY50" fmla="*/ 5193377 h 6858000"/>
              <a:gd name="connsiteX51" fmla="*/ 704713 w 1605470"/>
              <a:gd name="connsiteY51" fmla="*/ 5179288 h 6858000"/>
              <a:gd name="connsiteX52" fmla="*/ 705697 w 1605470"/>
              <a:gd name="connsiteY52" fmla="*/ 5173621 h 6858000"/>
              <a:gd name="connsiteX53" fmla="*/ 701331 w 1605470"/>
              <a:gd name="connsiteY53" fmla="*/ 5159961 h 6858000"/>
              <a:gd name="connsiteX54" fmla="*/ 708008 w 1605470"/>
              <a:gd name="connsiteY54" fmla="*/ 5144295 h 6858000"/>
              <a:gd name="connsiteX55" fmla="*/ 704941 w 1605470"/>
              <a:gd name="connsiteY55" fmla="*/ 5125185 h 6858000"/>
              <a:gd name="connsiteX56" fmla="*/ 711771 w 1605470"/>
              <a:gd name="connsiteY56" fmla="*/ 5121884 h 6858000"/>
              <a:gd name="connsiteX57" fmla="*/ 721092 w 1605470"/>
              <a:gd name="connsiteY57" fmla="*/ 5108383 h 6858000"/>
              <a:gd name="connsiteX58" fmla="*/ 717045 w 1605470"/>
              <a:gd name="connsiteY58" fmla="*/ 5094705 h 6858000"/>
              <a:gd name="connsiteX59" fmla="*/ 718807 w 1605470"/>
              <a:gd name="connsiteY59" fmla="*/ 5067850 h 6858000"/>
              <a:gd name="connsiteX60" fmla="*/ 721538 w 1605470"/>
              <a:gd name="connsiteY60" fmla="*/ 5060861 h 6858000"/>
              <a:gd name="connsiteX61" fmla="*/ 718242 w 1605470"/>
              <a:gd name="connsiteY61" fmla="*/ 5034192 h 6858000"/>
              <a:gd name="connsiteX62" fmla="*/ 719796 w 1605470"/>
              <a:gd name="connsiteY62" fmla="*/ 4993030 h 6858000"/>
              <a:gd name="connsiteX63" fmla="*/ 726705 w 1605470"/>
              <a:gd name="connsiteY63" fmla="*/ 4946844 h 6858000"/>
              <a:gd name="connsiteX64" fmla="*/ 722561 w 1605470"/>
              <a:gd name="connsiteY64" fmla="*/ 4932692 h 6858000"/>
              <a:gd name="connsiteX65" fmla="*/ 724935 w 1605470"/>
              <a:gd name="connsiteY65" fmla="*/ 4821504 h 6858000"/>
              <a:gd name="connsiteX66" fmla="*/ 732118 w 1605470"/>
              <a:gd name="connsiteY66" fmla="*/ 4801535 h 6858000"/>
              <a:gd name="connsiteX67" fmla="*/ 739787 w 1605470"/>
              <a:gd name="connsiteY67" fmla="*/ 4797794 h 6858000"/>
              <a:gd name="connsiteX68" fmla="*/ 741081 w 1605470"/>
              <a:gd name="connsiteY68" fmla="*/ 4784526 h 6858000"/>
              <a:gd name="connsiteX69" fmla="*/ 742865 w 1605470"/>
              <a:gd name="connsiteY69" fmla="*/ 4781211 h 6858000"/>
              <a:gd name="connsiteX70" fmla="*/ 751652 w 1605470"/>
              <a:gd name="connsiteY70" fmla="*/ 4761984 h 6858000"/>
              <a:gd name="connsiteX71" fmla="*/ 747700 w 1605470"/>
              <a:gd name="connsiteY71" fmla="*/ 4690749 h 6858000"/>
              <a:gd name="connsiteX72" fmla="*/ 743180 w 1605470"/>
              <a:gd name="connsiteY72" fmla="*/ 4584173 h 6858000"/>
              <a:gd name="connsiteX73" fmla="*/ 738263 w 1605470"/>
              <a:gd name="connsiteY73" fmla="*/ 4444346 h 6858000"/>
              <a:gd name="connsiteX74" fmla="*/ 756542 w 1605470"/>
              <a:gd name="connsiteY74" fmla="*/ 4350346 h 6858000"/>
              <a:gd name="connsiteX75" fmla="*/ 715481 w 1605470"/>
              <a:gd name="connsiteY75" fmla="*/ 4214165 h 6858000"/>
              <a:gd name="connsiteX76" fmla="*/ 719554 w 1605470"/>
              <a:gd name="connsiteY76" fmla="*/ 4090296 h 6858000"/>
              <a:gd name="connsiteX77" fmla="*/ 704810 w 1605470"/>
              <a:gd name="connsiteY77" fmla="*/ 4033999 h 6858000"/>
              <a:gd name="connsiteX78" fmla="*/ 705959 w 1605470"/>
              <a:gd name="connsiteY78" fmla="*/ 4031933 h 6858000"/>
              <a:gd name="connsiteX79" fmla="*/ 704535 w 1605470"/>
              <a:gd name="connsiteY79" fmla="*/ 4013953 h 6858000"/>
              <a:gd name="connsiteX80" fmla="*/ 700443 w 1605470"/>
              <a:gd name="connsiteY80" fmla="*/ 4010511 h 6858000"/>
              <a:gd name="connsiteX81" fmla="*/ 698282 w 1605470"/>
              <a:gd name="connsiteY81" fmla="*/ 3998331 h 6858000"/>
              <a:gd name="connsiteX82" fmla="*/ 690830 w 1605470"/>
              <a:gd name="connsiteY82" fmla="*/ 3974753 h 6858000"/>
              <a:gd name="connsiteX83" fmla="*/ 692428 w 1605470"/>
              <a:gd name="connsiteY83" fmla="*/ 3969950 h 6858000"/>
              <a:gd name="connsiteX84" fmla="*/ 685850 w 1605470"/>
              <a:gd name="connsiteY84" fmla="*/ 3933779 h 6858000"/>
              <a:gd name="connsiteX85" fmla="*/ 687181 w 1605470"/>
              <a:gd name="connsiteY85" fmla="*/ 3933093 h 6858000"/>
              <a:gd name="connsiteX86" fmla="*/ 691535 w 1605470"/>
              <a:gd name="connsiteY86" fmla="*/ 3922082 h 6858000"/>
              <a:gd name="connsiteX87" fmla="*/ 696613 w 1605470"/>
              <a:gd name="connsiteY87" fmla="*/ 3901461 h 6858000"/>
              <a:gd name="connsiteX88" fmla="*/ 719207 w 1605470"/>
              <a:gd name="connsiteY88" fmla="*/ 3813873 h 6858000"/>
              <a:gd name="connsiteX89" fmla="*/ 718632 w 1605470"/>
              <a:gd name="connsiteY89" fmla="*/ 3806161 h 6858000"/>
              <a:gd name="connsiteX90" fmla="*/ 718939 w 1605470"/>
              <a:gd name="connsiteY90" fmla="*/ 3805957 h 6858000"/>
              <a:gd name="connsiteX91" fmla="*/ 718966 w 1605470"/>
              <a:gd name="connsiteY91" fmla="*/ 3797724 h 6858000"/>
              <a:gd name="connsiteX92" fmla="*/ 717581 w 1605470"/>
              <a:gd name="connsiteY92" fmla="*/ 3792098 h 6858000"/>
              <a:gd name="connsiteX93" fmla="*/ 716465 w 1605470"/>
              <a:gd name="connsiteY93" fmla="*/ 3777135 h 6858000"/>
              <a:gd name="connsiteX94" fmla="*/ 718198 w 1605470"/>
              <a:gd name="connsiteY94" fmla="*/ 3771656 h 6858000"/>
              <a:gd name="connsiteX95" fmla="*/ 721941 w 1605470"/>
              <a:gd name="connsiteY95" fmla="*/ 3769007 h 6858000"/>
              <a:gd name="connsiteX96" fmla="*/ 721407 w 1605470"/>
              <a:gd name="connsiteY96" fmla="*/ 3767709 h 6858000"/>
              <a:gd name="connsiteX97" fmla="*/ 730103 w 1605470"/>
              <a:gd name="connsiteY97" fmla="*/ 3738082 h 6858000"/>
              <a:gd name="connsiteX98" fmla="*/ 737449 w 1605470"/>
              <a:gd name="connsiteY98" fmla="*/ 3673397 h 6858000"/>
              <a:gd name="connsiteX99" fmla="*/ 736745 w 1605470"/>
              <a:gd name="connsiteY99" fmla="*/ 3637109 h 6858000"/>
              <a:gd name="connsiteX100" fmla="*/ 740188 w 1605470"/>
              <a:gd name="connsiteY100" fmla="*/ 3536883 h 6858000"/>
              <a:gd name="connsiteX101" fmla="*/ 747726 w 1605470"/>
              <a:gd name="connsiteY101" fmla="*/ 3435652 h 6858000"/>
              <a:gd name="connsiteX102" fmla="*/ 774383 w 1605470"/>
              <a:gd name="connsiteY102" fmla="*/ 3381564 h 6858000"/>
              <a:gd name="connsiteX103" fmla="*/ 774870 w 1605470"/>
              <a:gd name="connsiteY103" fmla="*/ 3375761 h 6858000"/>
              <a:gd name="connsiteX104" fmla="*/ 770510 w 1605470"/>
              <a:gd name="connsiteY104" fmla="*/ 3361844 h 6858000"/>
              <a:gd name="connsiteX105" fmla="*/ 767933 w 1605470"/>
              <a:gd name="connsiteY105" fmla="*/ 3356929 h 6858000"/>
              <a:gd name="connsiteX106" fmla="*/ 766158 w 1605470"/>
              <a:gd name="connsiteY106" fmla="*/ 3349058 h 6858000"/>
              <a:gd name="connsiteX107" fmla="*/ 766414 w 1605470"/>
              <a:gd name="connsiteY107" fmla="*/ 3348763 h 6858000"/>
              <a:gd name="connsiteX108" fmla="*/ 764166 w 1605470"/>
              <a:gd name="connsiteY108" fmla="*/ 3341588 h 6858000"/>
              <a:gd name="connsiteX109" fmla="*/ 749397 w 1605470"/>
              <a:gd name="connsiteY109" fmla="*/ 3307769 h 6858000"/>
              <a:gd name="connsiteX110" fmla="*/ 766960 w 1605470"/>
              <a:gd name="connsiteY110" fmla="*/ 3250522 h 6858000"/>
              <a:gd name="connsiteX111" fmla="*/ 767385 w 1605470"/>
              <a:gd name="connsiteY111" fmla="*/ 3229163 h 6858000"/>
              <a:gd name="connsiteX112" fmla="*/ 769208 w 1605470"/>
              <a:gd name="connsiteY112" fmla="*/ 3217217 h 6858000"/>
              <a:gd name="connsiteX113" fmla="*/ 770350 w 1605470"/>
              <a:gd name="connsiteY113" fmla="*/ 3216125 h 6858000"/>
              <a:gd name="connsiteX114" fmla="*/ 756043 w 1605470"/>
              <a:gd name="connsiteY114" fmla="*/ 3183755 h 6858000"/>
              <a:gd name="connsiteX115" fmla="*/ 756544 w 1605470"/>
              <a:gd name="connsiteY115" fmla="*/ 3178642 h 6858000"/>
              <a:gd name="connsiteX116" fmla="*/ 744144 w 1605470"/>
              <a:gd name="connsiteY116" fmla="*/ 3158586 h 6858000"/>
              <a:gd name="connsiteX117" fmla="*/ 739378 w 1605470"/>
              <a:gd name="connsiteY117" fmla="*/ 3147669 h 6858000"/>
              <a:gd name="connsiteX118" fmla="*/ 734648 w 1605470"/>
              <a:gd name="connsiteY118" fmla="*/ 3145733 h 6858000"/>
              <a:gd name="connsiteX119" fmla="*/ 729329 w 1605470"/>
              <a:gd name="connsiteY119" fmla="*/ 3129034 h 6858000"/>
              <a:gd name="connsiteX120" fmla="*/ 729994 w 1605470"/>
              <a:gd name="connsiteY120" fmla="*/ 3126682 h 6858000"/>
              <a:gd name="connsiteX121" fmla="*/ 720862 w 1605470"/>
              <a:gd name="connsiteY121" fmla="*/ 3114519 h 6858000"/>
              <a:gd name="connsiteX122" fmla="*/ 707471 w 1605470"/>
              <a:gd name="connsiteY122" fmla="*/ 3106272 h 6858000"/>
              <a:gd name="connsiteX123" fmla="*/ 680201 w 1605470"/>
              <a:gd name="connsiteY123" fmla="*/ 2958185 h 6858000"/>
              <a:gd name="connsiteX124" fmla="*/ 622815 w 1605470"/>
              <a:gd name="connsiteY124" fmla="*/ 2762989 h 6858000"/>
              <a:gd name="connsiteX125" fmla="*/ 571733 w 1605470"/>
              <a:gd name="connsiteY125" fmla="*/ 2554718 h 6858000"/>
              <a:gd name="connsiteX126" fmla="*/ 551827 w 1605470"/>
              <a:gd name="connsiteY126" fmla="*/ 2485734 h 6858000"/>
              <a:gd name="connsiteX127" fmla="*/ 542550 w 1605470"/>
              <a:gd name="connsiteY127" fmla="*/ 2447068 h 6858000"/>
              <a:gd name="connsiteX128" fmla="*/ 529511 w 1605470"/>
              <a:gd name="connsiteY128" fmla="*/ 2425819 h 6858000"/>
              <a:gd name="connsiteX129" fmla="*/ 528878 w 1605470"/>
              <a:gd name="connsiteY129" fmla="*/ 2408971 h 6858000"/>
              <a:gd name="connsiteX130" fmla="*/ 535510 w 1605470"/>
              <a:gd name="connsiteY130" fmla="*/ 2402874 h 6858000"/>
              <a:gd name="connsiteX131" fmla="*/ 538122 w 1605470"/>
              <a:gd name="connsiteY131" fmla="*/ 2381443 h 6858000"/>
              <a:gd name="connsiteX132" fmla="*/ 514451 w 1605470"/>
              <a:gd name="connsiteY132" fmla="*/ 2261920 h 6858000"/>
              <a:gd name="connsiteX133" fmla="*/ 486968 w 1605470"/>
              <a:gd name="connsiteY133" fmla="*/ 2182937 h 6858000"/>
              <a:gd name="connsiteX134" fmla="*/ 488555 w 1605470"/>
              <a:gd name="connsiteY134" fmla="*/ 2155135 h 6858000"/>
              <a:gd name="connsiteX135" fmla="*/ 486013 w 1605470"/>
              <a:gd name="connsiteY135" fmla="*/ 2118008 h 6858000"/>
              <a:gd name="connsiteX136" fmla="*/ 487006 w 1605470"/>
              <a:gd name="connsiteY136" fmla="*/ 2050531 h 6858000"/>
              <a:gd name="connsiteX137" fmla="*/ 478812 w 1605470"/>
              <a:gd name="connsiteY137" fmla="*/ 1963269 h 6858000"/>
              <a:gd name="connsiteX138" fmla="*/ 442619 w 1605470"/>
              <a:gd name="connsiteY138" fmla="*/ 1910499 h 6858000"/>
              <a:gd name="connsiteX139" fmla="*/ 446785 w 1605470"/>
              <a:gd name="connsiteY139" fmla="*/ 1903212 h 6858000"/>
              <a:gd name="connsiteX140" fmla="*/ 436547 w 1605470"/>
              <a:gd name="connsiteY140" fmla="*/ 1861531 h 6858000"/>
              <a:gd name="connsiteX141" fmla="*/ 390346 w 1605470"/>
              <a:gd name="connsiteY141" fmla="*/ 1732919 h 6858000"/>
              <a:gd name="connsiteX142" fmla="*/ 362657 w 1605470"/>
              <a:gd name="connsiteY142" fmla="*/ 1663540 h 6858000"/>
              <a:gd name="connsiteX143" fmla="*/ 361783 w 1605470"/>
              <a:gd name="connsiteY143" fmla="*/ 1615777 h 6858000"/>
              <a:gd name="connsiteX144" fmla="*/ 342578 w 1605470"/>
              <a:gd name="connsiteY144" fmla="*/ 1563678 h 6858000"/>
              <a:gd name="connsiteX145" fmla="*/ 355658 w 1605470"/>
              <a:gd name="connsiteY145" fmla="*/ 1519474 h 6858000"/>
              <a:gd name="connsiteX146" fmla="*/ 348400 w 1605470"/>
              <a:gd name="connsiteY146" fmla="*/ 1477995 h 6858000"/>
              <a:gd name="connsiteX147" fmla="*/ 334485 w 1605470"/>
              <a:gd name="connsiteY147" fmla="*/ 1373769 h 6858000"/>
              <a:gd name="connsiteX148" fmla="*/ 342792 w 1605470"/>
              <a:gd name="connsiteY148" fmla="*/ 1307086 h 6858000"/>
              <a:gd name="connsiteX149" fmla="*/ 343980 w 1605470"/>
              <a:gd name="connsiteY149" fmla="*/ 1189033 h 6858000"/>
              <a:gd name="connsiteX150" fmla="*/ 348665 w 1605470"/>
              <a:gd name="connsiteY150" fmla="*/ 1168288 h 6858000"/>
              <a:gd name="connsiteX151" fmla="*/ 340947 w 1605470"/>
              <a:gd name="connsiteY151" fmla="*/ 1142577 h 6858000"/>
              <a:gd name="connsiteX152" fmla="*/ 330253 w 1605470"/>
              <a:gd name="connsiteY152" fmla="*/ 1088484 h 6858000"/>
              <a:gd name="connsiteX153" fmla="*/ 318989 w 1605470"/>
              <a:gd name="connsiteY153" fmla="*/ 1016103 h 6858000"/>
              <a:gd name="connsiteX154" fmla="*/ 320445 w 1605470"/>
              <a:gd name="connsiteY154" fmla="*/ 932283 h 6858000"/>
              <a:gd name="connsiteX155" fmla="*/ 322681 w 1605470"/>
              <a:gd name="connsiteY155" fmla="*/ 915925 h 6858000"/>
              <a:gd name="connsiteX156" fmla="*/ 315310 w 1605470"/>
              <a:gd name="connsiteY156" fmla="*/ 896999 h 6858000"/>
              <a:gd name="connsiteX157" fmla="*/ 284718 w 1605470"/>
              <a:gd name="connsiteY157" fmla="*/ 821517 h 6858000"/>
              <a:gd name="connsiteX158" fmla="*/ 263668 w 1605470"/>
              <a:gd name="connsiteY158" fmla="*/ 751353 h 6858000"/>
              <a:gd name="connsiteX159" fmla="*/ 263226 w 1605470"/>
              <a:gd name="connsiteY159" fmla="*/ 721230 h 6858000"/>
              <a:gd name="connsiteX160" fmla="*/ 248897 w 1605470"/>
              <a:gd name="connsiteY160" fmla="*/ 681659 h 6858000"/>
              <a:gd name="connsiteX161" fmla="*/ 234316 w 1605470"/>
              <a:gd name="connsiteY161" fmla="*/ 635218 h 6858000"/>
              <a:gd name="connsiteX162" fmla="*/ 239327 w 1605470"/>
              <a:gd name="connsiteY162" fmla="*/ 613763 h 6858000"/>
              <a:gd name="connsiteX163" fmla="*/ 225269 w 1605470"/>
              <a:gd name="connsiteY163" fmla="*/ 598582 h 6858000"/>
              <a:gd name="connsiteX164" fmla="*/ 224950 w 1605470"/>
              <a:gd name="connsiteY164" fmla="*/ 576846 h 6858000"/>
              <a:gd name="connsiteX165" fmla="*/ 204576 w 1605470"/>
              <a:gd name="connsiteY165" fmla="*/ 530055 h 6858000"/>
              <a:gd name="connsiteX166" fmla="*/ 219064 w 1605470"/>
              <a:gd name="connsiteY166" fmla="*/ 469651 h 6858000"/>
              <a:gd name="connsiteX167" fmla="*/ 195012 w 1605470"/>
              <a:gd name="connsiteY167" fmla="*/ 448559 h 6858000"/>
              <a:gd name="connsiteX168" fmla="*/ 201434 w 1605470"/>
              <a:gd name="connsiteY168" fmla="*/ 441529 h 6858000"/>
              <a:gd name="connsiteX169" fmla="*/ 200655 w 1605470"/>
              <a:gd name="connsiteY169" fmla="*/ 428927 h 6858000"/>
              <a:gd name="connsiteX170" fmla="*/ 190059 w 1605470"/>
              <a:gd name="connsiteY170" fmla="*/ 430161 h 6858000"/>
              <a:gd name="connsiteX171" fmla="*/ 167079 w 1605470"/>
              <a:gd name="connsiteY171" fmla="*/ 367211 h 6858000"/>
              <a:gd name="connsiteX172" fmla="*/ 124571 w 1605470"/>
              <a:gd name="connsiteY172" fmla="*/ 302178 h 6858000"/>
              <a:gd name="connsiteX173" fmla="*/ 103243 w 1605470"/>
              <a:gd name="connsiteY173" fmla="*/ 211375 h 6858000"/>
              <a:gd name="connsiteX174" fmla="*/ 94571 w 1605470"/>
              <a:gd name="connsiteY174" fmla="*/ 184179 h 6858000"/>
              <a:gd name="connsiteX175" fmla="*/ 13437 w 1605470"/>
              <a:gd name="connsiteY175" fmla="*/ 19287 h 6858000"/>
              <a:gd name="connsiteX176" fmla="*/ 0 w 1605470"/>
              <a:gd name="connsiteY176"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64053 w 1605470"/>
              <a:gd name="connsiteY41" fmla="*/ 5539915 h 6858000"/>
              <a:gd name="connsiteX42" fmla="*/ 587214 w 1605470"/>
              <a:gd name="connsiteY42" fmla="*/ 5451511 h 6858000"/>
              <a:gd name="connsiteX43" fmla="*/ 608019 w 1605470"/>
              <a:gd name="connsiteY43" fmla="*/ 5385461 h 6858000"/>
              <a:gd name="connsiteX44" fmla="*/ 622750 w 1605470"/>
              <a:gd name="connsiteY44" fmla="*/ 5363084 h 6858000"/>
              <a:gd name="connsiteX45" fmla="*/ 638731 w 1605470"/>
              <a:gd name="connsiteY45" fmla="*/ 5330009 h 6858000"/>
              <a:gd name="connsiteX46" fmla="*/ 672224 w 1605470"/>
              <a:gd name="connsiteY46" fmla="*/ 5273739 h 6858000"/>
              <a:gd name="connsiteX47" fmla="*/ 681823 w 1605470"/>
              <a:gd name="connsiteY47" fmla="*/ 5241779 h 6858000"/>
              <a:gd name="connsiteX48" fmla="*/ 693049 w 1605470"/>
              <a:gd name="connsiteY48" fmla="*/ 5225268 h 6858000"/>
              <a:gd name="connsiteX49" fmla="*/ 694069 w 1605470"/>
              <a:gd name="connsiteY49" fmla="*/ 5217684 h 6858000"/>
              <a:gd name="connsiteX50" fmla="*/ 701410 w 1605470"/>
              <a:gd name="connsiteY50" fmla="*/ 5193377 h 6858000"/>
              <a:gd name="connsiteX51" fmla="*/ 704713 w 1605470"/>
              <a:gd name="connsiteY51" fmla="*/ 5179288 h 6858000"/>
              <a:gd name="connsiteX52" fmla="*/ 705697 w 1605470"/>
              <a:gd name="connsiteY52" fmla="*/ 5173621 h 6858000"/>
              <a:gd name="connsiteX53" fmla="*/ 701331 w 1605470"/>
              <a:gd name="connsiteY53" fmla="*/ 5159961 h 6858000"/>
              <a:gd name="connsiteX54" fmla="*/ 708008 w 1605470"/>
              <a:gd name="connsiteY54" fmla="*/ 5144295 h 6858000"/>
              <a:gd name="connsiteX55" fmla="*/ 704941 w 1605470"/>
              <a:gd name="connsiteY55" fmla="*/ 5125185 h 6858000"/>
              <a:gd name="connsiteX56" fmla="*/ 711771 w 1605470"/>
              <a:gd name="connsiteY56" fmla="*/ 5121884 h 6858000"/>
              <a:gd name="connsiteX57" fmla="*/ 721092 w 1605470"/>
              <a:gd name="connsiteY57" fmla="*/ 5108383 h 6858000"/>
              <a:gd name="connsiteX58" fmla="*/ 718807 w 1605470"/>
              <a:gd name="connsiteY58" fmla="*/ 5067850 h 6858000"/>
              <a:gd name="connsiteX59" fmla="*/ 721538 w 1605470"/>
              <a:gd name="connsiteY59" fmla="*/ 5060861 h 6858000"/>
              <a:gd name="connsiteX60" fmla="*/ 718242 w 1605470"/>
              <a:gd name="connsiteY60" fmla="*/ 5034192 h 6858000"/>
              <a:gd name="connsiteX61" fmla="*/ 719796 w 1605470"/>
              <a:gd name="connsiteY61" fmla="*/ 4993030 h 6858000"/>
              <a:gd name="connsiteX62" fmla="*/ 726705 w 1605470"/>
              <a:gd name="connsiteY62" fmla="*/ 4946844 h 6858000"/>
              <a:gd name="connsiteX63" fmla="*/ 722561 w 1605470"/>
              <a:gd name="connsiteY63" fmla="*/ 4932692 h 6858000"/>
              <a:gd name="connsiteX64" fmla="*/ 724935 w 1605470"/>
              <a:gd name="connsiteY64" fmla="*/ 4821504 h 6858000"/>
              <a:gd name="connsiteX65" fmla="*/ 732118 w 1605470"/>
              <a:gd name="connsiteY65" fmla="*/ 4801535 h 6858000"/>
              <a:gd name="connsiteX66" fmla="*/ 739787 w 1605470"/>
              <a:gd name="connsiteY66" fmla="*/ 4797794 h 6858000"/>
              <a:gd name="connsiteX67" fmla="*/ 741081 w 1605470"/>
              <a:gd name="connsiteY67" fmla="*/ 4784526 h 6858000"/>
              <a:gd name="connsiteX68" fmla="*/ 742865 w 1605470"/>
              <a:gd name="connsiteY68" fmla="*/ 4781211 h 6858000"/>
              <a:gd name="connsiteX69" fmla="*/ 751652 w 1605470"/>
              <a:gd name="connsiteY69" fmla="*/ 4761984 h 6858000"/>
              <a:gd name="connsiteX70" fmla="*/ 747700 w 1605470"/>
              <a:gd name="connsiteY70" fmla="*/ 4690749 h 6858000"/>
              <a:gd name="connsiteX71" fmla="*/ 743180 w 1605470"/>
              <a:gd name="connsiteY71" fmla="*/ 4584173 h 6858000"/>
              <a:gd name="connsiteX72" fmla="*/ 738263 w 1605470"/>
              <a:gd name="connsiteY72" fmla="*/ 4444346 h 6858000"/>
              <a:gd name="connsiteX73" fmla="*/ 756542 w 1605470"/>
              <a:gd name="connsiteY73" fmla="*/ 4350346 h 6858000"/>
              <a:gd name="connsiteX74" fmla="*/ 715481 w 1605470"/>
              <a:gd name="connsiteY74" fmla="*/ 4214165 h 6858000"/>
              <a:gd name="connsiteX75" fmla="*/ 719554 w 1605470"/>
              <a:gd name="connsiteY75" fmla="*/ 4090296 h 6858000"/>
              <a:gd name="connsiteX76" fmla="*/ 704810 w 1605470"/>
              <a:gd name="connsiteY76" fmla="*/ 4033999 h 6858000"/>
              <a:gd name="connsiteX77" fmla="*/ 705959 w 1605470"/>
              <a:gd name="connsiteY77" fmla="*/ 4031933 h 6858000"/>
              <a:gd name="connsiteX78" fmla="*/ 704535 w 1605470"/>
              <a:gd name="connsiteY78" fmla="*/ 4013953 h 6858000"/>
              <a:gd name="connsiteX79" fmla="*/ 700443 w 1605470"/>
              <a:gd name="connsiteY79" fmla="*/ 4010511 h 6858000"/>
              <a:gd name="connsiteX80" fmla="*/ 698282 w 1605470"/>
              <a:gd name="connsiteY80" fmla="*/ 3998331 h 6858000"/>
              <a:gd name="connsiteX81" fmla="*/ 690830 w 1605470"/>
              <a:gd name="connsiteY81" fmla="*/ 3974753 h 6858000"/>
              <a:gd name="connsiteX82" fmla="*/ 692428 w 1605470"/>
              <a:gd name="connsiteY82" fmla="*/ 3969950 h 6858000"/>
              <a:gd name="connsiteX83" fmla="*/ 685850 w 1605470"/>
              <a:gd name="connsiteY83" fmla="*/ 3933779 h 6858000"/>
              <a:gd name="connsiteX84" fmla="*/ 687181 w 1605470"/>
              <a:gd name="connsiteY84" fmla="*/ 3933093 h 6858000"/>
              <a:gd name="connsiteX85" fmla="*/ 691535 w 1605470"/>
              <a:gd name="connsiteY85" fmla="*/ 3922082 h 6858000"/>
              <a:gd name="connsiteX86" fmla="*/ 696613 w 1605470"/>
              <a:gd name="connsiteY86" fmla="*/ 3901461 h 6858000"/>
              <a:gd name="connsiteX87" fmla="*/ 719207 w 1605470"/>
              <a:gd name="connsiteY87" fmla="*/ 3813873 h 6858000"/>
              <a:gd name="connsiteX88" fmla="*/ 718632 w 1605470"/>
              <a:gd name="connsiteY88" fmla="*/ 3806161 h 6858000"/>
              <a:gd name="connsiteX89" fmla="*/ 718939 w 1605470"/>
              <a:gd name="connsiteY89" fmla="*/ 3805957 h 6858000"/>
              <a:gd name="connsiteX90" fmla="*/ 718966 w 1605470"/>
              <a:gd name="connsiteY90" fmla="*/ 3797724 h 6858000"/>
              <a:gd name="connsiteX91" fmla="*/ 717581 w 1605470"/>
              <a:gd name="connsiteY91" fmla="*/ 3792098 h 6858000"/>
              <a:gd name="connsiteX92" fmla="*/ 716465 w 1605470"/>
              <a:gd name="connsiteY92" fmla="*/ 3777135 h 6858000"/>
              <a:gd name="connsiteX93" fmla="*/ 718198 w 1605470"/>
              <a:gd name="connsiteY93" fmla="*/ 3771656 h 6858000"/>
              <a:gd name="connsiteX94" fmla="*/ 721941 w 1605470"/>
              <a:gd name="connsiteY94" fmla="*/ 3769007 h 6858000"/>
              <a:gd name="connsiteX95" fmla="*/ 721407 w 1605470"/>
              <a:gd name="connsiteY95" fmla="*/ 3767709 h 6858000"/>
              <a:gd name="connsiteX96" fmla="*/ 730103 w 1605470"/>
              <a:gd name="connsiteY96" fmla="*/ 3738082 h 6858000"/>
              <a:gd name="connsiteX97" fmla="*/ 737449 w 1605470"/>
              <a:gd name="connsiteY97" fmla="*/ 3673397 h 6858000"/>
              <a:gd name="connsiteX98" fmla="*/ 736745 w 1605470"/>
              <a:gd name="connsiteY98" fmla="*/ 3637109 h 6858000"/>
              <a:gd name="connsiteX99" fmla="*/ 740188 w 1605470"/>
              <a:gd name="connsiteY99" fmla="*/ 3536883 h 6858000"/>
              <a:gd name="connsiteX100" fmla="*/ 747726 w 1605470"/>
              <a:gd name="connsiteY100" fmla="*/ 3435652 h 6858000"/>
              <a:gd name="connsiteX101" fmla="*/ 774383 w 1605470"/>
              <a:gd name="connsiteY101" fmla="*/ 3381564 h 6858000"/>
              <a:gd name="connsiteX102" fmla="*/ 774870 w 1605470"/>
              <a:gd name="connsiteY102" fmla="*/ 3375761 h 6858000"/>
              <a:gd name="connsiteX103" fmla="*/ 770510 w 1605470"/>
              <a:gd name="connsiteY103" fmla="*/ 3361844 h 6858000"/>
              <a:gd name="connsiteX104" fmla="*/ 767933 w 1605470"/>
              <a:gd name="connsiteY104" fmla="*/ 3356929 h 6858000"/>
              <a:gd name="connsiteX105" fmla="*/ 766158 w 1605470"/>
              <a:gd name="connsiteY105" fmla="*/ 3349058 h 6858000"/>
              <a:gd name="connsiteX106" fmla="*/ 766414 w 1605470"/>
              <a:gd name="connsiteY106" fmla="*/ 3348763 h 6858000"/>
              <a:gd name="connsiteX107" fmla="*/ 764166 w 1605470"/>
              <a:gd name="connsiteY107" fmla="*/ 3341588 h 6858000"/>
              <a:gd name="connsiteX108" fmla="*/ 749397 w 1605470"/>
              <a:gd name="connsiteY108" fmla="*/ 3307769 h 6858000"/>
              <a:gd name="connsiteX109" fmla="*/ 766960 w 1605470"/>
              <a:gd name="connsiteY109" fmla="*/ 3250522 h 6858000"/>
              <a:gd name="connsiteX110" fmla="*/ 767385 w 1605470"/>
              <a:gd name="connsiteY110" fmla="*/ 3229163 h 6858000"/>
              <a:gd name="connsiteX111" fmla="*/ 769208 w 1605470"/>
              <a:gd name="connsiteY111" fmla="*/ 3217217 h 6858000"/>
              <a:gd name="connsiteX112" fmla="*/ 770350 w 1605470"/>
              <a:gd name="connsiteY112" fmla="*/ 3216125 h 6858000"/>
              <a:gd name="connsiteX113" fmla="*/ 756043 w 1605470"/>
              <a:gd name="connsiteY113" fmla="*/ 3183755 h 6858000"/>
              <a:gd name="connsiteX114" fmla="*/ 756544 w 1605470"/>
              <a:gd name="connsiteY114" fmla="*/ 3178642 h 6858000"/>
              <a:gd name="connsiteX115" fmla="*/ 744144 w 1605470"/>
              <a:gd name="connsiteY115" fmla="*/ 3158586 h 6858000"/>
              <a:gd name="connsiteX116" fmla="*/ 739378 w 1605470"/>
              <a:gd name="connsiteY116" fmla="*/ 3147669 h 6858000"/>
              <a:gd name="connsiteX117" fmla="*/ 734648 w 1605470"/>
              <a:gd name="connsiteY117" fmla="*/ 3145733 h 6858000"/>
              <a:gd name="connsiteX118" fmla="*/ 729329 w 1605470"/>
              <a:gd name="connsiteY118" fmla="*/ 3129034 h 6858000"/>
              <a:gd name="connsiteX119" fmla="*/ 729994 w 1605470"/>
              <a:gd name="connsiteY119" fmla="*/ 3126682 h 6858000"/>
              <a:gd name="connsiteX120" fmla="*/ 720862 w 1605470"/>
              <a:gd name="connsiteY120" fmla="*/ 3114519 h 6858000"/>
              <a:gd name="connsiteX121" fmla="*/ 707471 w 1605470"/>
              <a:gd name="connsiteY121" fmla="*/ 3106272 h 6858000"/>
              <a:gd name="connsiteX122" fmla="*/ 680201 w 1605470"/>
              <a:gd name="connsiteY122" fmla="*/ 2958185 h 6858000"/>
              <a:gd name="connsiteX123" fmla="*/ 622815 w 1605470"/>
              <a:gd name="connsiteY123" fmla="*/ 2762989 h 6858000"/>
              <a:gd name="connsiteX124" fmla="*/ 571733 w 1605470"/>
              <a:gd name="connsiteY124" fmla="*/ 2554718 h 6858000"/>
              <a:gd name="connsiteX125" fmla="*/ 551827 w 1605470"/>
              <a:gd name="connsiteY125" fmla="*/ 2485734 h 6858000"/>
              <a:gd name="connsiteX126" fmla="*/ 542550 w 1605470"/>
              <a:gd name="connsiteY126" fmla="*/ 2447068 h 6858000"/>
              <a:gd name="connsiteX127" fmla="*/ 529511 w 1605470"/>
              <a:gd name="connsiteY127" fmla="*/ 2425819 h 6858000"/>
              <a:gd name="connsiteX128" fmla="*/ 528878 w 1605470"/>
              <a:gd name="connsiteY128" fmla="*/ 2408971 h 6858000"/>
              <a:gd name="connsiteX129" fmla="*/ 535510 w 1605470"/>
              <a:gd name="connsiteY129" fmla="*/ 2402874 h 6858000"/>
              <a:gd name="connsiteX130" fmla="*/ 538122 w 1605470"/>
              <a:gd name="connsiteY130" fmla="*/ 2381443 h 6858000"/>
              <a:gd name="connsiteX131" fmla="*/ 514451 w 1605470"/>
              <a:gd name="connsiteY131" fmla="*/ 2261920 h 6858000"/>
              <a:gd name="connsiteX132" fmla="*/ 486968 w 1605470"/>
              <a:gd name="connsiteY132" fmla="*/ 2182937 h 6858000"/>
              <a:gd name="connsiteX133" fmla="*/ 488555 w 1605470"/>
              <a:gd name="connsiteY133" fmla="*/ 2155135 h 6858000"/>
              <a:gd name="connsiteX134" fmla="*/ 486013 w 1605470"/>
              <a:gd name="connsiteY134" fmla="*/ 2118008 h 6858000"/>
              <a:gd name="connsiteX135" fmla="*/ 487006 w 1605470"/>
              <a:gd name="connsiteY135" fmla="*/ 2050531 h 6858000"/>
              <a:gd name="connsiteX136" fmla="*/ 478812 w 1605470"/>
              <a:gd name="connsiteY136" fmla="*/ 1963269 h 6858000"/>
              <a:gd name="connsiteX137" fmla="*/ 442619 w 1605470"/>
              <a:gd name="connsiteY137" fmla="*/ 1910499 h 6858000"/>
              <a:gd name="connsiteX138" fmla="*/ 446785 w 1605470"/>
              <a:gd name="connsiteY138" fmla="*/ 1903212 h 6858000"/>
              <a:gd name="connsiteX139" fmla="*/ 436547 w 1605470"/>
              <a:gd name="connsiteY139" fmla="*/ 1861531 h 6858000"/>
              <a:gd name="connsiteX140" fmla="*/ 390346 w 1605470"/>
              <a:gd name="connsiteY140" fmla="*/ 1732919 h 6858000"/>
              <a:gd name="connsiteX141" fmla="*/ 362657 w 1605470"/>
              <a:gd name="connsiteY141" fmla="*/ 1663540 h 6858000"/>
              <a:gd name="connsiteX142" fmla="*/ 361783 w 1605470"/>
              <a:gd name="connsiteY142" fmla="*/ 1615777 h 6858000"/>
              <a:gd name="connsiteX143" fmla="*/ 342578 w 1605470"/>
              <a:gd name="connsiteY143" fmla="*/ 1563678 h 6858000"/>
              <a:gd name="connsiteX144" fmla="*/ 355658 w 1605470"/>
              <a:gd name="connsiteY144" fmla="*/ 1519474 h 6858000"/>
              <a:gd name="connsiteX145" fmla="*/ 348400 w 1605470"/>
              <a:gd name="connsiteY145" fmla="*/ 1477995 h 6858000"/>
              <a:gd name="connsiteX146" fmla="*/ 334485 w 1605470"/>
              <a:gd name="connsiteY146" fmla="*/ 1373769 h 6858000"/>
              <a:gd name="connsiteX147" fmla="*/ 342792 w 1605470"/>
              <a:gd name="connsiteY147" fmla="*/ 1307086 h 6858000"/>
              <a:gd name="connsiteX148" fmla="*/ 343980 w 1605470"/>
              <a:gd name="connsiteY148" fmla="*/ 1189033 h 6858000"/>
              <a:gd name="connsiteX149" fmla="*/ 348665 w 1605470"/>
              <a:gd name="connsiteY149" fmla="*/ 1168288 h 6858000"/>
              <a:gd name="connsiteX150" fmla="*/ 340947 w 1605470"/>
              <a:gd name="connsiteY150" fmla="*/ 1142577 h 6858000"/>
              <a:gd name="connsiteX151" fmla="*/ 330253 w 1605470"/>
              <a:gd name="connsiteY151" fmla="*/ 1088484 h 6858000"/>
              <a:gd name="connsiteX152" fmla="*/ 318989 w 1605470"/>
              <a:gd name="connsiteY152" fmla="*/ 1016103 h 6858000"/>
              <a:gd name="connsiteX153" fmla="*/ 320445 w 1605470"/>
              <a:gd name="connsiteY153" fmla="*/ 932283 h 6858000"/>
              <a:gd name="connsiteX154" fmla="*/ 322681 w 1605470"/>
              <a:gd name="connsiteY154" fmla="*/ 915925 h 6858000"/>
              <a:gd name="connsiteX155" fmla="*/ 315310 w 1605470"/>
              <a:gd name="connsiteY155" fmla="*/ 896999 h 6858000"/>
              <a:gd name="connsiteX156" fmla="*/ 284718 w 1605470"/>
              <a:gd name="connsiteY156" fmla="*/ 821517 h 6858000"/>
              <a:gd name="connsiteX157" fmla="*/ 263668 w 1605470"/>
              <a:gd name="connsiteY157" fmla="*/ 751353 h 6858000"/>
              <a:gd name="connsiteX158" fmla="*/ 263226 w 1605470"/>
              <a:gd name="connsiteY158" fmla="*/ 721230 h 6858000"/>
              <a:gd name="connsiteX159" fmla="*/ 248897 w 1605470"/>
              <a:gd name="connsiteY159" fmla="*/ 681659 h 6858000"/>
              <a:gd name="connsiteX160" fmla="*/ 234316 w 1605470"/>
              <a:gd name="connsiteY160" fmla="*/ 635218 h 6858000"/>
              <a:gd name="connsiteX161" fmla="*/ 239327 w 1605470"/>
              <a:gd name="connsiteY161" fmla="*/ 613763 h 6858000"/>
              <a:gd name="connsiteX162" fmla="*/ 225269 w 1605470"/>
              <a:gd name="connsiteY162" fmla="*/ 598582 h 6858000"/>
              <a:gd name="connsiteX163" fmla="*/ 224950 w 1605470"/>
              <a:gd name="connsiteY163" fmla="*/ 576846 h 6858000"/>
              <a:gd name="connsiteX164" fmla="*/ 204576 w 1605470"/>
              <a:gd name="connsiteY164" fmla="*/ 530055 h 6858000"/>
              <a:gd name="connsiteX165" fmla="*/ 219064 w 1605470"/>
              <a:gd name="connsiteY165" fmla="*/ 469651 h 6858000"/>
              <a:gd name="connsiteX166" fmla="*/ 195012 w 1605470"/>
              <a:gd name="connsiteY166" fmla="*/ 448559 h 6858000"/>
              <a:gd name="connsiteX167" fmla="*/ 201434 w 1605470"/>
              <a:gd name="connsiteY167" fmla="*/ 441529 h 6858000"/>
              <a:gd name="connsiteX168" fmla="*/ 200655 w 1605470"/>
              <a:gd name="connsiteY168" fmla="*/ 428927 h 6858000"/>
              <a:gd name="connsiteX169" fmla="*/ 190059 w 1605470"/>
              <a:gd name="connsiteY169" fmla="*/ 430161 h 6858000"/>
              <a:gd name="connsiteX170" fmla="*/ 167079 w 1605470"/>
              <a:gd name="connsiteY170" fmla="*/ 367211 h 6858000"/>
              <a:gd name="connsiteX171" fmla="*/ 124571 w 1605470"/>
              <a:gd name="connsiteY171" fmla="*/ 302178 h 6858000"/>
              <a:gd name="connsiteX172" fmla="*/ 103243 w 1605470"/>
              <a:gd name="connsiteY172" fmla="*/ 211375 h 6858000"/>
              <a:gd name="connsiteX173" fmla="*/ 94571 w 1605470"/>
              <a:gd name="connsiteY173" fmla="*/ 184179 h 6858000"/>
              <a:gd name="connsiteX174" fmla="*/ 13437 w 1605470"/>
              <a:gd name="connsiteY174" fmla="*/ 19287 h 6858000"/>
              <a:gd name="connsiteX175" fmla="*/ 0 w 1605470"/>
              <a:gd name="connsiteY175"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64053 w 1605470"/>
              <a:gd name="connsiteY41" fmla="*/ 5539915 h 6858000"/>
              <a:gd name="connsiteX42" fmla="*/ 587214 w 1605470"/>
              <a:gd name="connsiteY42" fmla="*/ 5451511 h 6858000"/>
              <a:gd name="connsiteX43" fmla="*/ 608019 w 1605470"/>
              <a:gd name="connsiteY43" fmla="*/ 5385461 h 6858000"/>
              <a:gd name="connsiteX44" fmla="*/ 622750 w 1605470"/>
              <a:gd name="connsiteY44" fmla="*/ 5363084 h 6858000"/>
              <a:gd name="connsiteX45" fmla="*/ 638731 w 1605470"/>
              <a:gd name="connsiteY45" fmla="*/ 5330009 h 6858000"/>
              <a:gd name="connsiteX46" fmla="*/ 672224 w 1605470"/>
              <a:gd name="connsiteY46" fmla="*/ 5273739 h 6858000"/>
              <a:gd name="connsiteX47" fmla="*/ 681823 w 1605470"/>
              <a:gd name="connsiteY47" fmla="*/ 5241779 h 6858000"/>
              <a:gd name="connsiteX48" fmla="*/ 693049 w 1605470"/>
              <a:gd name="connsiteY48" fmla="*/ 5225268 h 6858000"/>
              <a:gd name="connsiteX49" fmla="*/ 694069 w 1605470"/>
              <a:gd name="connsiteY49" fmla="*/ 5217684 h 6858000"/>
              <a:gd name="connsiteX50" fmla="*/ 701410 w 1605470"/>
              <a:gd name="connsiteY50" fmla="*/ 5193377 h 6858000"/>
              <a:gd name="connsiteX51" fmla="*/ 704713 w 1605470"/>
              <a:gd name="connsiteY51" fmla="*/ 5179288 h 6858000"/>
              <a:gd name="connsiteX52" fmla="*/ 705697 w 1605470"/>
              <a:gd name="connsiteY52" fmla="*/ 5173621 h 6858000"/>
              <a:gd name="connsiteX53" fmla="*/ 701331 w 1605470"/>
              <a:gd name="connsiteY53" fmla="*/ 5159961 h 6858000"/>
              <a:gd name="connsiteX54" fmla="*/ 708008 w 1605470"/>
              <a:gd name="connsiteY54" fmla="*/ 5144295 h 6858000"/>
              <a:gd name="connsiteX55" fmla="*/ 704941 w 1605470"/>
              <a:gd name="connsiteY55" fmla="*/ 5125185 h 6858000"/>
              <a:gd name="connsiteX56" fmla="*/ 711771 w 1605470"/>
              <a:gd name="connsiteY56" fmla="*/ 5121884 h 6858000"/>
              <a:gd name="connsiteX57" fmla="*/ 718807 w 1605470"/>
              <a:gd name="connsiteY57" fmla="*/ 5067850 h 6858000"/>
              <a:gd name="connsiteX58" fmla="*/ 721538 w 1605470"/>
              <a:gd name="connsiteY58" fmla="*/ 5060861 h 6858000"/>
              <a:gd name="connsiteX59" fmla="*/ 718242 w 1605470"/>
              <a:gd name="connsiteY59" fmla="*/ 5034192 h 6858000"/>
              <a:gd name="connsiteX60" fmla="*/ 719796 w 1605470"/>
              <a:gd name="connsiteY60" fmla="*/ 4993030 h 6858000"/>
              <a:gd name="connsiteX61" fmla="*/ 726705 w 1605470"/>
              <a:gd name="connsiteY61" fmla="*/ 4946844 h 6858000"/>
              <a:gd name="connsiteX62" fmla="*/ 722561 w 1605470"/>
              <a:gd name="connsiteY62" fmla="*/ 4932692 h 6858000"/>
              <a:gd name="connsiteX63" fmla="*/ 724935 w 1605470"/>
              <a:gd name="connsiteY63" fmla="*/ 4821504 h 6858000"/>
              <a:gd name="connsiteX64" fmla="*/ 732118 w 1605470"/>
              <a:gd name="connsiteY64" fmla="*/ 4801535 h 6858000"/>
              <a:gd name="connsiteX65" fmla="*/ 739787 w 1605470"/>
              <a:gd name="connsiteY65" fmla="*/ 4797794 h 6858000"/>
              <a:gd name="connsiteX66" fmla="*/ 741081 w 1605470"/>
              <a:gd name="connsiteY66" fmla="*/ 4784526 h 6858000"/>
              <a:gd name="connsiteX67" fmla="*/ 742865 w 1605470"/>
              <a:gd name="connsiteY67" fmla="*/ 4781211 h 6858000"/>
              <a:gd name="connsiteX68" fmla="*/ 751652 w 1605470"/>
              <a:gd name="connsiteY68" fmla="*/ 4761984 h 6858000"/>
              <a:gd name="connsiteX69" fmla="*/ 747700 w 1605470"/>
              <a:gd name="connsiteY69" fmla="*/ 4690749 h 6858000"/>
              <a:gd name="connsiteX70" fmla="*/ 743180 w 1605470"/>
              <a:gd name="connsiteY70" fmla="*/ 4584173 h 6858000"/>
              <a:gd name="connsiteX71" fmla="*/ 738263 w 1605470"/>
              <a:gd name="connsiteY71" fmla="*/ 4444346 h 6858000"/>
              <a:gd name="connsiteX72" fmla="*/ 756542 w 1605470"/>
              <a:gd name="connsiteY72" fmla="*/ 4350346 h 6858000"/>
              <a:gd name="connsiteX73" fmla="*/ 715481 w 1605470"/>
              <a:gd name="connsiteY73" fmla="*/ 4214165 h 6858000"/>
              <a:gd name="connsiteX74" fmla="*/ 719554 w 1605470"/>
              <a:gd name="connsiteY74" fmla="*/ 4090296 h 6858000"/>
              <a:gd name="connsiteX75" fmla="*/ 704810 w 1605470"/>
              <a:gd name="connsiteY75" fmla="*/ 4033999 h 6858000"/>
              <a:gd name="connsiteX76" fmla="*/ 705959 w 1605470"/>
              <a:gd name="connsiteY76" fmla="*/ 4031933 h 6858000"/>
              <a:gd name="connsiteX77" fmla="*/ 704535 w 1605470"/>
              <a:gd name="connsiteY77" fmla="*/ 4013953 h 6858000"/>
              <a:gd name="connsiteX78" fmla="*/ 700443 w 1605470"/>
              <a:gd name="connsiteY78" fmla="*/ 4010511 h 6858000"/>
              <a:gd name="connsiteX79" fmla="*/ 698282 w 1605470"/>
              <a:gd name="connsiteY79" fmla="*/ 3998331 h 6858000"/>
              <a:gd name="connsiteX80" fmla="*/ 690830 w 1605470"/>
              <a:gd name="connsiteY80" fmla="*/ 3974753 h 6858000"/>
              <a:gd name="connsiteX81" fmla="*/ 692428 w 1605470"/>
              <a:gd name="connsiteY81" fmla="*/ 3969950 h 6858000"/>
              <a:gd name="connsiteX82" fmla="*/ 685850 w 1605470"/>
              <a:gd name="connsiteY82" fmla="*/ 3933779 h 6858000"/>
              <a:gd name="connsiteX83" fmla="*/ 687181 w 1605470"/>
              <a:gd name="connsiteY83" fmla="*/ 3933093 h 6858000"/>
              <a:gd name="connsiteX84" fmla="*/ 691535 w 1605470"/>
              <a:gd name="connsiteY84" fmla="*/ 3922082 h 6858000"/>
              <a:gd name="connsiteX85" fmla="*/ 696613 w 1605470"/>
              <a:gd name="connsiteY85" fmla="*/ 3901461 h 6858000"/>
              <a:gd name="connsiteX86" fmla="*/ 719207 w 1605470"/>
              <a:gd name="connsiteY86" fmla="*/ 3813873 h 6858000"/>
              <a:gd name="connsiteX87" fmla="*/ 718632 w 1605470"/>
              <a:gd name="connsiteY87" fmla="*/ 3806161 h 6858000"/>
              <a:gd name="connsiteX88" fmla="*/ 718939 w 1605470"/>
              <a:gd name="connsiteY88" fmla="*/ 3805957 h 6858000"/>
              <a:gd name="connsiteX89" fmla="*/ 718966 w 1605470"/>
              <a:gd name="connsiteY89" fmla="*/ 3797724 h 6858000"/>
              <a:gd name="connsiteX90" fmla="*/ 717581 w 1605470"/>
              <a:gd name="connsiteY90" fmla="*/ 3792098 h 6858000"/>
              <a:gd name="connsiteX91" fmla="*/ 716465 w 1605470"/>
              <a:gd name="connsiteY91" fmla="*/ 3777135 h 6858000"/>
              <a:gd name="connsiteX92" fmla="*/ 718198 w 1605470"/>
              <a:gd name="connsiteY92" fmla="*/ 3771656 h 6858000"/>
              <a:gd name="connsiteX93" fmla="*/ 721941 w 1605470"/>
              <a:gd name="connsiteY93" fmla="*/ 3769007 h 6858000"/>
              <a:gd name="connsiteX94" fmla="*/ 721407 w 1605470"/>
              <a:gd name="connsiteY94" fmla="*/ 3767709 h 6858000"/>
              <a:gd name="connsiteX95" fmla="*/ 730103 w 1605470"/>
              <a:gd name="connsiteY95" fmla="*/ 3738082 h 6858000"/>
              <a:gd name="connsiteX96" fmla="*/ 737449 w 1605470"/>
              <a:gd name="connsiteY96" fmla="*/ 3673397 h 6858000"/>
              <a:gd name="connsiteX97" fmla="*/ 736745 w 1605470"/>
              <a:gd name="connsiteY97" fmla="*/ 3637109 h 6858000"/>
              <a:gd name="connsiteX98" fmla="*/ 740188 w 1605470"/>
              <a:gd name="connsiteY98" fmla="*/ 3536883 h 6858000"/>
              <a:gd name="connsiteX99" fmla="*/ 747726 w 1605470"/>
              <a:gd name="connsiteY99" fmla="*/ 3435652 h 6858000"/>
              <a:gd name="connsiteX100" fmla="*/ 774383 w 1605470"/>
              <a:gd name="connsiteY100" fmla="*/ 3381564 h 6858000"/>
              <a:gd name="connsiteX101" fmla="*/ 774870 w 1605470"/>
              <a:gd name="connsiteY101" fmla="*/ 3375761 h 6858000"/>
              <a:gd name="connsiteX102" fmla="*/ 770510 w 1605470"/>
              <a:gd name="connsiteY102" fmla="*/ 3361844 h 6858000"/>
              <a:gd name="connsiteX103" fmla="*/ 767933 w 1605470"/>
              <a:gd name="connsiteY103" fmla="*/ 3356929 h 6858000"/>
              <a:gd name="connsiteX104" fmla="*/ 766158 w 1605470"/>
              <a:gd name="connsiteY104" fmla="*/ 3349058 h 6858000"/>
              <a:gd name="connsiteX105" fmla="*/ 766414 w 1605470"/>
              <a:gd name="connsiteY105" fmla="*/ 3348763 h 6858000"/>
              <a:gd name="connsiteX106" fmla="*/ 764166 w 1605470"/>
              <a:gd name="connsiteY106" fmla="*/ 3341588 h 6858000"/>
              <a:gd name="connsiteX107" fmla="*/ 749397 w 1605470"/>
              <a:gd name="connsiteY107" fmla="*/ 3307769 h 6858000"/>
              <a:gd name="connsiteX108" fmla="*/ 766960 w 1605470"/>
              <a:gd name="connsiteY108" fmla="*/ 3250522 h 6858000"/>
              <a:gd name="connsiteX109" fmla="*/ 767385 w 1605470"/>
              <a:gd name="connsiteY109" fmla="*/ 3229163 h 6858000"/>
              <a:gd name="connsiteX110" fmla="*/ 769208 w 1605470"/>
              <a:gd name="connsiteY110" fmla="*/ 3217217 h 6858000"/>
              <a:gd name="connsiteX111" fmla="*/ 770350 w 1605470"/>
              <a:gd name="connsiteY111" fmla="*/ 3216125 h 6858000"/>
              <a:gd name="connsiteX112" fmla="*/ 756043 w 1605470"/>
              <a:gd name="connsiteY112" fmla="*/ 3183755 h 6858000"/>
              <a:gd name="connsiteX113" fmla="*/ 756544 w 1605470"/>
              <a:gd name="connsiteY113" fmla="*/ 3178642 h 6858000"/>
              <a:gd name="connsiteX114" fmla="*/ 744144 w 1605470"/>
              <a:gd name="connsiteY114" fmla="*/ 3158586 h 6858000"/>
              <a:gd name="connsiteX115" fmla="*/ 739378 w 1605470"/>
              <a:gd name="connsiteY115" fmla="*/ 3147669 h 6858000"/>
              <a:gd name="connsiteX116" fmla="*/ 734648 w 1605470"/>
              <a:gd name="connsiteY116" fmla="*/ 3145733 h 6858000"/>
              <a:gd name="connsiteX117" fmla="*/ 729329 w 1605470"/>
              <a:gd name="connsiteY117" fmla="*/ 3129034 h 6858000"/>
              <a:gd name="connsiteX118" fmla="*/ 729994 w 1605470"/>
              <a:gd name="connsiteY118" fmla="*/ 3126682 h 6858000"/>
              <a:gd name="connsiteX119" fmla="*/ 720862 w 1605470"/>
              <a:gd name="connsiteY119" fmla="*/ 3114519 h 6858000"/>
              <a:gd name="connsiteX120" fmla="*/ 707471 w 1605470"/>
              <a:gd name="connsiteY120" fmla="*/ 3106272 h 6858000"/>
              <a:gd name="connsiteX121" fmla="*/ 680201 w 1605470"/>
              <a:gd name="connsiteY121" fmla="*/ 2958185 h 6858000"/>
              <a:gd name="connsiteX122" fmla="*/ 622815 w 1605470"/>
              <a:gd name="connsiteY122" fmla="*/ 2762989 h 6858000"/>
              <a:gd name="connsiteX123" fmla="*/ 571733 w 1605470"/>
              <a:gd name="connsiteY123" fmla="*/ 2554718 h 6858000"/>
              <a:gd name="connsiteX124" fmla="*/ 551827 w 1605470"/>
              <a:gd name="connsiteY124" fmla="*/ 2485734 h 6858000"/>
              <a:gd name="connsiteX125" fmla="*/ 542550 w 1605470"/>
              <a:gd name="connsiteY125" fmla="*/ 2447068 h 6858000"/>
              <a:gd name="connsiteX126" fmla="*/ 529511 w 1605470"/>
              <a:gd name="connsiteY126" fmla="*/ 2425819 h 6858000"/>
              <a:gd name="connsiteX127" fmla="*/ 528878 w 1605470"/>
              <a:gd name="connsiteY127" fmla="*/ 2408971 h 6858000"/>
              <a:gd name="connsiteX128" fmla="*/ 535510 w 1605470"/>
              <a:gd name="connsiteY128" fmla="*/ 2402874 h 6858000"/>
              <a:gd name="connsiteX129" fmla="*/ 538122 w 1605470"/>
              <a:gd name="connsiteY129" fmla="*/ 2381443 h 6858000"/>
              <a:gd name="connsiteX130" fmla="*/ 514451 w 1605470"/>
              <a:gd name="connsiteY130" fmla="*/ 2261920 h 6858000"/>
              <a:gd name="connsiteX131" fmla="*/ 486968 w 1605470"/>
              <a:gd name="connsiteY131" fmla="*/ 2182937 h 6858000"/>
              <a:gd name="connsiteX132" fmla="*/ 488555 w 1605470"/>
              <a:gd name="connsiteY132" fmla="*/ 2155135 h 6858000"/>
              <a:gd name="connsiteX133" fmla="*/ 486013 w 1605470"/>
              <a:gd name="connsiteY133" fmla="*/ 2118008 h 6858000"/>
              <a:gd name="connsiteX134" fmla="*/ 487006 w 1605470"/>
              <a:gd name="connsiteY134" fmla="*/ 2050531 h 6858000"/>
              <a:gd name="connsiteX135" fmla="*/ 478812 w 1605470"/>
              <a:gd name="connsiteY135" fmla="*/ 1963269 h 6858000"/>
              <a:gd name="connsiteX136" fmla="*/ 442619 w 1605470"/>
              <a:gd name="connsiteY136" fmla="*/ 1910499 h 6858000"/>
              <a:gd name="connsiteX137" fmla="*/ 446785 w 1605470"/>
              <a:gd name="connsiteY137" fmla="*/ 1903212 h 6858000"/>
              <a:gd name="connsiteX138" fmla="*/ 436547 w 1605470"/>
              <a:gd name="connsiteY138" fmla="*/ 1861531 h 6858000"/>
              <a:gd name="connsiteX139" fmla="*/ 390346 w 1605470"/>
              <a:gd name="connsiteY139" fmla="*/ 1732919 h 6858000"/>
              <a:gd name="connsiteX140" fmla="*/ 362657 w 1605470"/>
              <a:gd name="connsiteY140" fmla="*/ 1663540 h 6858000"/>
              <a:gd name="connsiteX141" fmla="*/ 361783 w 1605470"/>
              <a:gd name="connsiteY141" fmla="*/ 1615777 h 6858000"/>
              <a:gd name="connsiteX142" fmla="*/ 342578 w 1605470"/>
              <a:gd name="connsiteY142" fmla="*/ 1563678 h 6858000"/>
              <a:gd name="connsiteX143" fmla="*/ 355658 w 1605470"/>
              <a:gd name="connsiteY143" fmla="*/ 1519474 h 6858000"/>
              <a:gd name="connsiteX144" fmla="*/ 348400 w 1605470"/>
              <a:gd name="connsiteY144" fmla="*/ 1477995 h 6858000"/>
              <a:gd name="connsiteX145" fmla="*/ 334485 w 1605470"/>
              <a:gd name="connsiteY145" fmla="*/ 1373769 h 6858000"/>
              <a:gd name="connsiteX146" fmla="*/ 342792 w 1605470"/>
              <a:gd name="connsiteY146" fmla="*/ 1307086 h 6858000"/>
              <a:gd name="connsiteX147" fmla="*/ 343980 w 1605470"/>
              <a:gd name="connsiteY147" fmla="*/ 1189033 h 6858000"/>
              <a:gd name="connsiteX148" fmla="*/ 348665 w 1605470"/>
              <a:gd name="connsiteY148" fmla="*/ 1168288 h 6858000"/>
              <a:gd name="connsiteX149" fmla="*/ 340947 w 1605470"/>
              <a:gd name="connsiteY149" fmla="*/ 1142577 h 6858000"/>
              <a:gd name="connsiteX150" fmla="*/ 330253 w 1605470"/>
              <a:gd name="connsiteY150" fmla="*/ 1088484 h 6858000"/>
              <a:gd name="connsiteX151" fmla="*/ 318989 w 1605470"/>
              <a:gd name="connsiteY151" fmla="*/ 1016103 h 6858000"/>
              <a:gd name="connsiteX152" fmla="*/ 320445 w 1605470"/>
              <a:gd name="connsiteY152" fmla="*/ 932283 h 6858000"/>
              <a:gd name="connsiteX153" fmla="*/ 322681 w 1605470"/>
              <a:gd name="connsiteY153" fmla="*/ 915925 h 6858000"/>
              <a:gd name="connsiteX154" fmla="*/ 315310 w 1605470"/>
              <a:gd name="connsiteY154" fmla="*/ 896999 h 6858000"/>
              <a:gd name="connsiteX155" fmla="*/ 284718 w 1605470"/>
              <a:gd name="connsiteY155" fmla="*/ 821517 h 6858000"/>
              <a:gd name="connsiteX156" fmla="*/ 263668 w 1605470"/>
              <a:gd name="connsiteY156" fmla="*/ 751353 h 6858000"/>
              <a:gd name="connsiteX157" fmla="*/ 263226 w 1605470"/>
              <a:gd name="connsiteY157" fmla="*/ 721230 h 6858000"/>
              <a:gd name="connsiteX158" fmla="*/ 248897 w 1605470"/>
              <a:gd name="connsiteY158" fmla="*/ 681659 h 6858000"/>
              <a:gd name="connsiteX159" fmla="*/ 234316 w 1605470"/>
              <a:gd name="connsiteY159" fmla="*/ 635218 h 6858000"/>
              <a:gd name="connsiteX160" fmla="*/ 239327 w 1605470"/>
              <a:gd name="connsiteY160" fmla="*/ 613763 h 6858000"/>
              <a:gd name="connsiteX161" fmla="*/ 225269 w 1605470"/>
              <a:gd name="connsiteY161" fmla="*/ 598582 h 6858000"/>
              <a:gd name="connsiteX162" fmla="*/ 224950 w 1605470"/>
              <a:gd name="connsiteY162" fmla="*/ 576846 h 6858000"/>
              <a:gd name="connsiteX163" fmla="*/ 204576 w 1605470"/>
              <a:gd name="connsiteY163" fmla="*/ 530055 h 6858000"/>
              <a:gd name="connsiteX164" fmla="*/ 219064 w 1605470"/>
              <a:gd name="connsiteY164" fmla="*/ 469651 h 6858000"/>
              <a:gd name="connsiteX165" fmla="*/ 195012 w 1605470"/>
              <a:gd name="connsiteY165" fmla="*/ 448559 h 6858000"/>
              <a:gd name="connsiteX166" fmla="*/ 201434 w 1605470"/>
              <a:gd name="connsiteY166" fmla="*/ 441529 h 6858000"/>
              <a:gd name="connsiteX167" fmla="*/ 200655 w 1605470"/>
              <a:gd name="connsiteY167" fmla="*/ 428927 h 6858000"/>
              <a:gd name="connsiteX168" fmla="*/ 190059 w 1605470"/>
              <a:gd name="connsiteY168" fmla="*/ 430161 h 6858000"/>
              <a:gd name="connsiteX169" fmla="*/ 167079 w 1605470"/>
              <a:gd name="connsiteY169" fmla="*/ 367211 h 6858000"/>
              <a:gd name="connsiteX170" fmla="*/ 124571 w 1605470"/>
              <a:gd name="connsiteY170" fmla="*/ 302178 h 6858000"/>
              <a:gd name="connsiteX171" fmla="*/ 103243 w 1605470"/>
              <a:gd name="connsiteY171" fmla="*/ 211375 h 6858000"/>
              <a:gd name="connsiteX172" fmla="*/ 94571 w 1605470"/>
              <a:gd name="connsiteY172" fmla="*/ 184179 h 6858000"/>
              <a:gd name="connsiteX173" fmla="*/ 13437 w 1605470"/>
              <a:gd name="connsiteY173" fmla="*/ 19287 h 6858000"/>
              <a:gd name="connsiteX174" fmla="*/ 0 w 1605470"/>
              <a:gd name="connsiteY174"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87214 w 1605470"/>
              <a:gd name="connsiteY41" fmla="*/ 5451511 h 6858000"/>
              <a:gd name="connsiteX42" fmla="*/ 608019 w 1605470"/>
              <a:gd name="connsiteY42" fmla="*/ 5385461 h 6858000"/>
              <a:gd name="connsiteX43" fmla="*/ 622750 w 1605470"/>
              <a:gd name="connsiteY43" fmla="*/ 5363084 h 6858000"/>
              <a:gd name="connsiteX44" fmla="*/ 638731 w 1605470"/>
              <a:gd name="connsiteY44" fmla="*/ 5330009 h 6858000"/>
              <a:gd name="connsiteX45" fmla="*/ 672224 w 1605470"/>
              <a:gd name="connsiteY45" fmla="*/ 5273739 h 6858000"/>
              <a:gd name="connsiteX46" fmla="*/ 681823 w 1605470"/>
              <a:gd name="connsiteY46" fmla="*/ 5241779 h 6858000"/>
              <a:gd name="connsiteX47" fmla="*/ 693049 w 1605470"/>
              <a:gd name="connsiteY47" fmla="*/ 5225268 h 6858000"/>
              <a:gd name="connsiteX48" fmla="*/ 694069 w 1605470"/>
              <a:gd name="connsiteY48" fmla="*/ 5217684 h 6858000"/>
              <a:gd name="connsiteX49" fmla="*/ 701410 w 1605470"/>
              <a:gd name="connsiteY49" fmla="*/ 5193377 h 6858000"/>
              <a:gd name="connsiteX50" fmla="*/ 704713 w 1605470"/>
              <a:gd name="connsiteY50" fmla="*/ 5179288 h 6858000"/>
              <a:gd name="connsiteX51" fmla="*/ 705697 w 1605470"/>
              <a:gd name="connsiteY51" fmla="*/ 5173621 h 6858000"/>
              <a:gd name="connsiteX52" fmla="*/ 701331 w 1605470"/>
              <a:gd name="connsiteY52" fmla="*/ 5159961 h 6858000"/>
              <a:gd name="connsiteX53" fmla="*/ 708008 w 1605470"/>
              <a:gd name="connsiteY53" fmla="*/ 5144295 h 6858000"/>
              <a:gd name="connsiteX54" fmla="*/ 704941 w 1605470"/>
              <a:gd name="connsiteY54" fmla="*/ 5125185 h 6858000"/>
              <a:gd name="connsiteX55" fmla="*/ 711771 w 1605470"/>
              <a:gd name="connsiteY55" fmla="*/ 5121884 h 6858000"/>
              <a:gd name="connsiteX56" fmla="*/ 718807 w 1605470"/>
              <a:gd name="connsiteY56" fmla="*/ 5067850 h 6858000"/>
              <a:gd name="connsiteX57" fmla="*/ 721538 w 1605470"/>
              <a:gd name="connsiteY57" fmla="*/ 5060861 h 6858000"/>
              <a:gd name="connsiteX58" fmla="*/ 718242 w 1605470"/>
              <a:gd name="connsiteY58" fmla="*/ 5034192 h 6858000"/>
              <a:gd name="connsiteX59" fmla="*/ 719796 w 1605470"/>
              <a:gd name="connsiteY59" fmla="*/ 4993030 h 6858000"/>
              <a:gd name="connsiteX60" fmla="*/ 726705 w 1605470"/>
              <a:gd name="connsiteY60" fmla="*/ 4946844 h 6858000"/>
              <a:gd name="connsiteX61" fmla="*/ 722561 w 1605470"/>
              <a:gd name="connsiteY61" fmla="*/ 4932692 h 6858000"/>
              <a:gd name="connsiteX62" fmla="*/ 724935 w 1605470"/>
              <a:gd name="connsiteY62" fmla="*/ 4821504 h 6858000"/>
              <a:gd name="connsiteX63" fmla="*/ 732118 w 1605470"/>
              <a:gd name="connsiteY63" fmla="*/ 4801535 h 6858000"/>
              <a:gd name="connsiteX64" fmla="*/ 739787 w 1605470"/>
              <a:gd name="connsiteY64" fmla="*/ 4797794 h 6858000"/>
              <a:gd name="connsiteX65" fmla="*/ 741081 w 1605470"/>
              <a:gd name="connsiteY65" fmla="*/ 4784526 h 6858000"/>
              <a:gd name="connsiteX66" fmla="*/ 742865 w 1605470"/>
              <a:gd name="connsiteY66" fmla="*/ 4781211 h 6858000"/>
              <a:gd name="connsiteX67" fmla="*/ 751652 w 1605470"/>
              <a:gd name="connsiteY67" fmla="*/ 4761984 h 6858000"/>
              <a:gd name="connsiteX68" fmla="*/ 747700 w 1605470"/>
              <a:gd name="connsiteY68" fmla="*/ 4690749 h 6858000"/>
              <a:gd name="connsiteX69" fmla="*/ 743180 w 1605470"/>
              <a:gd name="connsiteY69" fmla="*/ 4584173 h 6858000"/>
              <a:gd name="connsiteX70" fmla="*/ 738263 w 1605470"/>
              <a:gd name="connsiteY70" fmla="*/ 4444346 h 6858000"/>
              <a:gd name="connsiteX71" fmla="*/ 756542 w 1605470"/>
              <a:gd name="connsiteY71" fmla="*/ 4350346 h 6858000"/>
              <a:gd name="connsiteX72" fmla="*/ 715481 w 1605470"/>
              <a:gd name="connsiteY72" fmla="*/ 4214165 h 6858000"/>
              <a:gd name="connsiteX73" fmla="*/ 719554 w 1605470"/>
              <a:gd name="connsiteY73" fmla="*/ 4090296 h 6858000"/>
              <a:gd name="connsiteX74" fmla="*/ 704810 w 1605470"/>
              <a:gd name="connsiteY74" fmla="*/ 4033999 h 6858000"/>
              <a:gd name="connsiteX75" fmla="*/ 705959 w 1605470"/>
              <a:gd name="connsiteY75" fmla="*/ 4031933 h 6858000"/>
              <a:gd name="connsiteX76" fmla="*/ 704535 w 1605470"/>
              <a:gd name="connsiteY76" fmla="*/ 4013953 h 6858000"/>
              <a:gd name="connsiteX77" fmla="*/ 700443 w 1605470"/>
              <a:gd name="connsiteY77" fmla="*/ 4010511 h 6858000"/>
              <a:gd name="connsiteX78" fmla="*/ 698282 w 1605470"/>
              <a:gd name="connsiteY78" fmla="*/ 3998331 h 6858000"/>
              <a:gd name="connsiteX79" fmla="*/ 690830 w 1605470"/>
              <a:gd name="connsiteY79" fmla="*/ 3974753 h 6858000"/>
              <a:gd name="connsiteX80" fmla="*/ 692428 w 1605470"/>
              <a:gd name="connsiteY80" fmla="*/ 3969950 h 6858000"/>
              <a:gd name="connsiteX81" fmla="*/ 685850 w 1605470"/>
              <a:gd name="connsiteY81" fmla="*/ 3933779 h 6858000"/>
              <a:gd name="connsiteX82" fmla="*/ 687181 w 1605470"/>
              <a:gd name="connsiteY82" fmla="*/ 3933093 h 6858000"/>
              <a:gd name="connsiteX83" fmla="*/ 691535 w 1605470"/>
              <a:gd name="connsiteY83" fmla="*/ 3922082 h 6858000"/>
              <a:gd name="connsiteX84" fmla="*/ 696613 w 1605470"/>
              <a:gd name="connsiteY84" fmla="*/ 3901461 h 6858000"/>
              <a:gd name="connsiteX85" fmla="*/ 719207 w 1605470"/>
              <a:gd name="connsiteY85" fmla="*/ 3813873 h 6858000"/>
              <a:gd name="connsiteX86" fmla="*/ 718632 w 1605470"/>
              <a:gd name="connsiteY86" fmla="*/ 3806161 h 6858000"/>
              <a:gd name="connsiteX87" fmla="*/ 718939 w 1605470"/>
              <a:gd name="connsiteY87" fmla="*/ 3805957 h 6858000"/>
              <a:gd name="connsiteX88" fmla="*/ 718966 w 1605470"/>
              <a:gd name="connsiteY88" fmla="*/ 3797724 h 6858000"/>
              <a:gd name="connsiteX89" fmla="*/ 717581 w 1605470"/>
              <a:gd name="connsiteY89" fmla="*/ 3792098 h 6858000"/>
              <a:gd name="connsiteX90" fmla="*/ 716465 w 1605470"/>
              <a:gd name="connsiteY90" fmla="*/ 3777135 h 6858000"/>
              <a:gd name="connsiteX91" fmla="*/ 718198 w 1605470"/>
              <a:gd name="connsiteY91" fmla="*/ 3771656 h 6858000"/>
              <a:gd name="connsiteX92" fmla="*/ 721941 w 1605470"/>
              <a:gd name="connsiteY92" fmla="*/ 3769007 h 6858000"/>
              <a:gd name="connsiteX93" fmla="*/ 721407 w 1605470"/>
              <a:gd name="connsiteY93" fmla="*/ 3767709 h 6858000"/>
              <a:gd name="connsiteX94" fmla="*/ 730103 w 1605470"/>
              <a:gd name="connsiteY94" fmla="*/ 3738082 h 6858000"/>
              <a:gd name="connsiteX95" fmla="*/ 737449 w 1605470"/>
              <a:gd name="connsiteY95" fmla="*/ 3673397 h 6858000"/>
              <a:gd name="connsiteX96" fmla="*/ 736745 w 1605470"/>
              <a:gd name="connsiteY96" fmla="*/ 3637109 h 6858000"/>
              <a:gd name="connsiteX97" fmla="*/ 740188 w 1605470"/>
              <a:gd name="connsiteY97" fmla="*/ 3536883 h 6858000"/>
              <a:gd name="connsiteX98" fmla="*/ 747726 w 1605470"/>
              <a:gd name="connsiteY98" fmla="*/ 3435652 h 6858000"/>
              <a:gd name="connsiteX99" fmla="*/ 774383 w 1605470"/>
              <a:gd name="connsiteY99" fmla="*/ 3381564 h 6858000"/>
              <a:gd name="connsiteX100" fmla="*/ 774870 w 1605470"/>
              <a:gd name="connsiteY100" fmla="*/ 3375761 h 6858000"/>
              <a:gd name="connsiteX101" fmla="*/ 770510 w 1605470"/>
              <a:gd name="connsiteY101" fmla="*/ 3361844 h 6858000"/>
              <a:gd name="connsiteX102" fmla="*/ 767933 w 1605470"/>
              <a:gd name="connsiteY102" fmla="*/ 3356929 h 6858000"/>
              <a:gd name="connsiteX103" fmla="*/ 766158 w 1605470"/>
              <a:gd name="connsiteY103" fmla="*/ 3349058 h 6858000"/>
              <a:gd name="connsiteX104" fmla="*/ 766414 w 1605470"/>
              <a:gd name="connsiteY104" fmla="*/ 3348763 h 6858000"/>
              <a:gd name="connsiteX105" fmla="*/ 764166 w 1605470"/>
              <a:gd name="connsiteY105" fmla="*/ 3341588 h 6858000"/>
              <a:gd name="connsiteX106" fmla="*/ 749397 w 1605470"/>
              <a:gd name="connsiteY106" fmla="*/ 3307769 h 6858000"/>
              <a:gd name="connsiteX107" fmla="*/ 766960 w 1605470"/>
              <a:gd name="connsiteY107" fmla="*/ 3250522 h 6858000"/>
              <a:gd name="connsiteX108" fmla="*/ 767385 w 1605470"/>
              <a:gd name="connsiteY108" fmla="*/ 3229163 h 6858000"/>
              <a:gd name="connsiteX109" fmla="*/ 769208 w 1605470"/>
              <a:gd name="connsiteY109" fmla="*/ 3217217 h 6858000"/>
              <a:gd name="connsiteX110" fmla="*/ 770350 w 1605470"/>
              <a:gd name="connsiteY110" fmla="*/ 3216125 h 6858000"/>
              <a:gd name="connsiteX111" fmla="*/ 756043 w 1605470"/>
              <a:gd name="connsiteY111" fmla="*/ 3183755 h 6858000"/>
              <a:gd name="connsiteX112" fmla="*/ 756544 w 1605470"/>
              <a:gd name="connsiteY112" fmla="*/ 3178642 h 6858000"/>
              <a:gd name="connsiteX113" fmla="*/ 744144 w 1605470"/>
              <a:gd name="connsiteY113" fmla="*/ 3158586 h 6858000"/>
              <a:gd name="connsiteX114" fmla="*/ 739378 w 1605470"/>
              <a:gd name="connsiteY114" fmla="*/ 3147669 h 6858000"/>
              <a:gd name="connsiteX115" fmla="*/ 734648 w 1605470"/>
              <a:gd name="connsiteY115" fmla="*/ 3145733 h 6858000"/>
              <a:gd name="connsiteX116" fmla="*/ 729329 w 1605470"/>
              <a:gd name="connsiteY116" fmla="*/ 3129034 h 6858000"/>
              <a:gd name="connsiteX117" fmla="*/ 729994 w 1605470"/>
              <a:gd name="connsiteY117" fmla="*/ 3126682 h 6858000"/>
              <a:gd name="connsiteX118" fmla="*/ 720862 w 1605470"/>
              <a:gd name="connsiteY118" fmla="*/ 3114519 h 6858000"/>
              <a:gd name="connsiteX119" fmla="*/ 707471 w 1605470"/>
              <a:gd name="connsiteY119" fmla="*/ 3106272 h 6858000"/>
              <a:gd name="connsiteX120" fmla="*/ 680201 w 1605470"/>
              <a:gd name="connsiteY120" fmla="*/ 2958185 h 6858000"/>
              <a:gd name="connsiteX121" fmla="*/ 622815 w 1605470"/>
              <a:gd name="connsiteY121" fmla="*/ 2762989 h 6858000"/>
              <a:gd name="connsiteX122" fmla="*/ 571733 w 1605470"/>
              <a:gd name="connsiteY122" fmla="*/ 2554718 h 6858000"/>
              <a:gd name="connsiteX123" fmla="*/ 551827 w 1605470"/>
              <a:gd name="connsiteY123" fmla="*/ 2485734 h 6858000"/>
              <a:gd name="connsiteX124" fmla="*/ 542550 w 1605470"/>
              <a:gd name="connsiteY124" fmla="*/ 2447068 h 6858000"/>
              <a:gd name="connsiteX125" fmla="*/ 529511 w 1605470"/>
              <a:gd name="connsiteY125" fmla="*/ 2425819 h 6858000"/>
              <a:gd name="connsiteX126" fmla="*/ 528878 w 1605470"/>
              <a:gd name="connsiteY126" fmla="*/ 2408971 h 6858000"/>
              <a:gd name="connsiteX127" fmla="*/ 535510 w 1605470"/>
              <a:gd name="connsiteY127" fmla="*/ 2402874 h 6858000"/>
              <a:gd name="connsiteX128" fmla="*/ 538122 w 1605470"/>
              <a:gd name="connsiteY128" fmla="*/ 2381443 h 6858000"/>
              <a:gd name="connsiteX129" fmla="*/ 514451 w 1605470"/>
              <a:gd name="connsiteY129" fmla="*/ 2261920 h 6858000"/>
              <a:gd name="connsiteX130" fmla="*/ 486968 w 1605470"/>
              <a:gd name="connsiteY130" fmla="*/ 2182937 h 6858000"/>
              <a:gd name="connsiteX131" fmla="*/ 488555 w 1605470"/>
              <a:gd name="connsiteY131" fmla="*/ 2155135 h 6858000"/>
              <a:gd name="connsiteX132" fmla="*/ 486013 w 1605470"/>
              <a:gd name="connsiteY132" fmla="*/ 2118008 h 6858000"/>
              <a:gd name="connsiteX133" fmla="*/ 487006 w 1605470"/>
              <a:gd name="connsiteY133" fmla="*/ 2050531 h 6858000"/>
              <a:gd name="connsiteX134" fmla="*/ 478812 w 1605470"/>
              <a:gd name="connsiteY134" fmla="*/ 1963269 h 6858000"/>
              <a:gd name="connsiteX135" fmla="*/ 442619 w 1605470"/>
              <a:gd name="connsiteY135" fmla="*/ 1910499 h 6858000"/>
              <a:gd name="connsiteX136" fmla="*/ 446785 w 1605470"/>
              <a:gd name="connsiteY136" fmla="*/ 1903212 h 6858000"/>
              <a:gd name="connsiteX137" fmla="*/ 436547 w 1605470"/>
              <a:gd name="connsiteY137" fmla="*/ 1861531 h 6858000"/>
              <a:gd name="connsiteX138" fmla="*/ 390346 w 1605470"/>
              <a:gd name="connsiteY138" fmla="*/ 1732919 h 6858000"/>
              <a:gd name="connsiteX139" fmla="*/ 362657 w 1605470"/>
              <a:gd name="connsiteY139" fmla="*/ 1663540 h 6858000"/>
              <a:gd name="connsiteX140" fmla="*/ 361783 w 1605470"/>
              <a:gd name="connsiteY140" fmla="*/ 1615777 h 6858000"/>
              <a:gd name="connsiteX141" fmla="*/ 342578 w 1605470"/>
              <a:gd name="connsiteY141" fmla="*/ 1563678 h 6858000"/>
              <a:gd name="connsiteX142" fmla="*/ 355658 w 1605470"/>
              <a:gd name="connsiteY142" fmla="*/ 1519474 h 6858000"/>
              <a:gd name="connsiteX143" fmla="*/ 348400 w 1605470"/>
              <a:gd name="connsiteY143" fmla="*/ 1477995 h 6858000"/>
              <a:gd name="connsiteX144" fmla="*/ 334485 w 1605470"/>
              <a:gd name="connsiteY144" fmla="*/ 1373769 h 6858000"/>
              <a:gd name="connsiteX145" fmla="*/ 342792 w 1605470"/>
              <a:gd name="connsiteY145" fmla="*/ 1307086 h 6858000"/>
              <a:gd name="connsiteX146" fmla="*/ 343980 w 1605470"/>
              <a:gd name="connsiteY146" fmla="*/ 1189033 h 6858000"/>
              <a:gd name="connsiteX147" fmla="*/ 348665 w 1605470"/>
              <a:gd name="connsiteY147" fmla="*/ 1168288 h 6858000"/>
              <a:gd name="connsiteX148" fmla="*/ 340947 w 1605470"/>
              <a:gd name="connsiteY148" fmla="*/ 1142577 h 6858000"/>
              <a:gd name="connsiteX149" fmla="*/ 330253 w 1605470"/>
              <a:gd name="connsiteY149" fmla="*/ 1088484 h 6858000"/>
              <a:gd name="connsiteX150" fmla="*/ 318989 w 1605470"/>
              <a:gd name="connsiteY150" fmla="*/ 1016103 h 6858000"/>
              <a:gd name="connsiteX151" fmla="*/ 320445 w 1605470"/>
              <a:gd name="connsiteY151" fmla="*/ 932283 h 6858000"/>
              <a:gd name="connsiteX152" fmla="*/ 322681 w 1605470"/>
              <a:gd name="connsiteY152" fmla="*/ 915925 h 6858000"/>
              <a:gd name="connsiteX153" fmla="*/ 315310 w 1605470"/>
              <a:gd name="connsiteY153" fmla="*/ 896999 h 6858000"/>
              <a:gd name="connsiteX154" fmla="*/ 284718 w 1605470"/>
              <a:gd name="connsiteY154" fmla="*/ 821517 h 6858000"/>
              <a:gd name="connsiteX155" fmla="*/ 263668 w 1605470"/>
              <a:gd name="connsiteY155" fmla="*/ 751353 h 6858000"/>
              <a:gd name="connsiteX156" fmla="*/ 263226 w 1605470"/>
              <a:gd name="connsiteY156" fmla="*/ 721230 h 6858000"/>
              <a:gd name="connsiteX157" fmla="*/ 248897 w 1605470"/>
              <a:gd name="connsiteY157" fmla="*/ 681659 h 6858000"/>
              <a:gd name="connsiteX158" fmla="*/ 234316 w 1605470"/>
              <a:gd name="connsiteY158" fmla="*/ 635218 h 6858000"/>
              <a:gd name="connsiteX159" fmla="*/ 239327 w 1605470"/>
              <a:gd name="connsiteY159" fmla="*/ 613763 h 6858000"/>
              <a:gd name="connsiteX160" fmla="*/ 225269 w 1605470"/>
              <a:gd name="connsiteY160" fmla="*/ 598582 h 6858000"/>
              <a:gd name="connsiteX161" fmla="*/ 224950 w 1605470"/>
              <a:gd name="connsiteY161" fmla="*/ 576846 h 6858000"/>
              <a:gd name="connsiteX162" fmla="*/ 204576 w 1605470"/>
              <a:gd name="connsiteY162" fmla="*/ 530055 h 6858000"/>
              <a:gd name="connsiteX163" fmla="*/ 219064 w 1605470"/>
              <a:gd name="connsiteY163" fmla="*/ 469651 h 6858000"/>
              <a:gd name="connsiteX164" fmla="*/ 195012 w 1605470"/>
              <a:gd name="connsiteY164" fmla="*/ 448559 h 6858000"/>
              <a:gd name="connsiteX165" fmla="*/ 201434 w 1605470"/>
              <a:gd name="connsiteY165" fmla="*/ 441529 h 6858000"/>
              <a:gd name="connsiteX166" fmla="*/ 200655 w 1605470"/>
              <a:gd name="connsiteY166" fmla="*/ 428927 h 6858000"/>
              <a:gd name="connsiteX167" fmla="*/ 190059 w 1605470"/>
              <a:gd name="connsiteY167" fmla="*/ 430161 h 6858000"/>
              <a:gd name="connsiteX168" fmla="*/ 167079 w 1605470"/>
              <a:gd name="connsiteY168" fmla="*/ 367211 h 6858000"/>
              <a:gd name="connsiteX169" fmla="*/ 124571 w 1605470"/>
              <a:gd name="connsiteY169" fmla="*/ 302178 h 6858000"/>
              <a:gd name="connsiteX170" fmla="*/ 103243 w 1605470"/>
              <a:gd name="connsiteY170" fmla="*/ 211375 h 6858000"/>
              <a:gd name="connsiteX171" fmla="*/ 94571 w 1605470"/>
              <a:gd name="connsiteY171" fmla="*/ 184179 h 6858000"/>
              <a:gd name="connsiteX172" fmla="*/ 13437 w 1605470"/>
              <a:gd name="connsiteY172" fmla="*/ 19287 h 6858000"/>
              <a:gd name="connsiteX173" fmla="*/ 0 w 1605470"/>
              <a:gd name="connsiteY173"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91557 w 1605470"/>
              <a:gd name="connsiteY41" fmla="*/ 5476393 h 6858000"/>
              <a:gd name="connsiteX42" fmla="*/ 608019 w 1605470"/>
              <a:gd name="connsiteY42" fmla="*/ 5385461 h 6858000"/>
              <a:gd name="connsiteX43" fmla="*/ 622750 w 1605470"/>
              <a:gd name="connsiteY43" fmla="*/ 5363084 h 6858000"/>
              <a:gd name="connsiteX44" fmla="*/ 638731 w 1605470"/>
              <a:gd name="connsiteY44" fmla="*/ 5330009 h 6858000"/>
              <a:gd name="connsiteX45" fmla="*/ 672224 w 1605470"/>
              <a:gd name="connsiteY45" fmla="*/ 5273739 h 6858000"/>
              <a:gd name="connsiteX46" fmla="*/ 681823 w 1605470"/>
              <a:gd name="connsiteY46" fmla="*/ 5241779 h 6858000"/>
              <a:gd name="connsiteX47" fmla="*/ 693049 w 1605470"/>
              <a:gd name="connsiteY47" fmla="*/ 5225268 h 6858000"/>
              <a:gd name="connsiteX48" fmla="*/ 694069 w 1605470"/>
              <a:gd name="connsiteY48" fmla="*/ 5217684 h 6858000"/>
              <a:gd name="connsiteX49" fmla="*/ 701410 w 1605470"/>
              <a:gd name="connsiteY49" fmla="*/ 5193377 h 6858000"/>
              <a:gd name="connsiteX50" fmla="*/ 704713 w 1605470"/>
              <a:gd name="connsiteY50" fmla="*/ 5179288 h 6858000"/>
              <a:gd name="connsiteX51" fmla="*/ 705697 w 1605470"/>
              <a:gd name="connsiteY51" fmla="*/ 5173621 h 6858000"/>
              <a:gd name="connsiteX52" fmla="*/ 701331 w 1605470"/>
              <a:gd name="connsiteY52" fmla="*/ 5159961 h 6858000"/>
              <a:gd name="connsiteX53" fmla="*/ 708008 w 1605470"/>
              <a:gd name="connsiteY53" fmla="*/ 5144295 h 6858000"/>
              <a:gd name="connsiteX54" fmla="*/ 704941 w 1605470"/>
              <a:gd name="connsiteY54" fmla="*/ 5125185 h 6858000"/>
              <a:gd name="connsiteX55" fmla="*/ 711771 w 1605470"/>
              <a:gd name="connsiteY55" fmla="*/ 5121884 h 6858000"/>
              <a:gd name="connsiteX56" fmla="*/ 718807 w 1605470"/>
              <a:gd name="connsiteY56" fmla="*/ 5067850 h 6858000"/>
              <a:gd name="connsiteX57" fmla="*/ 721538 w 1605470"/>
              <a:gd name="connsiteY57" fmla="*/ 5060861 h 6858000"/>
              <a:gd name="connsiteX58" fmla="*/ 718242 w 1605470"/>
              <a:gd name="connsiteY58" fmla="*/ 5034192 h 6858000"/>
              <a:gd name="connsiteX59" fmla="*/ 719796 w 1605470"/>
              <a:gd name="connsiteY59" fmla="*/ 4993030 h 6858000"/>
              <a:gd name="connsiteX60" fmla="*/ 726705 w 1605470"/>
              <a:gd name="connsiteY60" fmla="*/ 4946844 h 6858000"/>
              <a:gd name="connsiteX61" fmla="*/ 722561 w 1605470"/>
              <a:gd name="connsiteY61" fmla="*/ 4932692 h 6858000"/>
              <a:gd name="connsiteX62" fmla="*/ 724935 w 1605470"/>
              <a:gd name="connsiteY62" fmla="*/ 4821504 h 6858000"/>
              <a:gd name="connsiteX63" fmla="*/ 732118 w 1605470"/>
              <a:gd name="connsiteY63" fmla="*/ 4801535 h 6858000"/>
              <a:gd name="connsiteX64" fmla="*/ 739787 w 1605470"/>
              <a:gd name="connsiteY64" fmla="*/ 4797794 h 6858000"/>
              <a:gd name="connsiteX65" fmla="*/ 741081 w 1605470"/>
              <a:gd name="connsiteY65" fmla="*/ 4784526 h 6858000"/>
              <a:gd name="connsiteX66" fmla="*/ 742865 w 1605470"/>
              <a:gd name="connsiteY66" fmla="*/ 4781211 h 6858000"/>
              <a:gd name="connsiteX67" fmla="*/ 751652 w 1605470"/>
              <a:gd name="connsiteY67" fmla="*/ 4761984 h 6858000"/>
              <a:gd name="connsiteX68" fmla="*/ 747700 w 1605470"/>
              <a:gd name="connsiteY68" fmla="*/ 4690749 h 6858000"/>
              <a:gd name="connsiteX69" fmla="*/ 743180 w 1605470"/>
              <a:gd name="connsiteY69" fmla="*/ 4584173 h 6858000"/>
              <a:gd name="connsiteX70" fmla="*/ 738263 w 1605470"/>
              <a:gd name="connsiteY70" fmla="*/ 4444346 h 6858000"/>
              <a:gd name="connsiteX71" fmla="*/ 756542 w 1605470"/>
              <a:gd name="connsiteY71" fmla="*/ 4350346 h 6858000"/>
              <a:gd name="connsiteX72" fmla="*/ 715481 w 1605470"/>
              <a:gd name="connsiteY72" fmla="*/ 4214165 h 6858000"/>
              <a:gd name="connsiteX73" fmla="*/ 719554 w 1605470"/>
              <a:gd name="connsiteY73" fmla="*/ 4090296 h 6858000"/>
              <a:gd name="connsiteX74" fmla="*/ 704810 w 1605470"/>
              <a:gd name="connsiteY74" fmla="*/ 4033999 h 6858000"/>
              <a:gd name="connsiteX75" fmla="*/ 705959 w 1605470"/>
              <a:gd name="connsiteY75" fmla="*/ 4031933 h 6858000"/>
              <a:gd name="connsiteX76" fmla="*/ 704535 w 1605470"/>
              <a:gd name="connsiteY76" fmla="*/ 4013953 h 6858000"/>
              <a:gd name="connsiteX77" fmla="*/ 700443 w 1605470"/>
              <a:gd name="connsiteY77" fmla="*/ 4010511 h 6858000"/>
              <a:gd name="connsiteX78" fmla="*/ 698282 w 1605470"/>
              <a:gd name="connsiteY78" fmla="*/ 3998331 h 6858000"/>
              <a:gd name="connsiteX79" fmla="*/ 690830 w 1605470"/>
              <a:gd name="connsiteY79" fmla="*/ 3974753 h 6858000"/>
              <a:gd name="connsiteX80" fmla="*/ 692428 w 1605470"/>
              <a:gd name="connsiteY80" fmla="*/ 3969950 h 6858000"/>
              <a:gd name="connsiteX81" fmla="*/ 685850 w 1605470"/>
              <a:gd name="connsiteY81" fmla="*/ 3933779 h 6858000"/>
              <a:gd name="connsiteX82" fmla="*/ 687181 w 1605470"/>
              <a:gd name="connsiteY82" fmla="*/ 3933093 h 6858000"/>
              <a:gd name="connsiteX83" fmla="*/ 691535 w 1605470"/>
              <a:gd name="connsiteY83" fmla="*/ 3922082 h 6858000"/>
              <a:gd name="connsiteX84" fmla="*/ 696613 w 1605470"/>
              <a:gd name="connsiteY84" fmla="*/ 3901461 h 6858000"/>
              <a:gd name="connsiteX85" fmla="*/ 719207 w 1605470"/>
              <a:gd name="connsiteY85" fmla="*/ 3813873 h 6858000"/>
              <a:gd name="connsiteX86" fmla="*/ 718632 w 1605470"/>
              <a:gd name="connsiteY86" fmla="*/ 3806161 h 6858000"/>
              <a:gd name="connsiteX87" fmla="*/ 718939 w 1605470"/>
              <a:gd name="connsiteY87" fmla="*/ 3805957 h 6858000"/>
              <a:gd name="connsiteX88" fmla="*/ 718966 w 1605470"/>
              <a:gd name="connsiteY88" fmla="*/ 3797724 h 6858000"/>
              <a:gd name="connsiteX89" fmla="*/ 717581 w 1605470"/>
              <a:gd name="connsiteY89" fmla="*/ 3792098 h 6858000"/>
              <a:gd name="connsiteX90" fmla="*/ 716465 w 1605470"/>
              <a:gd name="connsiteY90" fmla="*/ 3777135 h 6858000"/>
              <a:gd name="connsiteX91" fmla="*/ 718198 w 1605470"/>
              <a:gd name="connsiteY91" fmla="*/ 3771656 h 6858000"/>
              <a:gd name="connsiteX92" fmla="*/ 721941 w 1605470"/>
              <a:gd name="connsiteY92" fmla="*/ 3769007 h 6858000"/>
              <a:gd name="connsiteX93" fmla="*/ 721407 w 1605470"/>
              <a:gd name="connsiteY93" fmla="*/ 3767709 h 6858000"/>
              <a:gd name="connsiteX94" fmla="*/ 730103 w 1605470"/>
              <a:gd name="connsiteY94" fmla="*/ 3738082 h 6858000"/>
              <a:gd name="connsiteX95" fmla="*/ 737449 w 1605470"/>
              <a:gd name="connsiteY95" fmla="*/ 3673397 h 6858000"/>
              <a:gd name="connsiteX96" fmla="*/ 736745 w 1605470"/>
              <a:gd name="connsiteY96" fmla="*/ 3637109 h 6858000"/>
              <a:gd name="connsiteX97" fmla="*/ 740188 w 1605470"/>
              <a:gd name="connsiteY97" fmla="*/ 3536883 h 6858000"/>
              <a:gd name="connsiteX98" fmla="*/ 747726 w 1605470"/>
              <a:gd name="connsiteY98" fmla="*/ 3435652 h 6858000"/>
              <a:gd name="connsiteX99" fmla="*/ 774383 w 1605470"/>
              <a:gd name="connsiteY99" fmla="*/ 3381564 h 6858000"/>
              <a:gd name="connsiteX100" fmla="*/ 774870 w 1605470"/>
              <a:gd name="connsiteY100" fmla="*/ 3375761 h 6858000"/>
              <a:gd name="connsiteX101" fmla="*/ 770510 w 1605470"/>
              <a:gd name="connsiteY101" fmla="*/ 3361844 h 6858000"/>
              <a:gd name="connsiteX102" fmla="*/ 767933 w 1605470"/>
              <a:gd name="connsiteY102" fmla="*/ 3356929 h 6858000"/>
              <a:gd name="connsiteX103" fmla="*/ 766158 w 1605470"/>
              <a:gd name="connsiteY103" fmla="*/ 3349058 h 6858000"/>
              <a:gd name="connsiteX104" fmla="*/ 766414 w 1605470"/>
              <a:gd name="connsiteY104" fmla="*/ 3348763 h 6858000"/>
              <a:gd name="connsiteX105" fmla="*/ 764166 w 1605470"/>
              <a:gd name="connsiteY105" fmla="*/ 3341588 h 6858000"/>
              <a:gd name="connsiteX106" fmla="*/ 749397 w 1605470"/>
              <a:gd name="connsiteY106" fmla="*/ 3307769 h 6858000"/>
              <a:gd name="connsiteX107" fmla="*/ 766960 w 1605470"/>
              <a:gd name="connsiteY107" fmla="*/ 3250522 h 6858000"/>
              <a:gd name="connsiteX108" fmla="*/ 767385 w 1605470"/>
              <a:gd name="connsiteY108" fmla="*/ 3229163 h 6858000"/>
              <a:gd name="connsiteX109" fmla="*/ 769208 w 1605470"/>
              <a:gd name="connsiteY109" fmla="*/ 3217217 h 6858000"/>
              <a:gd name="connsiteX110" fmla="*/ 770350 w 1605470"/>
              <a:gd name="connsiteY110" fmla="*/ 3216125 h 6858000"/>
              <a:gd name="connsiteX111" fmla="*/ 756043 w 1605470"/>
              <a:gd name="connsiteY111" fmla="*/ 3183755 h 6858000"/>
              <a:gd name="connsiteX112" fmla="*/ 756544 w 1605470"/>
              <a:gd name="connsiteY112" fmla="*/ 3178642 h 6858000"/>
              <a:gd name="connsiteX113" fmla="*/ 744144 w 1605470"/>
              <a:gd name="connsiteY113" fmla="*/ 3158586 h 6858000"/>
              <a:gd name="connsiteX114" fmla="*/ 739378 w 1605470"/>
              <a:gd name="connsiteY114" fmla="*/ 3147669 h 6858000"/>
              <a:gd name="connsiteX115" fmla="*/ 734648 w 1605470"/>
              <a:gd name="connsiteY115" fmla="*/ 3145733 h 6858000"/>
              <a:gd name="connsiteX116" fmla="*/ 729329 w 1605470"/>
              <a:gd name="connsiteY116" fmla="*/ 3129034 h 6858000"/>
              <a:gd name="connsiteX117" fmla="*/ 729994 w 1605470"/>
              <a:gd name="connsiteY117" fmla="*/ 3126682 h 6858000"/>
              <a:gd name="connsiteX118" fmla="*/ 720862 w 1605470"/>
              <a:gd name="connsiteY118" fmla="*/ 3114519 h 6858000"/>
              <a:gd name="connsiteX119" fmla="*/ 707471 w 1605470"/>
              <a:gd name="connsiteY119" fmla="*/ 3106272 h 6858000"/>
              <a:gd name="connsiteX120" fmla="*/ 680201 w 1605470"/>
              <a:gd name="connsiteY120" fmla="*/ 2958185 h 6858000"/>
              <a:gd name="connsiteX121" fmla="*/ 622815 w 1605470"/>
              <a:gd name="connsiteY121" fmla="*/ 2762989 h 6858000"/>
              <a:gd name="connsiteX122" fmla="*/ 571733 w 1605470"/>
              <a:gd name="connsiteY122" fmla="*/ 2554718 h 6858000"/>
              <a:gd name="connsiteX123" fmla="*/ 551827 w 1605470"/>
              <a:gd name="connsiteY123" fmla="*/ 2485734 h 6858000"/>
              <a:gd name="connsiteX124" fmla="*/ 542550 w 1605470"/>
              <a:gd name="connsiteY124" fmla="*/ 2447068 h 6858000"/>
              <a:gd name="connsiteX125" fmla="*/ 529511 w 1605470"/>
              <a:gd name="connsiteY125" fmla="*/ 2425819 h 6858000"/>
              <a:gd name="connsiteX126" fmla="*/ 528878 w 1605470"/>
              <a:gd name="connsiteY126" fmla="*/ 2408971 h 6858000"/>
              <a:gd name="connsiteX127" fmla="*/ 535510 w 1605470"/>
              <a:gd name="connsiteY127" fmla="*/ 2402874 h 6858000"/>
              <a:gd name="connsiteX128" fmla="*/ 538122 w 1605470"/>
              <a:gd name="connsiteY128" fmla="*/ 2381443 h 6858000"/>
              <a:gd name="connsiteX129" fmla="*/ 514451 w 1605470"/>
              <a:gd name="connsiteY129" fmla="*/ 2261920 h 6858000"/>
              <a:gd name="connsiteX130" fmla="*/ 486968 w 1605470"/>
              <a:gd name="connsiteY130" fmla="*/ 2182937 h 6858000"/>
              <a:gd name="connsiteX131" fmla="*/ 488555 w 1605470"/>
              <a:gd name="connsiteY131" fmla="*/ 2155135 h 6858000"/>
              <a:gd name="connsiteX132" fmla="*/ 486013 w 1605470"/>
              <a:gd name="connsiteY132" fmla="*/ 2118008 h 6858000"/>
              <a:gd name="connsiteX133" fmla="*/ 487006 w 1605470"/>
              <a:gd name="connsiteY133" fmla="*/ 2050531 h 6858000"/>
              <a:gd name="connsiteX134" fmla="*/ 478812 w 1605470"/>
              <a:gd name="connsiteY134" fmla="*/ 1963269 h 6858000"/>
              <a:gd name="connsiteX135" fmla="*/ 442619 w 1605470"/>
              <a:gd name="connsiteY135" fmla="*/ 1910499 h 6858000"/>
              <a:gd name="connsiteX136" fmla="*/ 446785 w 1605470"/>
              <a:gd name="connsiteY136" fmla="*/ 1903212 h 6858000"/>
              <a:gd name="connsiteX137" fmla="*/ 436547 w 1605470"/>
              <a:gd name="connsiteY137" fmla="*/ 1861531 h 6858000"/>
              <a:gd name="connsiteX138" fmla="*/ 390346 w 1605470"/>
              <a:gd name="connsiteY138" fmla="*/ 1732919 h 6858000"/>
              <a:gd name="connsiteX139" fmla="*/ 362657 w 1605470"/>
              <a:gd name="connsiteY139" fmla="*/ 1663540 h 6858000"/>
              <a:gd name="connsiteX140" fmla="*/ 361783 w 1605470"/>
              <a:gd name="connsiteY140" fmla="*/ 1615777 h 6858000"/>
              <a:gd name="connsiteX141" fmla="*/ 342578 w 1605470"/>
              <a:gd name="connsiteY141" fmla="*/ 1563678 h 6858000"/>
              <a:gd name="connsiteX142" fmla="*/ 355658 w 1605470"/>
              <a:gd name="connsiteY142" fmla="*/ 1519474 h 6858000"/>
              <a:gd name="connsiteX143" fmla="*/ 348400 w 1605470"/>
              <a:gd name="connsiteY143" fmla="*/ 1477995 h 6858000"/>
              <a:gd name="connsiteX144" fmla="*/ 334485 w 1605470"/>
              <a:gd name="connsiteY144" fmla="*/ 1373769 h 6858000"/>
              <a:gd name="connsiteX145" fmla="*/ 342792 w 1605470"/>
              <a:gd name="connsiteY145" fmla="*/ 1307086 h 6858000"/>
              <a:gd name="connsiteX146" fmla="*/ 343980 w 1605470"/>
              <a:gd name="connsiteY146" fmla="*/ 1189033 h 6858000"/>
              <a:gd name="connsiteX147" fmla="*/ 348665 w 1605470"/>
              <a:gd name="connsiteY147" fmla="*/ 1168288 h 6858000"/>
              <a:gd name="connsiteX148" fmla="*/ 340947 w 1605470"/>
              <a:gd name="connsiteY148" fmla="*/ 1142577 h 6858000"/>
              <a:gd name="connsiteX149" fmla="*/ 330253 w 1605470"/>
              <a:gd name="connsiteY149" fmla="*/ 1088484 h 6858000"/>
              <a:gd name="connsiteX150" fmla="*/ 318989 w 1605470"/>
              <a:gd name="connsiteY150" fmla="*/ 1016103 h 6858000"/>
              <a:gd name="connsiteX151" fmla="*/ 320445 w 1605470"/>
              <a:gd name="connsiteY151" fmla="*/ 932283 h 6858000"/>
              <a:gd name="connsiteX152" fmla="*/ 322681 w 1605470"/>
              <a:gd name="connsiteY152" fmla="*/ 915925 h 6858000"/>
              <a:gd name="connsiteX153" fmla="*/ 315310 w 1605470"/>
              <a:gd name="connsiteY153" fmla="*/ 896999 h 6858000"/>
              <a:gd name="connsiteX154" fmla="*/ 284718 w 1605470"/>
              <a:gd name="connsiteY154" fmla="*/ 821517 h 6858000"/>
              <a:gd name="connsiteX155" fmla="*/ 263668 w 1605470"/>
              <a:gd name="connsiteY155" fmla="*/ 751353 h 6858000"/>
              <a:gd name="connsiteX156" fmla="*/ 263226 w 1605470"/>
              <a:gd name="connsiteY156" fmla="*/ 721230 h 6858000"/>
              <a:gd name="connsiteX157" fmla="*/ 248897 w 1605470"/>
              <a:gd name="connsiteY157" fmla="*/ 681659 h 6858000"/>
              <a:gd name="connsiteX158" fmla="*/ 234316 w 1605470"/>
              <a:gd name="connsiteY158" fmla="*/ 635218 h 6858000"/>
              <a:gd name="connsiteX159" fmla="*/ 239327 w 1605470"/>
              <a:gd name="connsiteY159" fmla="*/ 613763 h 6858000"/>
              <a:gd name="connsiteX160" fmla="*/ 225269 w 1605470"/>
              <a:gd name="connsiteY160" fmla="*/ 598582 h 6858000"/>
              <a:gd name="connsiteX161" fmla="*/ 224950 w 1605470"/>
              <a:gd name="connsiteY161" fmla="*/ 576846 h 6858000"/>
              <a:gd name="connsiteX162" fmla="*/ 204576 w 1605470"/>
              <a:gd name="connsiteY162" fmla="*/ 530055 h 6858000"/>
              <a:gd name="connsiteX163" fmla="*/ 219064 w 1605470"/>
              <a:gd name="connsiteY163" fmla="*/ 469651 h 6858000"/>
              <a:gd name="connsiteX164" fmla="*/ 195012 w 1605470"/>
              <a:gd name="connsiteY164" fmla="*/ 448559 h 6858000"/>
              <a:gd name="connsiteX165" fmla="*/ 201434 w 1605470"/>
              <a:gd name="connsiteY165" fmla="*/ 441529 h 6858000"/>
              <a:gd name="connsiteX166" fmla="*/ 200655 w 1605470"/>
              <a:gd name="connsiteY166" fmla="*/ 428927 h 6858000"/>
              <a:gd name="connsiteX167" fmla="*/ 190059 w 1605470"/>
              <a:gd name="connsiteY167" fmla="*/ 430161 h 6858000"/>
              <a:gd name="connsiteX168" fmla="*/ 167079 w 1605470"/>
              <a:gd name="connsiteY168" fmla="*/ 367211 h 6858000"/>
              <a:gd name="connsiteX169" fmla="*/ 124571 w 1605470"/>
              <a:gd name="connsiteY169" fmla="*/ 302178 h 6858000"/>
              <a:gd name="connsiteX170" fmla="*/ 103243 w 1605470"/>
              <a:gd name="connsiteY170" fmla="*/ 211375 h 6858000"/>
              <a:gd name="connsiteX171" fmla="*/ 94571 w 1605470"/>
              <a:gd name="connsiteY171" fmla="*/ 184179 h 6858000"/>
              <a:gd name="connsiteX172" fmla="*/ 13437 w 1605470"/>
              <a:gd name="connsiteY172" fmla="*/ 19287 h 6858000"/>
              <a:gd name="connsiteX173" fmla="*/ 0 w 1605470"/>
              <a:gd name="connsiteY173"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91557 w 1605470"/>
              <a:gd name="connsiteY41" fmla="*/ 5476393 h 6858000"/>
              <a:gd name="connsiteX42" fmla="*/ 622750 w 1605470"/>
              <a:gd name="connsiteY42" fmla="*/ 5363084 h 6858000"/>
              <a:gd name="connsiteX43" fmla="*/ 638731 w 1605470"/>
              <a:gd name="connsiteY43" fmla="*/ 5330009 h 6858000"/>
              <a:gd name="connsiteX44" fmla="*/ 672224 w 1605470"/>
              <a:gd name="connsiteY44" fmla="*/ 5273739 h 6858000"/>
              <a:gd name="connsiteX45" fmla="*/ 681823 w 1605470"/>
              <a:gd name="connsiteY45" fmla="*/ 5241779 h 6858000"/>
              <a:gd name="connsiteX46" fmla="*/ 693049 w 1605470"/>
              <a:gd name="connsiteY46" fmla="*/ 5225268 h 6858000"/>
              <a:gd name="connsiteX47" fmla="*/ 694069 w 1605470"/>
              <a:gd name="connsiteY47" fmla="*/ 5217684 h 6858000"/>
              <a:gd name="connsiteX48" fmla="*/ 701410 w 1605470"/>
              <a:gd name="connsiteY48" fmla="*/ 5193377 h 6858000"/>
              <a:gd name="connsiteX49" fmla="*/ 704713 w 1605470"/>
              <a:gd name="connsiteY49" fmla="*/ 5179288 h 6858000"/>
              <a:gd name="connsiteX50" fmla="*/ 705697 w 1605470"/>
              <a:gd name="connsiteY50" fmla="*/ 5173621 h 6858000"/>
              <a:gd name="connsiteX51" fmla="*/ 701331 w 1605470"/>
              <a:gd name="connsiteY51" fmla="*/ 5159961 h 6858000"/>
              <a:gd name="connsiteX52" fmla="*/ 708008 w 1605470"/>
              <a:gd name="connsiteY52" fmla="*/ 5144295 h 6858000"/>
              <a:gd name="connsiteX53" fmla="*/ 704941 w 1605470"/>
              <a:gd name="connsiteY53" fmla="*/ 5125185 h 6858000"/>
              <a:gd name="connsiteX54" fmla="*/ 711771 w 1605470"/>
              <a:gd name="connsiteY54" fmla="*/ 5121884 h 6858000"/>
              <a:gd name="connsiteX55" fmla="*/ 718807 w 1605470"/>
              <a:gd name="connsiteY55" fmla="*/ 5067850 h 6858000"/>
              <a:gd name="connsiteX56" fmla="*/ 721538 w 1605470"/>
              <a:gd name="connsiteY56" fmla="*/ 5060861 h 6858000"/>
              <a:gd name="connsiteX57" fmla="*/ 718242 w 1605470"/>
              <a:gd name="connsiteY57" fmla="*/ 5034192 h 6858000"/>
              <a:gd name="connsiteX58" fmla="*/ 719796 w 1605470"/>
              <a:gd name="connsiteY58" fmla="*/ 4993030 h 6858000"/>
              <a:gd name="connsiteX59" fmla="*/ 726705 w 1605470"/>
              <a:gd name="connsiteY59" fmla="*/ 4946844 h 6858000"/>
              <a:gd name="connsiteX60" fmla="*/ 722561 w 1605470"/>
              <a:gd name="connsiteY60" fmla="*/ 4932692 h 6858000"/>
              <a:gd name="connsiteX61" fmla="*/ 724935 w 1605470"/>
              <a:gd name="connsiteY61" fmla="*/ 4821504 h 6858000"/>
              <a:gd name="connsiteX62" fmla="*/ 732118 w 1605470"/>
              <a:gd name="connsiteY62" fmla="*/ 4801535 h 6858000"/>
              <a:gd name="connsiteX63" fmla="*/ 739787 w 1605470"/>
              <a:gd name="connsiteY63" fmla="*/ 4797794 h 6858000"/>
              <a:gd name="connsiteX64" fmla="*/ 741081 w 1605470"/>
              <a:gd name="connsiteY64" fmla="*/ 4784526 h 6858000"/>
              <a:gd name="connsiteX65" fmla="*/ 742865 w 1605470"/>
              <a:gd name="connsiteY65" fmla="*/ 4781211 h 6858000"/>
              <a:gd name="connsiteX66" fmla="*/ 751652 w 1605470"/>
              <a:gd name="connsiteY66" fmla="*/ 4761984 h 6858000"/>
              <a:gd name="connsiteX67" fmla="*/ 747700 w 1605470"/>
              <a:gd name="connsiteY67" fmla="*/ 4690749 h 6858000"/>
              <a:gd name="connsiteX68" fmla="*/ 743180 w 1605470"/>
              <a:gd name="connsiteY68" fmla="*/ 4584173 h 6858000"/>
              <a:gd name="connsiteX69" fmla="*/ 738263 w 1605470"/>
              <a:gd name="connsiteY69" fmla="*/ 4444346 h 6858000"/>
              <a:gd name="connsiteX70" fmla="*/ 756542 w 1605470"/>
              <a:gd name="connsiteY70" fmla="*/ 4350346 h 6858000"/>
              <a:gd name="connsiteX71" fmla="*/ 715481 w 1605470"/>
              <a:gd name="connsiteY71" fmla="*/ 4214165 h 6858000"/>
              <a:gd name="connsiteX72" fmla="*/ 719554 w 1605470"/>
              <a:gd name="connsiteY72" fmla="*/ 4090296 h 6858000"/>
              <a:gd name="connsiteX73" fmla="*/ 704810 w 1605470"/>
              <a:gd name="connsiteY73" fmla="*/ 4033999 h 6858000"/>
              <a:gd name="connsiteX74" fmla="*/ 705959 w 1605470"/>
              <a:gd name="connsiteY74" fmla="*/ 4031933 h 6858000"/>
              <a:gd name="connsiteX75" fmla="*/ 704535 w 1605470"/>
              <a:gd name="connsiteY75" fmla="*/ 4013953 h 6858000"/>
              <a:gd name="connsiteX76" fmla="*/ 700443 w 1605470"/>
              <a:gd name="connsiteY76" fmla="*/ 4010511 h 6858000"/>
              <a:gd name="connsiteX77" fmla="*/ 698282 w 1605470"/>
              <a:gd name="connsiteY77" fmla="*/ 3998331 h 6858000"/>
              <a:gd name="connsiteX78" fmla="*/ 690830 w 1605470"/>
              <a:gd name="connsiteY78" fmla="*/ 3974753 h 6858000"/>
              <a:gd name="connsiteX79" fmla="*/ 692428 w 1605470"/>
              <a:gd name="connsiteY79" fmla="*/ 3969950 h 6858000"/>
              <a:gd name="connsiteX80" fmla="*/ 685850 w 1605470"/>
              <a:gd name="connsiteY80" fmla="*/ 3933779 h 6858000"/>
              <a:gd name="connsiteX81" fmla="*/ 687181 w 1605470"/>
              <a:gd name="connsiteY81" fmla="*/ 3933093 h 6858000"/>
              <a:gd name="connsiteX82" fmla="*/ 691535 w 1605470"/>
              <a:gd name="connsiteY82" fmla="*/ 3922082 h 6858000"/>
              <a:gd name="connsiteX83" fmla="*/ 696613 w 1605470"/>
              <a:gd name="connsiteY83" fmla="*/ 3901461 h 6858000"/>
              <a:gd name="connsiteX84" fmla="*/ 719207 w 1605470"/>
              <a:gd name="connsiteY84" fmla="*/ 3813873 h 6858000"/>
              <a:gd name="connsiteX85" fmla="*/ 718632 w 1605470"/>
              <a:gd name="connsiteY85" fmla="*/ 3806161 h 6858000"/>
              <a:gd name="connsiteX86" fmla="*/ 718939 w 1605470"/>
              <a:gd name="connsiteY86" fmla="*/ 3805957 h 6858000"/>
              <a:gd name="connsiteX87" fmla="*/ 718966 w 1605470"/>
              <a:gd name="connsiteY87" fmla="*/ 3797724 h 6858000"/>
              <a:gd name="connsiteX88" fmla="*/ 717581 w 1605470"/>
              <a:gd name="connsiteY88" fmla="*/ 3792098 h 6858000"/>
              <a:gd name="connsiteX89" fmla="*/ 716465 w 1605470"/>
              <a:gd name="connsiteY89" fmla="*/ 3777135 h 6858000"/>
              <a:gd name="connsiteX90" fmla="*/ 718198 w 1605470"/>
              <a:gd name="connsiteY90" fmla="*/ 3771656 h 6858000"/>
              <a:gd name="connsiteX91" fmla="*/ 721941 w 1605470"/>
              <a:gd name="connsiteY91" fmla="*/ 3769007 h 6858000"/>
              <a:gd name="connsiteX92" fmla="*/ 721407 w 1605470"/>
              <a:gd name="connsiteY92" fmla="*/ 3767709 h 6858000"/>
              <a:gd name="connsiteX93" fmla="*/ 730103 w 1605470"/>
              <a:gd name="connsiteY93" fmla="*/ 3738082 h 6858000"/>
              <a:gd name="connsiteX94" fmla="*/ 737449 w 1605470"/>
              <a:gd name="connsiteY94" fmla="*/ 3673397 h 6858000"/>
              <a:gd name="connsiteX95" fmla="*/ 736745 w 1605470"/>
              <a:gd name="connsiteY95" fmla="*/ 3637109 h 6858000"/>
              <a:gd name="connsiteX96" fmla="*/ 740188 w 1605470"/>
              <a:gd name="connsiteY96" fmla="*/ 3536883 h 6858000"/>
              <a:gd name="connsiteX97" fmla="*/ 747726 w 1605470"/>
              <a:gd name="connsiteY97" fmla="*/ 3435652 h 6858000"/>
              <a:gd name="connsiteX98" fmla="*/ 774383 w 1605470"/>
              <a:gd name="connsiteY98" fmla="*/ 3381564 h 6858000"/>
              <a:gd name="connsiteX99" fmla="*/ 774870 w 1605470"/>
              <a:gd name="connsiteY99" fmla="*/ 3375761 h 6858000"/>
              <a:gd name="connsiteX100" fmla="*/ 770510 w 1605470"/>
              <a:gd name="connsiteY100" fmla="*/ 3361844 h 6858000"/>
              <a:gd name="connsiteX101" fmla="*/ 767933 w 1605470"/>
              <a:gd name="connsiteY101" fmla="*/ 3356929 h 6858000"/>
              <a:gd name="connsiteX102" fmla="*/ 766158 w 1605470"/>
              <a:gd name="connsiteY102" fmla="*/ 3349058 h 6858000"/>
              <a:gd name="connsiteX103" fmla="*/ 766414 w 1605470"/>
              <a:gd name="connsiteY103" fmla="*/ 3348763 h 6858000"/>
              <a:gd name="connsiteX104" fmla="*/ 764166 w 1605470"/>
              <a:gd name="connsiteY104" fmla="*/ 3341588 h 6858000"/>
              <a:gd name="connsiteX105" fmla="*/ 749397 w 1605470"/>
              <a:gd name="connsiteY105" fmla="*/ 3307769 h 6858000"/>
              <a:gd name="connsiteX106" fmla="*/ 766960 w 1605470"/>
              <a:gd name="connsiteY106" fmla="*/ 3250522 h 6858000"/>
              <a:gd name="connsiteX107" fmla="*/ 767385 w 1605470"/>
              <a:gd name="connsiteY107" fmla="*/ 3229163 h 6858000"/>
              <a:gd name="connsiteX108" fmla="*/ 769208 w 1605470"/>
              <a:gd name="connsiteY108" fmla="*/ 3217217 h 6858000"/>
              <a:gd name="connsiteX109" fmla="*/ 770350 w 1605470"/>
              <a:gd name="connsiteY109" fmla="*/ 3216125 h 6858000"/>
              <a:gd name="connsiteX110" fmla="*/ 756043 w 1605470"/>
              <a:gd name="connsiteY110" fmla="*/ 3183755 h 6858000"/>
              <a:gd name="connsiteX111" fmla="*/ 756544 w 1605470"/>
              <a:gd name="connsiteY111" fmla="*/ 3178642 h 6858000"/>
              <a:gd name="connsiteX112" fmla="*/ 744144 w 1605470"/>
              <a:gd name="connsiteY112" fmla="*/ 3158586 h 6858000"/>
              <a:gd name="connsiteX113" fmla="*/ 739378 w 1605470"/>
              <a:gd name="connsiteY113" fmla="*/ 3147669 h 6858000"/>
              <a:gd name="connsiteX114" fmla="*/ 734648 w 1605470"/>
              <a:gd name="connsiteY114" fmla="*/ 3145733 h 6858000"/>
              <a:gd name="connsiteX115" fmla="*/ 729329 w 1605470"/>
              <a:gd name="connsiteY115" fmla="*/ 3129034 h 6858000"/>
              <a:gd name="connsiteX116" fmla="*/ 729994 w 1605470"/>
              <a:gd name="connsiteY116" fmla="*/ 3126682 h 6858000"/>
              <a:gd name="connsiteX117" fmla="*/ 720862 w 1605470"/>
              <a:gd name="connsiteY117" fmla="*/ 3114519 h 6858000"/>
              <a:gd name="connsiteX118" fmla="*/ 707471 w 1605470"/>
              <a:gd name="connsiteY118" fmla="*/ 3106272 h 6858000"/>
              <a:gd name="connsiteX119" fmla="*/ 680201 w 1605470"/>
              <a:gd name="connsiteY119" fmla="*/ 2958185 h 6858000"/>
              <a:gd name="connsiteX120" fmla="*/ 622815 w 1605470"/>
              <a:gd name="connsiteY120" fmla="*/ 2762989 h 6858000"/>
              <a:gd name="connsiteX121" fmla="*/ 571733 w 1605470"/>
              <a:gd name="connsiteY121" fmla="*/ 2554718 h 6858000"/>
              <a:gd name="connsiteX122" fmla="*/ 551827 w 1605470"/>
              <a:gd name="connsiteY122" fmla="*/ 2485734 h 6858000"/>
              <a:gd name="connsiteX123" fmla="*/ 542550 w 1605470"/>
              <a:gd name="connsiteY123" fmla="*/ 2447068 h 6858000"/>
              <a:gd name="connsiteX124" fmla="*/ 529511 w 1605470"/>
              <a:gd name="connsiteY124" fmla="*/ 2425819 h 6858000"/>
              <a:gd name="connsiteX125" fmla="*/ 528878 w 1605470"/>
              <a:gd name="connsiteY125" fmla="*/ 2408971 h 6858000"/>
              <a:gd name="connsiteX126" fmla="*/ 535510 w 1605470"/>
              <a:gd name="connsiteY126" fmla="*/ 2402874 h 6858000"/>
              <a:gd name="connsiteX127" fmla="*/ 538122 w 1605470"/>
              <a:gd name="connsiteY127" fmla="*/ 2381443 h 6858000"/>
              <a:gd name="connsiteX128" fmla="*/ 514451 w 1605470"/>
              <a:gd name="connsiteY128" fmla="*/ 2261920 h 6858000"/>
              <a:gd name="connsiteX129" fmla="*/ 486968 w 1605470"/>
              <a:gd name="connsiteY129" fmla="*/ 2182937 h 6858000"/>
              <a:gd name="connsiteX130" fmla="*/ 488555 w 1605470"/>
              <a:gd name="connsiteY130" fmla="*/ 2155135 h 6858000"/>
              <a:gd name="connsiteX131" fmla="*/ 486013 w 1605470"/>
              <a:gd name="connsiteY131" fmla="*/ 2118008 h 6858000"/>
              <a:gd name="connsiteX132" fmla="*/ 487006 w 1605470"/>
              <a:gd name="connsiteY132" fmla="*/ 2050531 h 6858000"/>
              <a:gd name="connsiteX133" fmla="*/ 478812 w 1605470"/>
              <a:gd name="connsiteY133" fmla="*/ 1963269 h 6858000"/>
              <a:gd name="connsiteX134" fmla="*/ 442619 w 1605470"/>
              <a:gd name="connsiteY134" fmla="*/ 1910499 h 6858000"/>
              <a:gd name="connsiteX135" fmla="*/ 446785 w 1605470"/>
              <a:gd name="connsiteY135" fmla="*/ 1903212 h 6858000"/>
              <a:gd name="connsiteX136" fmla="*/ 436547 w 1605470"/>
              <a:gd name="connsiteY136" fmla="*/ 1861531 h 6858000"/>
              <a:gd name="connsiteX137" fmla="*/ 390346 w 1605470"/>
              <a:gd name="connsiteY137" fmla="*/ 1732919 h 6858000"/>
              <a:gd name="connsiteX138" fmla="*/ 362657 w 1605470"/>
              <a:gd name="connsiteY138" fmla="*/ 1663540 h 6858000"/>
              <a:gd name="connsiteX139" fmla="*/ 361783 w 1605470"/>
              <a:gd name="connsiteY139" fmla="*/ 1615777 h 6858000"/>
              <a:gd name="connsiteX140" fmla="*/ 342578 w 1605470"/>
              <a:gd name="connsiteY140" fmla="*/ 1563678 h 6858000"/>
              <a:gd name="connsiteX141" fmla="*/ 355658 w 1605470"/>
              <a:gd name="connsiteY141" fmla="*/ 1519474 h 6858000"/>
              <a:gd name="connsiteX142" fmla="*/ 348400 w 1605470"/>
              <a:gd name="connsiteY142" fmla="*/ 1477995 h 6858000"/>
              <a:gd name="connsiteX143" fmla="*/ 334485 w 1605470"/>
              <a:gd name="connsiteY143" fmla="*/ 1373769 h 6858000"/>
              <a:gd name="connsiteX144" fmla="*/ 342792 w 1605470"/>
              <a:gd name="connsiteY144" fmla="*/ 1307086 h 6858000"/>
              <a:gd name="connsiteX145" fmla="*/ 343980 w 1605470"/>
              <a:gd name="connsiteY145" fmla="*/ 1189033 h 6858000"/>
              <a:gd name="connsiteX146" fmla="*/ 348665 w 1605470"/>
              <a:gd name="connsiteY146" fmla="*/ 1168288 h 6858000"/>
              <a:gd name="connsiteX147" fmla="*/ 340947 w 1605470"/>
              <a:gd name="connsiteY147" fmla="*/ 1142577 h 6858000"/>
              <a:gd name="connsiteX148" fmla="*/ 330253 w 1605470"/>
              <a:gd name="connsiteY148" fmla="*/ 1088484 h 6858000"/>
              <a:gd name="connsiteX149" fmla="*/ 318989 w 1605470"/>
              <a:gd name="connsiteY149" fmla="*/ 1016103 h 6858000"/>
              <a:gd name="connsiteX150" fmla="*/ 320445 w 1605470"/>
              <a:gd name="connsiteY150" fmla="*/ 932283 h 6858000"/>
              <a:gd name="connsiteX151" fmla="*/ 322681 w 1605470"/>
              <a:gd name="connsiteY151" fmla="*/ 915925 h 6858000"/>
              <a:gd name="connsiteX152" fmla="*/ 315310 w 1605470"/>
              <a:gd name="connsiteY152" fmla="*/ 896999 h 6858000"/>
              <a:gd name="connsiteX153" fmla="*/ 284718 w 1605470"/>
              <a:gd name="connsiteY153" fmla="*/ 821517 h 6858000"/>
              <a:gd name="connsiteX154" fmla="*/ 263668 w 1605470"/>
              <a:gd name="connsiteY154" fmla="*/ 751353 h 6858000"/>
              <a:gd name="connsiteX155" fmla="*/ 263226 w 1605470"/>
              <a:gd name="connsiteY155" fmla="*/ 721230 h 6858000"/>
              <a:gd name="connsiteX156" fmla="*/ 248897 w 1605470"/>
              <a:gd name="connsiteY156" fmla="*/ 681659 h 6858000"/>
              <a:gd name="connsiteX157" fmla="*/ 234316 w 1605470"/>
              <a:gd name="connsiteY157" fmla="*/ 635218 h 6858000"/>
              <a:gd name="connsiteX158" fmla="*/ 239327 w 1605470"/>
              <a:gd name="connsiteY158" fmla="*/ 613763 h 6858000"/>
              <a:gd name="connsiteX159" fmla="*/ 225269 w 1605470"/>
              <a:gd name="connsiteY159" fmla="*/ 598582 h 6858000"/>
              <a:gd name="connsiteX160" fmla="*/ 224950 w 1605470"/>
              <a:gd name="connsiteY160" fmla="*/ 576846 h 6858000"/>
              <a:gd name="connsiteX161" fmla="*/ 204576 w 1605470"/>
              <a:gd name="connsiteY161" fmla="*/ 530055 h 6858000"/>
              <a:gd name="connsiteX162" fmla="*/ 219064 w 1605470"/>
              <a:gd name="connsiteY162" fmla="*/ 469651 h 6858000"/>
              <a:gd name="connsiteX163" fmla="*/ 195012 w 1605470"/>
              <a:gd name="connsiteY163" fmla="*/ 448559 h 6858000"/>
              <a:gd name="connsiteX164" fmla="*/ 201434 w 1605470"/>
              <a:gd name="connsiteY164" fmla="*/ 441529 h 6858000"/>
              <a:gd name="connsiteX165" fmla="*/ 200655 w 1605470"/>
              <a:gd name="connsiteY165" fmla="*/ 428927 h 6858000"/>
              <a:gd name="connsiteX166" fmla="*/ 190059 w 1605470"/>
              <a:gd name="connsiteY166" fmla="*/ 430161 h 6858000"/>
              <a:gd name="connsiteX167" fmla="*/ 167079 w 1605470"/>
              <a:gd name="connsiteY167" fmla="*/ 367211 h 6858000"/>
              <a:gd name="connsiteX168" fmla="*/ 124571 w 1605470"/>
              <a:gd name="connsiteY168" fmla="*/ 302178 h 6858000"/>
              <a:gd name="connsiteX169" fmla="*/ 103243 w 1605470"/>
              <a:gd name="connsiteY169" fmla="*/ 211375 h 6858000"/>
              <a:gd name="connsiteX170" fmla="*/ 94571 w 1605470"/>
              <a:gd name="connsiteY170" fmla="*/ 184179 h 6858000"/>
              <a:gd name="connsiteX171" fmla="*/ 13437 w 1605470"/>
              <a:gd name="connsiteY171" fmla="*/ 19287 h 6858000"/>
              <a:gd name="connsiteX172" fmla="*/ 0 w 1605470"/>
              <a:gd name="connsiteY172"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91557 w 1605470"/>
              <a:gd name="connsiteY41" fmla="*/ 5476393 h 6858000"/>
              <a:gd name="connsiteX42" fmla="*/ 622750 w 1605470"/>
              <a:gd name="connsiteY42" fmla="*/ 5396260 h 6858000"/>
              <a:gd name="connsiteX43" fmla="*/ 638731 w 1605470"/>
              <a:gd name="connsiteY43" fmla="*/ 5330009 h 6858000"/>
              <a:gd name="connsiteX44" fmla="*/ 672224 w 1605470"/>
              <a:gd name="connsiteY44" fmla="*/ 5273739 h 6858000"/>
              <a:gd name="connsiteX45" fmla="*/ 681823 w 1605470"/>
              <a:gd name="connsiteY45" fmla="*/ 5241779 h 6858000"/>
              <a:gd name="connsiteX46" fmla="*/ 693049 w 1605470"/>
              <a:gd name="connsiteY46" fmla="*/ 5225268 h 6858000"/>
              <a:gd name="connsiteX47" fmla="*/ 694069 w 1605470"/>
              <a:gd name="connsiteY47" fmla="*/ 5217684 h 6858000"/>
              <a:gd name="connsiteX48" fmla="*/ 701410 w 1605470"/>
              <a:gd name="connsiteY48" fmla="*/ 5193377 h 6858000"/>
              <a:gd name="connsiteX49" fmla="*/ 704713 w 1605470"/>
              <a:gd name="connsiteY49" fmla="*/ 5179288 h 6858000"/>
              <a:gd name="connsiteX50" fmla="*/ 705697 w 1605470"/>
              <a:gd name="connsiteY50" fmla="*/ 5173621 h 6858000"/>
              <a:gd name="connsiteX51" fmla="*/ 701331 w 1605470"/>
              <a:gd name="connsiteY51" fmla="*/ 5159961 h 6858000"/>
              <a:gd name="connsiteX52" fmla="*/ 708008 w 1605470"/>
              <a:gd name="connsiteY52" fmla="*/ 5144295 h 6858000"/>
              <a:gd name="connsiteX53" fmla="*/ 704941 w 1605470"/>
              <a:gd name="connsiteY53" fmla="*/ 5125185 h 6858000"/>
              <a:gd name="connsiteX54" fmla="*/ 711771 w 1605470"/>
              <a:gd name="connsiteY54" fmla="*/ 5121884 h 6858000"/>
              <a:gd name="connsiteX55" fmla="*/ 718807 w 1605470"/>
              <a:gd name="connsiteY55" fmla="*/ 5067850 h 6858000"/>
              <a:gd name="connsiteX56" fmla="*/ 721538 w 1605470"/>
              <a:gd name="connsiteY56" fmla="*/ 5060861 h 6858000"/>
              <a:gd name="connsiteX57" fmla="*/ 718242 w 1605470"/>
              <a:gd name="connsiteY57" fmla="*/ 5034192 h 6858000"/>
              <a:gd name="connsiteX58" fmla="*/ 719796 w 1605470"/>
              <a:gd name="connsiteY58" fmla="*/ 4993030 h 6858000"/>
              <a:gd name="connsiteX59" fmla="*/ 726705 w 1605470"/>
              <a:gd name="connsiteY59" fmla="*/ 4946844 h 6858000"/>
              <a:gd name="connsiteX60" fmla="*/ 722561 w 1605470"/>
              <a:gd name="connsiteY60" fmla="*/ 4932692 h 6858000"/>
              <a:gd name="connsiteX61" fmla="*/ 724935 w 1605470"/>
              <a:gd name="connsiteY61" fmla="*/ 4821504 h 6858000"/>
              <a:gd name="connsiteX62" fmla="*/ 732118 w 1605470"/>
              <a:gd name="connsiteY62" fmla="*/ 4801535 h 6858000"/>
              <a:gd name="connsiteX63" fmla="*/ 739787 w 1605470"/>
              <a:gd name="connsiteY63" fmla="*/ 4797794 h 6858000"/>
              <a:gd name="connsiteX64" fmla="*/ 741081 w 1605470"/>
              <a:gd name="connsiteY64" fmla="*/ 4784526 h 6858000"/>
              <a:gd name="connsiteX65" fmla="*/ 742865 w 1605470"/>
              <a:gd name="connsiteY65" fmla="*/ 4781211 h 6858000"/>
              <a:gd name="connsiteX66" fmla="*/ 751652 w 1605470"/>
              <a:gd name="connsiteY66" fmla="*/ 4761984 h 6858000"/>
              <a:gd name="connsiteX67" fmla="*/ 747700 w 1605470"/>
              <a:gd name="connsiteY67" fmla="*/ 4690749 h 6858000"/>
              <a:gd name="connsiteX68" fmla="*/ 743180 w 1605470"/>
              <a:gd name="connsiteY68" fmla="*/ 4584173 h 6858000"/>
              <a:gd name="connsiteX69" fmla="*/ 738263 w 1605470"/>
              <a:gd name="connsiteY69" fmla="*/ 4444346 h 6858000"/>
              <a:gd name="connsiteX70" fmla="*/ 756542 w 1605470"/>
              <a:gd name="connsiteY70" fmla="*/ 4350346 h 6858000"/>
              <a:gd name="connsiteX71" fmla="*/ 715481 w 1605470"/>
              <a:gd name="connsiteY71" fmla="*/ 4214165 h 6858000"/>
              <a:gd name="connsiteX72" fmla="*/ 719554 w 1605470"/>
              <a:gd name="connsiteY72" fmla="*/ 4090296 h 6858000"/>
              <a:gd name="connsiteX73" fmla="*/ 704810 w 1605470"/>
              <a:gd name="connsiteY73" fmla="*/ 4033999 h 6858000"/>
              <a:gd name="connsiteX74" fmla="*/ 705959 w 1605470"/>
              <a:gd name="connsiteY74" fmla="*/ 4031933 h 6858000"/>
              <a:gd name="connsiteX75" fmla="*/ 704535 w 1605470"/>
              <a:gd name="connsiteY75" fmla="*/ 4013953 h 6858000"/>
              <a:gd name="connsiteX76" fmla="*/ 700443 w 1605470"/>
              <a:gd name="connsiteY76" fmla="*/ 4010511 h 6858000"/>
              <a:gd name="connsiteX77" fmla="*/ 698282 w 1605470"/>
              <a:gd name="connsiteY77" fmla="*/ 3998331 h 6858000"/>
              <a:gd name="connsiteX78" fmla="*/ 690830 w 1605470"/>
              <a:gd name="connsiteY78" fmla="*/ 3974753 h 6858000"/>
              <a:gd name="connsiteX79" fmla="*/ 692428 w 1605470"/>
              <a:gd name="connsiteY79" fmla="*/ 3969950 h 6858000"/>
              <a:gd name="connsiteX80" fmla="*/ 685850 w 1605470"/>
              <a:gd name="connsiteY80" fmla="*/ 3933779 h 6858000"/>
              <a:gd name="connsiteX81" fmla="*/ 687181 w 1605470"/>
              <a:gd name="connsiteY81" fmla="*/ 3933093 h 6858000"/>
              <a:gd name="connsiteX82" fmla="*/ 691535 w 1605470"/>
              <a:gd name="connsiteY82" fmla="*/ 3922082 h 6858000"/>
              <a:gd name="connsiteX83" fmla="*/ 696613 w 1605470"/>
              <a:gd name="connsiteY83" fmla="*/ 3901461 h 6858000"/>
              <a:gd name="connsiteX84" fmla="*/ 719207 w 1605470"/>
              <a:gd name="connsiteY84" fmla="*/ 3813873 h 6858000"/>
              <a:gd name="connsiteX85" fmla="*/ 718632 w 1605470"/>
              <a:gd name="connsiteY85" fmla="*/ 3806161 h 6858000"/>
              <a:gd name="connsiteX86" fmla="*/ 718939 w 1605470"/>
              <a:gd name="connsiteY86" fmla="*/ 3805957 h 6858000"/>
              <a:gd name="connsiteX87" fmla="*/ 718966 w 1605470"/>
              <a:gd name="connsiteY87" fmla="*/ 3797724 h 6858000"/>
              <a:gd name="connsiteX88" fmla="*/ 717581 w 1605470"/>
              <a:gd name="connsiteY88" fmla="*/ 3792098 h 6858000"/>
              <a:gd name="connsiteX89" fmla="*/ 716465 w 1605470"/>
              <a:gd name="connsiteY89" fmla="*/ 3777135 h 6858000"/>
              <a:gd name="connsiteX90" fmla="*/ 718198 w 1605470"/>
              <a:gd name="connsiteY90" fmla="*/ 3771656 h 6858000"/>
              <a:gd name="connsiteX91" fmla="*/ 721941 w 1605470"/>
              <a:gd name="connsiteY91" fmla="*/ 3769007 h 6858000"/>
              <a:gd name="connsiteX92" fmla="*/ 721407 w 1605470"/>
              <a:gd name="connsiteY92" fmla="*/ 3767709 h 6858000"/>
              <a:gd name="connsiteX93" fmla="*/ 730103 w 1605470"/>
              <a:gd name="connsiteY93" fmla="*/ 3738082 h 6858000"/>
              <a:gd name="connsiteX94" fmla="*/ 737449 w 1605470"/>
              <a:gd name="connsiteY94" fmla="*/ 3673397 h 6858000"/>
              <a:gd name="connsiteX95" fmla="*/ 736745 w 1605470"/>
              <a:gd name="connsiteY95" fmla="*/ 3637109 h 6858000"/>
              <a:gd name="connsiteX96" fmla="*/ 740188 w 1605470"/>
              <a:gd name="connsiteY96" fmla="*/ 3536883 h 6858000"/>
              <a:gd name="connsiteX97" fmla="*/ 747726 w 1605470"/>
              <a:gd name="connsiteY97" fmla="*/ 3435652 h 6858000"/>
              <a:gd name="connsiteX98" fmla="*/ 774383 w 1605470"/>
              <a:gd name="connsiteY98" fmla="*/ 3381564 h 6858000"/>
              <a:gd name="connsiteX99" fmla="*/ 774870 w 1605470"/>
              <a:gd name="connsiteY99" fmla="*/ 3375761 h 6858000"/>
              <a:gd name="connsiteX100" fmla="*/ 770510 w 1605470"/>
              <a:gd name="connsiteY100" fmla="*/ 3361844 h 6858000"/>
              <a:gd name="connsiteX101" fmla="*/ 767933 w 1605470"/>
              <a:gd name="connsiteY101" fmla="*/ 3356929 h 6858000"/>
              <a:gd name="connsiteX102" fmla="*/ 766158 w 1605470"/>
              <a:gd name="connsiteY102" fmla="*/ 3349058 h 6858000"/>
              <a:gd name="connsiteX103" fmla="*/ 766414 w 1605470"/>
              <a:gd name="connsiteY103" fmla="*/ 3348763 h 6858000"/>
              <a:gd name="connsiteX104" fmla="*/ 764166 w 1605470"/>
              <a:gd name="connsiteY104" fmla="*/ 3341588 h 6858000"/>
              <a:gd name="connsiteX105" fmla="*/ 749397 w 1605470"/>
              <a:gd name="connsiteY105" fmla="*/ 3307769 h 6858000"/>
              <a:gd name="connsiteX106" fmla="*/ 766960 w 1605470"/>
              <a:gd name="connsiteY106" fmla="*/ 3250522 h 6858000"/>
              <a:gd name="connsiteX107" fmla="*/ 767385 w 1605470"/>
              <a:gd name="connsiteY107" fmla="*/ 3229163 h 6858000"/>
              <a:gd name="connsiteX108" fmla="*/ 769208 w 1605470"/>
              <a:gd name="connsiteY108" fmla="*/ 3217217 h 6858000"/>
              <a:gd name="connsiteX109" fmla="*/ 770350 w 1605470"/>
              <a:gd name="connsiteY109" fmla="*/ 3216125 h 6858000"/>
              <a:gd name="connsiteX110" fmla="*/ 756043 w 1605470"/>
              <a:gd name="connsiteY110" fmla="*/ 3183755 h 6858000"/>
              <a:gd name="connsiteX111" fmla="*/ 756544 w 1605470"/>
              <a:gd name="connsiteY111" fmla="*/ 3178642 h 6858000"/>
              <a:gd name="connsiteX112" fmla="*/ 744144 w 1605470"/>
              <a:gd name="connsiteY112" fmla="*/ 3158586 h 6858000"/>
              <a:gd name="connsiteX113" fmla="*/ 739378 w 1605470"/>
              <a:gd name="connsiteY113" fmla="*/ 3147669 h 6858000"/>
              <a:gd name="connsiteX114" fmla="*/ 734648 w 1605470"/>
              <a:gd name="connsiteY114" fmla="*/ 3145733 h 6858000"/>
              <a:gd name="connsiteX115" fmla="*/ 729329 w 1605470"/>
              <a:gd name="connsiteY115" fmla="*/ 3129034 h 6858000"/>
              <a:gd name="connsiteX116" fmla="*/ 729994 w 1605470"/>
              <a:gd name="connsiteY116" fmla="*/ 3126682 h 6858000"/>
              <a:gd name="connsiteX117" fmla="*/ 720862 w 1605470"/>
              <a:gd name="connsiteY117" fmla="*/ 3114519 h 6858000"/>
              <a:gd name="connsiteX118" fmla="*/ 707471 w 1605470"/>
              <a:gd name="connsiteY118" fmla="*/ 3106272 h 6858000"/>
              <a:gd name="connsiteX119" fmla="*/ 680201 w 1605470"/>
              <a:gd name="connsiteY119" fmla="*/ 2958185 h 6858000"/>
              <a:gd name="connsiteX120" fmla="*/ 622815 w 1605470"/>
              <a:gd name="connsiteY120" fmla="*/ 2762989 h 6858000"/>
              <a:gd name="connsiteX121" fmla="*/ 571733 w 1605470"/>
              <a:gd name="connsiteY121" fmla="*/ 2554718 h 6858000"/>
              <a:gd name="connsiteX122" fmla="*/ 551827 w 1605470"/>
              <a:gd name="connsiteY122" fmla="*/ 2485734 h 6858000"/>
              <a:gd name="connsiteX123" fmla="*/ 542550 w 1605470"/>
              <a:gd name="connsiteY123" fmla="*/ 2447068 h 6858000"/>
              <a:gd name="connsiteX124" fmla="*/ 529511 w 1605470"/>
              <a:gd name="connsiteY124" fmla="*/ 2425819 h 6858000"/>
              <a:gd name="connsiteX125" fmla="*/ 528878 w 1605470"/>
              <a:gd name="connsiteY125" fmla="*/ 2408971 h 6858000"/>
              <a:gd name="connsiteX126" fmla="*/ 535510 w 1605470"/>
              <a:gd name="connsiteY126" fmla="*/ 2402874 h 6858000"/>
              <a:gd name="connsiteX127" fmla="*/ 538122 w 1605470"/>
              <a:gd name="connsiteY127" fmla="*/ 2381443 h 6858000"/>
              <a:gd name="connsiteX128" fmla="*/ 514451 w 1605470"/>
              <a:gd name="connsiteY128" fmla="*/ 2261920 h 6858000"/>
              <a:gd name="connsiteX129" fmla="*/ 486968 w 1605470"/>
              <a:gd name="connsiteY129" fmla="*/ 2182937 h 6858000"/>
              <a:gd name="connsiteX130" fmla="*/ 488555 w 1605470"/>
              <a:gd name="connsiteY130" fmla="*/ 2155135 h 6858000"/>
              <a:gd name="connsiteX131" fmla="*/ 486013 w 1605470"/>
              <a:gd name="connsiteY131" fmla="*/ 2118008 h 6858000"/>
              <a:gd name="connsiteX132" fmla="*/ 487006 w 1605470"/>
              <a:gd name="connsiteY132" fmla="*/ 2050531 h 6858000"/>
              <a:gd name="connsiteX133" fmla="*/ 478812 w 1605470"/>
              <a:gd name="connsiteY133" fmla="*/ 1963269 h 6858000"/>
              <a:gd name="connsiteX134" fmla="*/ 442619 w 1605470"/>
              <a:gd name="connsiteY134" fmla="*/ 1910499 h 6858000"/>
              <a:gd name="connsiteX135" fmla="*/ 446785 w 1605470"/>
              <a:gd name="connsiteY135" fmla="*/ 1903212 h 6858000"/>
              <a:gd name="connsiteX136" fmla="*/ 436547 w 1605470"/>
              <a:gd name="connsiteY136" fmla="*/ 1861531 h 6858000"/>
              <a:gd name="connsiteX137" fmla="*/ 390346 w 1605470"/>
              <a:gd name="connsiteY137" fmla="*/ 1732919 h 6858000"/>
              <a:gd name="connsiteX138" fmla="*/ 362657 w 1605470"/>
              <a:gd name="connsiteY138" fmla="*/ 1663540 h 6858000"/>
              <a:gd name="connsiteX139" fmla="*/ 361783 w 1605470"/>
              <a:gd name="connsiteY139" fmla="*/ 1615777 h 6858000"/>
              <a:gd name="connsiteX140" fmla="*/ 342578 w 1605470"/>
              <a:gd name="connsiteY140" fmla="*/ 1563678 h 6858000"/>
              <a:gd name="connsiteX141" fmla="*/ 355658 w 1605470"/>
              <a:gd name="connsiteY141" fmla="*/ 1519474 h 6858000"/>
              <a:gd name="connsiteX142" fmla="*/ 348400 w 1605470"/>
              <a:gd name="connsiteY142" fmla="*/ 1477995 h 6858000"/>
              <a:gd name="connsiteX143" fmla="*/ 334485 w 1605470"/>
              <a:gd name="connsiteY143" fmla="*/ 1373769 h 6858000"/>
              <a:gd name="connsiteX144" fmla="*/ 342792 w 1605470"/>
              <a:gd name="connsiteY144" fmla="*/ 1307086 h 6858000"/>
              <a:gd name="connsiteX145" fmla="*/ 343980 w 1605470"/>
              <a:gd name="connsiteY145" fmla="*/ 1189033 h 6858000"/>
              <a:gd name="connsiteX146" fmla="*/ 348665 w 1605470"/>
              <a:gd name="connsiteY146" fmla="*/ 1168288 h 6858000"/>
              <a:gd name="connsiteX147" fmla="*/ 340947 w 1605470"/>
              <a:gd name="connsiteY147" fmla="*/ 1142577 h 6858000"/>
              <a:gd name="connsiteX148" fmla="*/ 330253 w 1605470"/>
              <a:gd name="connsiteY148" fmla="*/ 1088484 h 6858000"/>
              <a:gd name="connsiteX149" fmla="*/ 318989 w 1605470"/>
              <a:gd name="connsiteY149" fmla="*/ 1016103 h 6858000"/>
              <a:gd name="connsiteX150" fmla="*/ 320445 w 1605470"/>
              <a:gd name="connsiteY150" fmla="*/ 932283 h 6858000"/>
              <a:gd name="connsiteX151" fmla="*/ 322681 w 1605470"/>
              <a:gd name="connsiteY151" fmla="*/ 915925 h 6858000"/>
              <a:gd name="connsiteX152" fmla="*/ 315310 w 1605470"/>
              <a:gd name="connsiteY152" fmla="*/ 896999 h 6858000"/>
              <a:gd name="connsiteX153" fmla="*/ 284718 w 1605470"/>
              <a:gd name="connsiteY153" fmla="*/ 821517 h 6858000"/>
              <a:gd name="connsiteX154" fmla="*/ 263668 w 1605470"/>
              <a:gd name="connsiteY154" fmla="*/ 751353 h 6858000"/>
              <a:gd name="connsiteX155" fmla="*/ 263226 w 1605470"/>
              <a:gd name="connsiteY155" fmla="*/ 721230 h 6858000"/>
              <a:gd name="connsiteX156" fmla="*/ 248897 w 1605470"/>
              <a:gd name="connsiteY156" fmla="*/ 681659 h 6858000"/>
              <a:gd name="connsiteX157" fmla="*/ 234316 w 1605470"/>
              <a:gd name="connsiteY157" fmla="*/ 635218 h 6858000"/>
              <a:gd name="connsiteX158" fmla="*/ 239327 w 1605470"/>
              <a:gd name="connsiteY158" fmla="*/ 613763 h 6858000"/>
              <a:gd name="connsiteX159" fmla="*/ 225269 w 1605470"/>
              <a:gd name="connsiteY159" fmla="*/ 598582 h 6858000"/>
              <a:gd name="connsiteX160" fmla="*/ 224950 w 1605470"/>
              <a:gd name="connsiteY160" fmla="*/ 576846 h 6858000"/>
              <a:gd name="connsiteX161" fmla="*/ 204576 w 1605470"/>
              <a:gd name="connsiteY161" fmla="*/ 530055 h 6858000"/>
              <a:gd name="connsiteX162" fmla="*/ 219064 w 1605470"/>
              <a:gd name="connsiteY162" fmla="*/ 469651 h 6858000"/>
              <a:gd name="connsiteX163" fmla="*/ 195012 w 1605470"/>
              <a:gd name="connsiteY163" fmla="*/ 448559 h 6858000"/>
              <a:gd name="connsiteX164" fmla="*/ 201434 w 1605470"/>
              <a:gd name="connsiteY164" fmla="*/ 441529 h 6858000"/>
              <a:gd name="connsiteX165" fmla="*/ 200655 w 1605470"/>
              <a:gd name="connsiteY165" fmla="*/ 428927 h 6858000"/>
              <a:gd name="connsiteX166" fmla="*/ 190059 w 1605470"/>
              <a:gd name="connsiteY166" fmla="*/ 430161 h 6858000"/>
              <a:gd name="connsiteX167" fmla="*/ 167079 w 1605470"/>
              <a:gd name="connsiteY167" fmla="*/ 367211 h 6858000"/>
              <a:gd name="connsiteX168" fmla="*/ 124571 w 1605470"/>
              <a:gd name="connsiteY168" fmla="*/ 302178 h 6858000"/>
              <a:gd name="connsiteX169" fmla="*/ 103243 w 1605470"/>
              <a:gd name="connsiteY169" fmla="*/ 211375 h 6858000"/>
              <a:gd name="connsiteX170" fmla="*/ 94571 w 1605470"/>
              <a:gd name="connsiteY170" fmla="*/ 184179 h 6858000"/>
              <a:gd name="connsiteX171" fmla="*/ 13437 w 1605470"/>
              <a:gd name="connsiteY171" fmla="*/ 19287 h 6858000"/>
              <a:gd name="connsiteX172" fmla="*/ 0 w 1605470"/>
              <a:gd name="connsiteY172"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91557 w 1605470"/>
              <a:gd name="connsiteY41" fmla="*/ 5476393 h 6858000"/>
              <a:gd name="connsiteX42" fmla="*/ 622750 w 1605470"/>
              <a:gd name="connsiteY42" fmla="*/ 5396260 h 6858000"/>
              <a:gd name="connsiteX43" fmla="*/ 638731 w 1605470"/>
              <a:gd name="connsiteY43" fmla="*/ 5330009 h 6858000"/>
              <a:gd name="connsiteX44" fmla="*/ 672224 w 1605470"/>
              <a:gd name="connsiteY44" fmla="*/ 5273739 h 6858000"/>
              <a:gd name="connsiteX45" fmla="*/ 681823 w 1605470"/>
              <a:gd name="connsiteY45" fmla="*/ 5241779 h 6858000"/>
              <a:gd name="connsiteX46" fmla="*/ 693049 w 1605470"/>
              <a:gd name="connsiteY46" fmla="*/ 5225268 h 6858000"/>
              <a:gd name="connsiteX47" fmla="*/ 694069 w 1605470"/>
              <a:gd name="connsiteY47" fmla="*/ 5217684 h 6858000"/>
              <a:gd name="connsiteX48" fmla="*/ 701410 w 1605470"/>
              <a:gd name="connsiteY48" fmla="*/ 5193377 h 6858000"/>
              <a:gd name="connsiteX49" fmla="*/ 704713 w 1605470"/>
              <a:gd name="connsiteY49" fmla="*/ 5179288 h 6858000"/>
              <a:gd name="connsiteX50" fmla="*/ 705697 w 1605470"/>
              <a:gd name="connsiteY50" fmla="*/ 5173621 h 6858000"/>
              <a:gd name="connsiteX51" fmla="*/ 701331 w 1605470"/>
              <a:gd name="connsiteY51" fmla="*/ 5159961 h 6858000"/>
              <a:gd name="connsiteX52" fmla="*/ 708008 w 1605470"/>
              <a:gd name="connsiteY52" fmla="*/ 5144295 h 6858000"/>
              <a:gd name="connsiteX53" fmla="*/ 704941 w 1605470"/>
              <a:gd name="connsiteY53" fmla="*/ 5125185 h 6858000"/>
              <a:gd name="connsiteX54" fmla="*/ 711771 w 1605470"/>
              <a:gd name="connsiteY54" fmla="*/ 5121884 h 6858000"/>
              <a:gd name="connsiteX55" fmla="*/ 718807 w 1605470"/>
              <a:gd name="connsiteY55" fmla="*/ 5067850 h 6858000"/>
              <a:gd name="connsiteX56" fmla="*/ 721538 w 1605470"/>
              <a:gd name="connsiteY56" fmla="*/ 5060861 h 6858000"/>
              <a:gd name="connsiteX57" fmla="*/ 718242 w 1605470"/>
              <a:gd name="connsiteY57" fmla="*/ 5034192 h 6858000"/>
              <a:gd name="connsiteX58" fmla="*/ 719796 w 1605470"/>
              <a:gd name="connsiteY58" fmla="*/ 4993030 h 6858000"/>
              <a:gd name="connsiteX59" fmla="*/ 726705 w 1605470"/>
              <a:gd name="connsiteY59" fmla="*/ 4946844 h 6858000"/>
              <a:gd name="connsiteX60" fmla="*/ 722561 w 1605470"/>
              <a:gd name="connsiteY60" fmla="*/ 4932692 h 6858000"/>
              <a:gd name="connsiteX61" fmla="*/ 724935 w 1605470"/>
              <a:gd name="connsiteY61" fmla="*/ 4821504 h 6858000"/>
              <a:gd name="connsiteX62" fmla="*/ 732118 w 1605470"/>
              <a:gd name="connsiteY62" fmla="*/ 4801535 h 6858000"/>
              <a:gd name="connsiteX63" fmla="*/ 739787 w 1605470"/>
              <a:gd name="connsiteY63" fmla="*/ 4797794 h 6858000"/>
              <a:gd name="connsiteX64" fmla="*/ 741081 w 1605470"/>
              <a:gd name="connsiteY64" fmla="*/ 4784526 h 6858000"/>
              <a:gd name="connsiteX65" fmla="*/ 742865 w 1605470"/>
              <a:gd name="connsiteY65" fmla="*/ 4781211 h 6858000"/>
              <a:gd name="connsiteX66" fmla="*/ 751652 w 1605470"/>
              <a:gd name="connsiteY66" fmla="*/ 4761984 h 6858000"/>
              <a:gd name="connsiteX67" fmla="*/ 747700 w 1605470"/>
              <a:gd name="connsiteY67" fmla="*/ 4690749 h 6858000"/>
              <a:gd name="connsiteX68" fmla="*/ 743180 w 1605470"/>
              <a:gd name="connsiteY68" fmla="*/ 4584173 h 6858000"/>
              <a:gd name="connsiteX69" fmla="*/ 738263 w 1605470"/>
              <a:gd name="connsiteY69" fmla="*/ 4444346 h 6858000"/>
              <a:gd name="connsiteX70" fmla="*/ 734828 w 1605470"/>
              <a:gd name="connsiteY70" fmla="*/ 4375228 h 6858000"/>
              <a:gd name="connsiteX71" fmla="*/ 715481 w 1605470"/>
              <a:gd name="connsiteY71" fmla="*/ 4214165 h 6858000"/>
              <a:gd name="connsiteX72" fmla="*/ 719554 w 1605470"/>
              <a:gd name="connsiteY72" fmla="*/ 4090296 h 6858000"/>
              <a:gd name="connsiteX73" fmla="*/ 704810 w 1605470"/>
              <a:gd name="connsiteY73" fmla="*/ 4033999 h 6858000"/>
              <a:gd name="connsiteX74" fmla="*/ 705959 w 1605470"/>
              <a:gd name="connsiteY74" fmla="*/ 4031933 h 6858000"/>
              <a:gd name="connsiteX75" fmla="*/ 704535 w 1605470"/>
              <a:gd name="connsiteY75" fmla="*/ 4013953 h 6858000"/>
              <a:gd name="connsiteX76" fmla="*/ 700443 w 1605470"/>
              <a:gd name="connsiteY76" fmla="*/ 4010511 h 6858000"/>
              <a:gd name="connsiteX77" fmla="*/ 698282 w 1605470"/>
              <a:gd name="connsiteY77" fmla="*/ 3998331 h 6858000"/>
              <a:gd name="connsiteX78" fmla="*/ 690830 w 1605470"/>
              <a:gd name="connsiteY78" fmla="*/ 3974753 h 6858000"/>
              <a:gd name="connsiteX79" fmla="*/ 692428 w 1605470"/>
              <a:gd name="connsiteY79" fmla="*/ 3969950 h 6858000"/>
              <a:gd name="connsiteX80" fmla="*/ 685850 w 1605470"/>
              <a:gd name="connsiteY80" fmla="*/ 3933779 h 6858000"/>
              <a:gd name="connsiteX81" fmla="*/ 687181 w 1605470"/>
              <a:gd name="connsiteY81" fmla="*/ 3933093 h 6858000"/>
              <a:gd name="connsiteX82" fmla="*/ 691535 w 1605470"/>
              <a:gd name="connsiteY82" fmla="*/ 3922082 h 6858000"/>
              <a:gd name="connsiteX83" fmla="*/ 696613 w 1605470"/>
              <a:gd name="connsiteY83" fmla="*/ 3901461 h 6858000"/>
              <a:gd name="connsiteX84" fmla="*/ 719207 w 1605470"/>
              <a:gd name="connsiteY84" fmla="*/ 3813873 h 6858000"/>
              <a:gd name="connsiteX85" fmla="*/ 718632 w 1605470"/>
              <a:gd name="connsiteY85" fmla="*/ 3806161 h 6858000"/>
              <a:gd name="connsiteX86" fmla="*/ 718939 w 1605470"/>
              <a:gd name="connsiteY86" fmla="*/ 3805957 h 6858000"/>
              <a:gd name="connsiteX87" fmla="*/ 718966 w 1605470"/>
              <a:gd name="connsiteY87" fmla="*/ 3797724 h 6858000"/>
              <a:gd name="connsiteX88" fmla="*/ 717581 w 1605470"/>
              <a:gd name="connsiteY88" fmla="*/ 3792098 h 6858000"/>
              <a:gd name="connsiteX89" fmla="*/ 716465 w 1605470"/>
              <a:gd name="connsiteY89" fmla="*/ 3777135 h 6858000"/>
              <a:gd name="connsiteX90" fmla="*/ 718198 w 1605470"/>
              <a:gd name="connsiteY90" fmla="*/ 3771656 h 6858000"/>
              <a:gd name="connsiteX91" fmla="*/ 721941 w 1605470"/>
              <a:gd name="connsiteY91" fmla="*/ 3769007 h 6858000"/>
              <a:gd name="connsiteX92" fmla="*/ 721407 w 1605470"/>
              <a:gd name="connsiteY92" fmla="*/ 3767709 h 6858000"/>
              <a:gd name="connsiteX93" fmla="*/ 730103 w 1605470"/>
              <a:gd name="connsiteY93" fmla="*/ 3738082 h 6858000"/>
              <a:gd name="connsiteX94" fmla="*/ 737449 w 1605470"/>
              <a:gd name="connsiteY94" fmla="*/ 3673397 h 6858000"/>
              <a:gd name="connsiteX95" fmla="*/ 736745 w 1605470"/>
              <a:gd name="connsiteY95" fmla="*/ 3637109 h 6858000"/>
              <a:gd name="connsiteX96" fmla="*/ 740188 w 1605470"/>
              <a:gd name="connsiteY96" fmla="*/ 3536883 h 6858000"/>
              <a:gd name="connsiteX97" fmla="*/ 747726 w 1605470"/>
              <a:gd name="connsiteY97" fmla="*/ 3435652 h 6858000"/>
              <a:gd name="connsiteX98" fmla="*/ 774383 w 1605470"/>
              <a:gd name="connsiteY98" fmla="*/ 3381564 h 6858000"/>
              <a:gd name="connsiteX99" fmla="*/ 774870 w 1605470"/>
              <a:gd name="connsiteY99" fmla="*/ 3375761 h 6858000"/>
              <a:gd name="connsiteX100" fmla="*/ 770510 w 1605470"/>
              <a:gd name="connsiteY100" fmla="*/ 3361844 h 6858000"/>
              <a:gd name="connsiteX101" fmla="*/ 767933 w 1605470"/>
              <a:gd name="connsiteY101" fmla="*/ 3356929 h 6858000"/>
              <a:gd name="connsiteX102" fmla="*/ 766158 w 1605470"/>
              <a:gd name="connsiteY102" fmla="*/ 3349058 h 6858000"/>
              <a:gd name="connsiteX103" fmla="*/ 766414 w 1605470"/>
              <a:gd name="connsiteY103" fmla="*/ 3348763 h 6858000"/>
              <a:gd name="connsiteX104" fmla="*/ 764166 w 1605470"/>
              <a:gd name="connsiteY104" fmla="*/ 3341588 h 6858000"/>
              <a:gd name="connsiteX105" fmla="*/ 749397 w 1605470"/>
              <a:gd name="connsiteY105" fmla="*/ 3307769 h 6858000"/>
              <a:gd name="connsiteX106" fmla="*/ 766960 w 1605470"/>
              <a:gd name="connsiteY106" fmla="*/ 3250522 h 6858000"/>
              <a:gd name="connsiteX107" fmla="*/ 767385 w 1605470"/>
              <a:gd name="connsiteY107" fmla="*/ 3229163 h 6858000"/>
              <a:gd name="connsiteX108" fmla="*/ 769208 w 1605470"/>
              <a:gd name="connsiteY108" fmla="*/ 3217217 h 6858000"/>
              <a:gd name="connsiteX109" fmla="*/ 770350 w 1605470"/>
              <a:gd name="connsiteY109" fmla="*/ 3216125 h 6858000"/>
              <a:gd name="connsiteX110" fmla="*/ 756043 w 1605470"/>
              <a:gd name="connsiteY110" fmla="*/ 3183755 h 6858000"/>
              <a:gd name="connsiteX111" fmla="*/ 756544 w 1605470"/>
              <a:gd name="connsiteY111" fmla="*/ 3178642 h 6858000"/>
              <a:gd name="connsiteX112" fmla="*/ 744144 w 1605470"/>
              <a:gd name="connsiteY112" fmla="*/ 3158586 h 6858000"/>
              <a:gd name="connsiteX113" fmla="*/ 739378 w 1605470"/>
              <a:gd name="connsiteY113" fmla="*/ 3147669 h 6858000"/>
              <a:gd name="connsiteX114" fmla="*/ 734648 w 1605470"/>
              <a:gd name="connsiteY114" fmla="*/ 3145733 h 6858000"/>
              <a:gd name="connsiteX115" fmla="*/ 729329 w 1605470"/>
              <a:gd name="connsiteY115" fmla="*/ 3129034 h 6858000"/>
              <a:gd name="connsiteX116" fmla="*/ 729994 w 1605470"/>
              <a:gd name="connsiteY116" fmla="*/ 3126682 h 6858000"/>
              <a:gd name="connsiteX117" fmla="*/ 720862 w 1605470"/>
              <a:gd name="connsiteY117" fmla="*/ 3114519 h 6858000"/>
              <a:gd name="connsiteX118" fmla="*/ 707471 w 1605470"/>
              <a:gd name="connsiteY118" fmla="*/ 3106272 h 6858000"/>
              <a:gd name="connsiteX119" fmla="*/ 680201 w 1605470"/>
              <a:gd name="connsiteY119" fmla="*/ 2958185 h 6858000"/>
              <a:gd name="connsiteX120" fmla="*/ 622815 w 1605470"/>
              <a:gd name="connsiteY120" fmla="*/ 2762989 h 6858000"/>
              <a:gd name="connsiteX121" fmla="*/ 571733 w 1605470"/>
              <a:gd name="connsiteY121" fmla="*/ 2554718 h 6858000"/>
              <a:gd name="connsiteX122" fmla="*/ 551827 w 1605470"/>
              <a:gd name="connsiteY122" fmla="*/ 2485734 h 6858000"/>
              <a:gd name="connsiteX123" fmla="*/ 542550 w 1605470"/>
              <a:gd name="connsiteY123" fmla="*/ 2447068 h 6858000"/>
              <a:gd name="connsiteX124" fmla="*/ 529511 w 1605470"/>
              <a:gd name="connsiteY124" fmla="*/ 2425819 h 6858000"/>
              <a:gd name="connsiteX125" fmla="*/ 528878 w 1605470"/>
              <a:gd name="connsiteY125" fmla="*/ 2408971 h 6858000"/>
              <a:gd name="connsiteX126" fmla="*/ 535510 w 1605470"/>
              <a:gd name="connsiteY126" fmla="*/ 2402874 h 6858000"/>
              <a:gd name="connsiteX127" fmla="*/ 538122 w 1605470"/>
              <a:gd name="connsiteY127" fmla="*/ 2381443 h 6858000"/>
              <a:gd name="connsiteX128" fmla="*/ 514451 w 1605470"/>
              <a:gd name="connsiteY128" fmla="*/ 2261920 h 6858000"/>
              <a:gd name="connsiteX129" fmla="*/ 486968 w 1605470"/>
              <a:gd name="connsiteY129" fmla="*/ 2182937 h 6858000"/>
              <a:gd name="connsiteX130" fmla="*/ 488555 w 1605470"/>
              <a:gd name="connsiteY130" fmla="*/ 2155135 h 6858000"/>
              <a:gd name="connsiteX131" fmla="*/ 486013 w 1605470"/>
              <a:gd name="connsiteY131" fmla="*/ 2118008 h 6858000"/>
              <a:gd name="connsiteX132" fmla="*/ 487006 w 1605470"/>
              <a:gd name="connsiteY132" fmla="*/ 2050531 h 6858000"/>
              <a:gd name="connsiteX133" fmla="*/ 478812 w 1605470"/>
              <a:gd name="connsiteY133" fmla="*/ 1963269 h 6858000"/>
              <a:gd name="connsiteX134" fmla="*/ 442619 w 1605470"/>
              <a:gd name="connsiteY134" fmla="*/ 1910499 h 6858000"/>
              <a:gd name="connsiteX135" fmla="*/ 446785 w 1605470"/>
              <a:gd name="connsiteY135" fmla="*/ 1903212 h 6858000"/>
              <a:gd name="connsiteX136" fmla="*/ 436547 w 1605470"/>
              <a:gd name="connsiteY136" fmla="*/ 1861531 h 6858000"/>
              <a:gd name="connsiteX137" fmla="*/ 390346 w 1605470"/>
              <a:gd name="connsiteY137" fmla="*/ 1732919 h 6858000"/>
              <a:gd name="connsiteX138" fmla="*/ 362657 w 1605470"/>
              <a:gd name="connsiteY138" fmla="*/ 1663540 h 6858000"/>
              <a:gd name="connsiteX139" fmla="*/ 361783 w 1605470"/>
              <a:gd name="connsiteY139" fmla="*/ 1615777 h 6858000"/>
              <a:gd name="connsiteX140" fmla="*/ 342578 w 1605470"/>
              <a:gd name="connsiteY140" fmla="*/ 1563678 h 6858000"/>
              <a:gd name="connsiteX141" fmla="*/ 355658 w 1605470"/>
              <a:gd name="connsiteY141" fmla="*/ 1519474 h 6858000"/>
              <a:gd name="connsiteX142" fmla="*/ 348400 w 1605470"/>
              <a:gd name="connsiteY142" fmla="*/ 1477995 h 6858000"/>
              <a:gd name="connsiteX143" fmla="*/ 334485 w 1605470"/>
              <a:gd name="connsiteY143" fmla="*/ 1373769 h 6858000"/>
              <a:gd name="connsiteX144" fmla="*/ 342792 w 1605470"/>
              <a:gd name="connsiteY144" fmla="*/ 1307086 h 6858000"/>
              <a:gd name="connsiteX145" fmla="*/ 343980 w 1605470"/>
              <a:gd name="connsiteY145" fmla="*/ 1189033 h 6858000"/>
              <a:gd name="connsiteX146" fmla="*/ 348665 w 1605470"/>
              <a:gd name="connsiteY146" fmla="*/ 1168288 h 6858000"/>
              <a:gd name="connsiteX147" fmla="*/ 340947 w 1605470"/>
              <a:gd name="connsiteY147" fmla="*/ 1142577 h 6858000"/>
              <a:gd name="connsiteX148" fmla="*/ 330253 w 1605470"/>
              <a:gd name="connsiteY148" fmla="*/ 1088484 h 6858000"/>
              <a:gd name="connsiteX149" fmla="*/ 318989 w 1605470"/>
              <a:gd name="connsiteY149" fmla="*/ 1016103 h 6858000"/>
              <a:gd name="connsiteX150" fmla="*/ 320445 w 1605470"/>
              <a:gd name="connsiteY150" fmla="*/ 932283 h 6858000"/>
              <a:gd name="connsiteX151" fmla="*/ 322681 w 1605470"/>
              <a:gd name="connsiteY151" fmla="*/ 915925 h 6858000"/>
              <a:gd name="connsiteX152" fmla="*/ 315310 w 1605470"/>
              <a:gd name="connsiteY152" fmla="*/ 896999 h 6858000"/>
              <a:gd name="connsiteX153" fmla="*/ 284718 w 1605470"/>
              <a:gd name="connsiteY153" fmla="*/ 821517 h 6858000"/>
              <a:gd name="connsiteX154" fmla="*/ 263668 w 1605470"/>
              <a:gd name="connsiteY154" fmla="*/ 751353 h 6858000"/>
              <a:gd name="connsiteX155" fmla="*/ 263226 w 1605470"/>
              <a:gd name="connsiteY155" fmla="*/ 721230 h 6858000"/>
              <a:gd name="connsiteX156" fmla="*/ 248897 w 1605470"/>
              <a:gd name="connsiteY156" fmla="*/ 681659 h 6858000"/>
              <a:gd name="connsiteX157" fmla="*/ 234316 w 1605470"/>
              <a:gd name="connsiteY157" fmla="*/ 635218 h 6858000"/>
              <a:gd name="connsiteX158" fmla="*/ 239327 w 1605470"/>
              <a:gd name="connsiteY158" fmla="*/ 613763 h 6858000"/>
              <a:gd name="connsiteX159" fmla="*/ 225269 w 1605470"/>
              <a:gd name="connsiteY159" fmla="*/ 598582 h 6858000"/>
              <a:gd name="connsiteX160" fmla="*/ 224950 w 1605470"/>
              <a:gd name="connsiteY160" fmla="*/ 576846 h 6858000"/>
              <a:gd name="connsiteX161" fmla="*/ 204576 w 1605470"/>
              <a:gd name="connsiteY161" fmla="*/ 530055 h 6858000"/>
              <a:gd name="connsiteX162" fmla="*/ 219064 w 1605470"/>
              <a:gd name="connsiteY162" fmla="*/ 469651 h 6858000"/>
              <a:gd name="connsiteX163" fmla="*/ 195012 w 1605470"/>
              <a:gd name="connsiteY163" fmla="*/ 448559 h 6858000"/>
              <a:gd name="connsiteX164" fmla="*/ 201434 w 1605470"/>
              <a:gd name="connsiteY164" fmla="*/ 441529 h 6858000"/>
              <a:gd name="connsiteX165" fmla="*/ 200655 w 1605470"/>
              <a:gd name="connsiteY165" fmla="*/ 428927 h 6858000"/>
              <a:gd name="connsiteX166" fmla="*/ 190059 w 1605470"/>
              <a:gd name="connsiteY166" fmla="*/ 430161 h 6858000"/>
              <a:gd name="connsiteX167" fmla="*/ 167079 w 1605470"/>
              <a:gd name="connsiteY167" fmla="*/ 367211 h 6858000"/>
              <a:gd name="connsiteX168" fmla="*/ 124571 w 1605470"/>
              <a:gd name="connsiteY168" fmla="*/ 302178 h 6858000"/>
              <a:gd name="connsiteX169" fmla="*/ 103243 w 1605470"/>
              <a:gd name="connsiteY169" fmla="*/ 211375 h 6858000"/>
              <a:gd name="connsiteX170" fmla="*/ 94571 w 1605470"/>
              <a:gd name="connsiteY170" fmla="*/ 184179 h 6858000"/>
              <a:gd name="connsiteX171" fmla="*/ 13437 w 1605470"/>
              <a:gd name="connsiteY171" fmla="*/ 19287 h 6858000"/>
              <a:gd name="connsiteX172" fmla="*/ 0 w 1605470"/>
              <a:gd name="connsiteY172"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91557 w 1605470"/>
              <a:gd name="connsiteY41" fmla="*/ 5476393 h 6858000"/>
              <a:gd name="connsiteX42" fmla="*/ 622750 w 1605470"/>
              <a:gd name="connsiteY42" fmla="*/ 5396260 h 6858000"/>
              <a:gd name="connsiteX43" fmla="*/ 638731 w 1605470"/>
              <a:gd name="connsiteY43" fmla="*/ 5330009 h 6858000"/>
              <a:gd name="connsiteX44" fmla="*/ 672224 w 1605470"/>
              <a:gd name="connsiteY44" fmla="*/ 5273739 h 6858000"/>
              <a:gd name="connsiteX45" fmla="*/ 681823 w 1605470"/>
              <a:gd name="connsiteY45" fmla="*/ 5241779 h 6858000"/>
              <a:gd name="connsiteX46" fmla="*/ 693049 w 1605470"/>
              <a:gd name="connsiteY46" fmla="*/ 5225268 h 6858000"/>
              <a:gd name="connsiteX47" fmla="*/ 694069 w 1605470"/>
              <a:gd name="connsiteY47" fmla="*/ 5217684 h 6858000"/>
              <a:gd name="connsiteX48" fmla="*/ 701410 w 1605470"/>
              <a:gd name="connsiteY48" fmla="*/ 5193377 h 6858000"/>
              <a:gd name="connsiteX49" fmla="*/ 704713 w 1605470"/>
              <a:gd name="connsiteY49" fmla="*/ 5179288 h 6858000"/>
              <a:gd name="connsiteX50" fmla="*/ 705697 w 1605470"/>
              <a:gd name="connsiteY50" fmla="*/ 5173621 h 6858000"/>
              <a:gd name="connsiteX51" fmla="*/ 701331 w 1605470"/>
              <a:gd name="connsiteY51" fmla="*/ 5159961 h 6858000"/>
              <a:gd name="connsiteX52" fmla="*/ 708008 w 1605470"/>
              <a:gd name="connsiteY52" fmla="*/ 5144295 h 6858000"/>
              <a:gd name="connsiteX53" fmla="*/ 704941 w 1605470"/>
              <a:gd name="connsiteY53" fmla="*/ 5125185 h 6858000"/>
              <a:gd name="connsiteX54" fmla="*/ 711771 w 1605470"/>
              <a:gd name="connsiteY54" fmla="*/ 5121884 h 6858000"/>
              <a:gd name="connsiteX55" fmla="*/ 718807 w 1605470"/>
              <a:gd name="connsiteY55" fmla="*/ 5067850 h 6858000"/>
              <a:gd name="connsiteX56" fmla="*/ 721538 w 1605470"/>
              <a:gd name="connsiteY56" fmla="*/ 5060861 h 6858000"/>
              <a:gd name="connsiteX57" fmla="*/ 718242 w 1605470"/>
              <a:gd name="connsiteY57" fmla="*/ 5034192 h 6858000"/>
              <a:gd name="connsiteX58" fmla="*/ 719796 w 1605470"/>
              <a:gd name="connsiteY58" fmla="*/ 4993030 h 6858000"/>
              <a:gd name="connsiteX59" fmla="*/ 726705 w 1605470"/>
              <a:gd name="connsiteY59" fmla="*/ 4946844 h 6858000"/>
              <a:gd name="connsiteX60" fmla="*/ 722561 w 1605470"/>
              <a:gd name="connsiteY60" fmla="*/ 4932692 h 6858000"/>
              <a:gd name="connsiteX61" fmla="*/ 724935 w 1605470"/>
              <a:gd name="connsiteY61" fmla="*/ 4821504 h 6858000"/>
              <a:gd name="connsiteX62" fmla="*/ 732118 w 1605470"/>
              <a:gd name="connsiteY62" fmla="*/ 4801535 h 6858000"/>
              <a:gd name="connsiteX63" fmla="*/ 739787 w 1605470"/>
              <a:gd name="connsiteY63" fmla="*/ 4797794 h 6858000"/>
              <a:gd name="connsiteX64" fmla="*/ 741081 w 1605470"/>
              <a:gd name="connsiteY64" fmla="*/ 4784526 h 6858000"/>
              <a:gd name="connsiteX65" fmla="*/ 742865 w 1605470"/>
              <a:gd name="connsiteY65" fmla="*/ 4781211 h 6858000"/>
              <a:gd name="connsiteX66" fmla="*/ 751652 w 1605470"/>
              <a:gd name="connsiteY66" fmla="*/ 4761984 h 6858000"/>
              <a:gd name="connsiteX67" fmla="*/ 747700 w 1605470"/>
              <a:gd name="connsiteY67" fmla="*/ 4690749 h 6858000"/>
              <a:gd name="connsiteX68" fmla="*/ 743180 w 1605470"/>
              <a:gd name="connsiteY68" fmla="*/ 4584173 h 6858000"/>
              <a:gd name="connsiteX69" fmla="*/ 738263 w 1605470"/>
              <a:gd name="connsiteY69" fmla="*/ 4444346 h 6858000"/>
              <a:gd name="connsiteX70" fmla="*/ 734828 w 1605470"/>
              <a:gd name="connsiteY70" fmla="*/ 4375228 h 6858000"/>
              <a:gd name="connsiteX71" fmla="*/ 715481 w 1605470"/>
              <a:gd name="connsiteY71" fmla="*/ 4214165 h 6858000"/>
              <a:gd name="connsiteX72" fmla="*/ 719554 w 1605470"/>
              <a:gd name="connsiteY72" fmla="*/ 4090296 h 6858000"/>
              <a:gd name="connsiteX73" fmla="*/ 704810 w 1605470"/>
              <a:gd name="connsiteY73" fmla="*/ 4033999 h 6858000"/>
              <a:gd name="connsiteX74" fmla="*/ 705959 w 1605470"/>
              <a:gd name="connsiteY74" fmla="*/ 4031933 h 6858000"/>
              <a:gd name="connsiteX75" fmla="*/ 704535 w 1605470"/>
              <a:gd name="connsiteY75" fmla="*/ 4013953 h 6858000"/>
              <a:gd name="connsiteX76" fmla="*/ 700443 w 1605470"/>
              <a:gd name="connsiteY76" fmla="*/ 4010511 h 6858000"/>
              <a:gd name="connsiteX77" fmla="*/ 698282 w 1605470"/>
              <a:gd name="connsiteY77" fmla="*/ 3998331 h 6858000"/>
              <a:gd name="connsiteX78" fmla="*/ 690830 w 1605470"/>
              <a:gd name="connsiteY78" fmla="*/ 3974753 h 6858000"/>
              <a:gd name="connsiteX79" fmla="*/ 692428 w 1605470"/>
              <a:gd name="connsiteY79" fmla="*/ 3969950 h 6858000"/>
              <a:gd name="connsiteX80" fmla="*/ 685850 w 1605470"/>
              <a:gd name="connsiteY80" fmla="*/ 3933779 h 6858000"/>
              <a:gd name="connsiteX81" fmla="*/ 687181 w 1605470"/>
              <a:gd name="connsiteY81" fmla="*/ 3933093 h 6858000"/>
              <a:gd name="connsiteX82" fmla="*/ 691535 w 1605470"/>
              <a:gd name="connsiteY82" fmla="*/ 3922082 h 6858000"/>
              <a:gd name="connsiteX83" fmla="*/ 696613 w 1605470"/>
              <a:gd name="connsiteY83" fmla="*/ 3901461 h 6858000"/>
              <a:gd name="connsiteX84" fmla="*/ 719207 w 1605470"/>
              <a:gd name="connsiteY84" fmla="*/ 3813873 h 6858000"/>
              <a:gd name="connsiteX85" fmla="*/ 718632 w 1605470"/>
              <a:gd name="connsiteY85" fmla="*/ 3806161 h 6858000"/>
              <a:gd name="connsiteX86" fmla="*/ 718939 w 1605470"/>
              <a:gd name="connsiteY86" fmla="*/ 3805957 h 6858000"/>
              <a:gd name="connsiteX87" fmla="*/ 718966 w 1605470"/>
              <a:gd name="connsiteY87" fmla="*/ 3797724 h 6858000"/>
              <a:gd name="connsiteX88" fmla="*/ 717581 w 1605470"/>
              <a:gd name="connsiteY88" fmla="*/ 3792098 h 6858000"/>
              <a:gd name="connsiteX89" fmla="*/ 716465 w 1605470"/>
              <a:gd name="connsiteY89" fmla="*/ 3777135 h 6858000"/>
              <a:gd name="connsiteX90" fmla="*/ 718198 w 1605470"/>
              <a:gd name="connsiteY90" fmla="*/ 3771656 h 6858000"/>
              <a:gd name="connsiteX91" fmla="*/ 721941 w 1605470"/>
              <a:gd name="connsiteY91" fmla="*/ 3769007 h 6858000"/>
              <a:gd name="connsiteX92" fmla="*/ 721407 w 1605470"/>
              <a:gd name="connsiteY92" fmla="*/ 3767709 h 6858000"/>
              <a:gd name="connsiteX93" fmla="*/ 730103 w 1605470"/>
              <a:gd name="connsiteY93" fmla="*/ 3738082 h 6858000"/>
              <a:gd name="connsiteX94" fmla="*/ 737449 w 1605470"/>
              <a:gd name="connsiteY94" fmla="*/ 3673397 h 6858000"/>
              <a:gd name="connsiteX95" fmla="*/ 736745 w 1605470"/>
              <a:gd name="connsiteY95" fmla="*/ 3637109 h 6858000"/>
              <a:gd name="connsiteX96" fmla="*/ 740188 w 1605470"/>
              <a:gd name="connsiteY96" fmla="*/ 3536883 h 6858000"/>
              <a:gd name="connsiteX97" fmla="*/ 747726 w 1605470"/>
              <a:gd name="connsiteY97" fmla="*/ 3435652 h 6858000"/>
              <a:gd name="connsiteX98" fmla="*/ 774383 w 1605470"/>
              <a:gd name="connsiteY98" fmla="*/ 3381564 h 6858000"/>
              <a:gd name="connsiteX99" fmla="*/ 774870 w 1605470"/>
              <a:gd name="connsiteY99" fmla="*/ 3375761 h 6858000"/>
              <a:gd name="connsiteX100" fmla="*/ 770510 w 1605470"/>
              <a:gd name="connsiteY100" fmla="*/ 3361844 h 6858000"/>
              <a:gd name="connsiteX101" fmla="*/ 767933 w 1605470"/>
              <a:gd name="connsiteY101" fmla="*/ 3356929 h 6858000"/>
              <a:gd name="connsiteX102" fmla="*/ 766158 w 1605470"/>
              <a:gd name="connsiteY102" fmla="*/ 3349058 h 6858000"/>
              <a:gd name="connsiteX103" fmla="*/ 766414 w 1605470"/>
              <a:gd name="connsiteY103" fmla="*/ 3348763 h 6858000"/>
              <a:gd name="connsiteX104" fmla="*/ 764166 w 1605470"/>
              <a:gd name="connsiteY104" fmla="*/ 3341588 h 6858000"/>
              <a:gd name="connsiteX105" fmla="*/ 749397 w 1605470"/>
              <a:gd name="connsiteY105" fmla="*/ 3307769 h 6858000"/>
              <a:gd name="connsiteX106" fmla="*/ 766960 w 1605470"/>
              <a:gd name="connsiteY106" fmla="*/ 3250522 h 6858000"/>
              <a:gd name="connsiteX107" fmla="*/ 767385 w 1605470"/>
              <a:gd name="connsiteY107" fmla="*/ 3229163 h 6858000"/>
              <a:gd name="connsiteX108" fmla="*/ 769208 w 1605470"/>
              <a:gd name="connsiteY108" fmla="*/ 3217217 h 6858000"/>
              <a:gd name="connsiteX109" fmla="*/ 770350 w 1605470"/>
              <a:gd name="connsiteY109" fmla="*/ 3216125 h 6858000"/>
              <a:gd name="connsiteX110" fmla="*/ 756043 w 1605470"/>
              <a:gd name="connsiteY110" fmla="*/ 3183755 h 6858000"/>
              <a:gd name="connsiteX111" fmla="*/ 756544 w 1605470"/>
              <a:gd name="connsiteY111" fmla="*/ 3178642 h 6858000"/>
              <a:gd name="connsiteX112" fmla="*/ 744144 w 1605470"/>
              <a:gd name="connsiteY112" fmla="*/ 3158586 h 6858000"/>
              <a:gd name="connsiteX113" fmla="*/ 739378 w 1605470"/>
              <a:gd name="connsiteY113" fmla="*/ 3147669 h 6858000"/>
              <a:gd name="connsiteX114" fmla="*/ 734648 w 1605470"/>
              <a:gd name="connsiteY114" fmla="*/ 3145733 h 6858000"/>
              <a:gd name="connsiteX115" fmla="*/ 729329 w 1605470"/>
              <a:gd name="connsiteY115" fmla="*/ 3129034 h 6858000"/>
              <a:gd name="connsiteX116" fmla="*/ 729994 w 1605470"/>
              <a:gd name="connsiteY116" fmla="*/ 3126682 h 6858000"/>
              <a:gd name="connsiteX117" fmla="*/ 720862 w 1605470"/>
              <a:gd name="connsiteY117" fmla="*/ 3114519 h 6858000"/>
              <a:gd name="connsiteX118" fmla="*/ 707471 w 1605470"/>
              <a:gd name="connsiteY118" fmla="*/ 3106272 h 6858000"/>
              <a:gd name="connsiteX119" fmla="*/ 680201 w 1605470"/>
              <a:gd name="connsiteY119" fmla="*/ 2958185 h 6858000"/>
              <a:gd name="connsiteX120" fmla="*/ 622815 w 1605470"/>
              <a:gd name="connsiteY120" fmla="*/ 2762989 h 6858000"/>
              <a:gd name="connsiteX121" fmla="*/ 571733 w 1605470"/>
              <a:gd name="connsiteY121" fmla="*/ 2554718 h 6858000"/>
              <a:gd name="connsiteX122" fmla="*/ 551827 w 1605470"/>
              <a:gd name="connsiteY122" fmla="*/ 2485734 h 6858000"/>
              <a:gd name="connsiteX123" fmla="*/ 542550 w 1605470"/>
              <a:gd name="connsiteY123" fmla="*/ 2447068 h 6858000"/>
              <a:gd name="connsiteX124" fmla="*/ 529511 w 1605470"/>
              <a:gd name="connsiteY124" fmla="*/ 2425819 h 6858000"/>
              <a:gd name="connsiteX125" fmla="*/ 528878 w 1605470"/>
              <a:gd name="connsiteY125" fmla="*/ 2408971 h 6858000"/>
              <a:gd name="connsiteX126" fmla="*/ 535510 w 1605470"/>
              <a:gd name="connsiteY126" fmla="*/ 2402874 h 6858000"/>
              <a:gd name="connsiteX127" fmla="*/ 538122 w 1605470"/>
              <a:gd name="connsiteY127" fmla="*/ 2381443 h 6858000"/>
              <a:gd name="connsiteX128" fmla="*/ 514451 w 1605470"/>
              <a:gd name="connsiteY128" fmla="*/ 2261920 h 6858000"/>
              <a:gd name="connsiteX129" fmla="*/ 486968 w 1605470"/>
              <a:gd name="connsiteY129" fmla="*/ 2182937 h 6858000"/>
              <a:gd name="connsiteX130" fmla="*/ 488555 w 1605470"/>
              <a:gd name="connsiteY130" fmla="*/ 2155135 h 6858000"/>
              <a:gd name="connsiteX131" fmla="*/ 486013 w 1605470"/>
              <a:gd name="connsiteY131" fmla="*/ 2118008 h 6858000"/>
              <a:gd name="connsiteX132" fmla="*/ 487006 w 1605470"/>
              <a:gd name="connsiteY132" fmla="*/ 2050531 h 6858000"/>
              <a:gd name="connsiteX133" fmla="*/ 478812 w 1605470"/>
              <a:gd name="connsiteY133" fmla="*/ 1963269 h 6858000"/>
              <a:gd name="connsiteX134" fmla="*/ 442619 w 1605470"/>
              <a:gd name="connsiteY134" fmla="*/ 1910499 h 6858000"/>
              <a:gd name="connsiteX135" fmla="*/ 436547 w 1605470"/>
              <a:gd name="connsiteY135" fmla="*/ 1861531 h 6858000"/>
              <a:gd name="connsiteX136" fmla="*/ 390346 w 1605470"/>
              <a:gd name="connsiteY136" fmla="*/ 1732919 h 6858000"/>
              <a:gd name="connsiteX137" fmla="*/ 362657 w 1605470"/>
              <a:gd name="connsiteY137" fmla="*/ 1663540 h 6858000"/>
              <a:gd name="connsiteX138" fmla="*/ 361783 w 1605470"/>
              <a:gd name="connsiteY138" fmla="*/ 1615777 h 6858000"/>
              <a:gd name="connsiteX139" fmla="*/ 342578 w 1605470"/>
              <a:gd name="connsiteY139" fmla="*/ 1563678 h 6858000"/>
              <a:gd name="connsiteX140" fmla="*/ 355658 w 1605470"/>
              <a:gd name="connsiteY140" fmla="*/ 1519474 h 6858000"/>
              <a:gd name="connsiteX141" fmla="*/ 348400 w 1605470"/>
              <a:gd name="connsiteY141" fmla="*/ 1477995 h 6858000"/>
              <a:gd name="connsiteX142" fmla="*/ 334485 w 1605470"/>
              <a:gd name="connsiteY142" fmla="*/ 1373769 h 6858000"/>
              <a:gd name="connsiteX143" fmla="*/ 342792 w 1605470"/>
              <a:gd name="connsiteY143" fmla="*/ 1307086 h 6858000"/>
              <a:gd name="connsiteX144" fmla="*/ 343980 w 1605470"/>
              <a:gd name="connsiteY144" fmla="*/ 1189033 h 6858000"/>
              <a:gd name="connsiteX145" fmla="*/ 348665 w 1605470"/>
              <a:gd name="connsiteY145" fmla="*/ 1168288 h 6858000"/>
              <a:gd name="connsiteX146" fmla="*/ 340947 w 1605470"/>
              <a:gd name="connsiteY146" fmla="*/ 1142577 h 6858000"/>
              <a:gd name="connsiteX147" fmla="*/ 330253 w 1605470"/>
              <a:gd name="connsiteY147" fmla="*/ 1088484 h 6858000"/>
              <a:gd name="connsiteX148" fmla="*/ 318989 w 1605470"/>
              <a:gd name="connsiteY148" fmla="*/ 1016103 h 6858000"/>
              <a:gd name="connsiteX149" fmla="*/ 320445 w 1605470"/>
              <a:gd name="connsiteY149" fmla="*/ 932283 h 6858000"/>
              <a:gd name="connsiteX150" fmla="*/ 322681 w 1605470"/>
              <a:gd name="connsiteY150" fmla="*/ 915925 h 6858000"/>
              <a:gd name="connsiteX151" fmla="*/ 315310 w 1605470"/>
              <a:gd name="connsiteY151" fmla="*/ 896999 h 6858000"/>
              <a:gd name="connsiteX152" fmla="*/ 284718 w 1605470"/>
              <a:gd name="connsiteY152" fmla="*/ 821517 h 6858000"/>
              <a:gd name="connsiteX153" fmla="*/ 263668 w 1605470"/>
              <a:gd name="connsiteY153" fmla="*/ 751353 h 6858000"/>
              <a:gd name="connsiteX154" fmla="*/ 263226 w 1605470"/>
              <a:gd name="connsiteY154" fmla="*/ 721230 h 6858000"/>
              <a:gd name="connsiteX155" fmla="*/ 248897 w 1605470"/>
              <a:gd name="connsiteY155" fmla="*/ 681659 h 6858000"/>
              <a:gd name="connsiteX156" fmla="*/ 234316 w 1605470"/>
              <a:gd name="connsiteY156" fmla="*/ 635218 h 6858000"/>
              <a:gd name="connsiteX157" fmla="*/ 239327 w 1605470"/>
              <a:gd name="connsiteY157" fmla="*/ 613763 h 6858000"/>
              <a:gd name="connsiteX158" fmla="*/ 225269 w 1605470"/>
              <a:gd name="connsiteY158" fmla="*/ 598582 h 6858000"/>
              <a:gd name="connsiteX159" fmla="*/ 224950 w 1605470"/>
              <a:gd name="connsiteY159" fmla="*/ 576846 h 6858000"/>
              <a:gd name="connsiteX160" fmla="*/ 204576 w 1605470"/>
              <a:gd name="connsiteY160" fmla="*/ 530055 h 6858000"/>
              <a:gd name="connsiteX161" fmla="*/ 219064 w 1605470"/>
              <a:gd name="connsiteY161" fmla="*/ 469651 h 6858000"/>
              <a:gd name="connsiteX162" fmla="*/ 195012 w 1605470"/>
              <a:gd name="connsiteY162" fmla="*/ 448559 h 6858000"/>
              <a:gd name="connsiteX163" fmla="*/ 201434 w 1605470"/>
              <a:gd name="connsiteY163" fmla="*/ 441529 h 6858000"/>
              <a:gd name="connsiteX164" fmla="*/ 200655 w 1605470"/>
              <a:gd name="connsiteY164" fmla="*/ 428927 h 6858000"/>
              <a:gd name="connsiteX165" fmla="*/ 190059 w 1605470"/>
              <a:gd name="connsiteY165" fmla="*/ 430161 h 6858000"/>
              <a:gd name="connsiteX166" fmla="*/ 167079 w 1605470"/>
              <a:gd name="connsiteY166" fmla="*/ 367211 h 6858000"/>
              <a:gd name="connsiteX167" fmla="*/ 124571 w 1605470"/>
              <a:gd name="connsiteY167" fmla="*/ 302178 h 6858000"/>
              <a:gd name="connsiteX168" fmla="*/ 103243 w 1605470"/>
              <a:gd name="connsiteY168" fmla="*/ 211375 h 6858000"/>
              <a:gd name="connsiteX169" fmla="*/ 94571 w 1605470"/>
              <a:gd name="connsiteY169" fmla="*/ 184179 h 6858000"/>
              <a:gd name="connsiteX170" fmla="*/ 13437 w 1605470"/>
              <a:gd name="connsiteY170" fmla="*/ 19287 h 6858000"/>
              <a:gd name="connsiteX171" fmla="*/ 0 w 1605470"/>
              <a:gd name="connsiteY17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91557 w 1605470"/>
              <a:gd name="connsiteY41" fmla="*/ 5476393 h 6858000"/>
              <a:gd name="connsiteX42" fmla="*/ 622750 w 1605470"/>
              <a:gd name="connsiteY42" fmla="*/ 5396260 h 6858000"/>
              <a:gd name="connsiteX43" fmla="*/ 638731 w 1605470"/>
              <a:gd name="connsiteY43" fmla="*/ 5330009 h 6858000"/>
              <a:gd name="connsiteX44" fmla="*/ 672224 w 1605470"/>
              <a:gd name="connsiteY44" fmla="*/ 5273739 h 6858000"/>
              <a:gd name="connsiteX45" fmla="*/ 681823 w 1605470"/>
              <a:gd name="connsiteY45" fmla="*/ 5241779 h 6858000"/>
              <a:gd name="connsiteX46" fmla="*/ 693049 w 1605470"/>
              <a:gd name="connsiteY46" fmla="*/ 5225268 h 6858000"/>
              <a:gd name="connsiteX47" fmla="*/ 694069 w 1605470"/>
              <a:gd name="connsiteY47" fmla="*/ 5217684 h 6858000"/>
              <a:gd name="connsiteX48" fmla="*/ 701410 w 1605470"/>
              <a:gd name="connsiteY48" fmla="*/ 5193377 h 6858000"/>
              <a:gd name="connsiteX49" fmla="*/ 704713 w 1605470"/>
              <a:gd name="connsiteY49" fmla="*/ 5179288 h 6858000"/>
              <a:gd name="connsiteX50" fmla="*/ 705697 w 1605470"/>
              <a:gd name="connsiteY50" fmla="*/ 5173621 h 6858000"/>
              <a:gd name="connsiteX51" fmla="*/ 701331 w 1605470"/>
              <a:gd name="connsiteY51" fmla="*/ 5159961 h 6858000"/>
              <a:gd name="connsiteX52" fmla="*/ 708008 w 1605470"/>
              <a:gd name="connsiteY52" fmla="*/ 5144295 h 6858000"/>
              <a:gd name="connsiteX53" fmla="*/ 704941 w 1605470"/>
              <a:gd name="connsiteY53" fmla="*/ 5125185 h 6858000"/>
              <a:gd name="connsiteX54" fmla="*/ 711771 w 1605470"/>
              <a:gd name="connsiteY54" fmla="*/ 5121884 h 6858000"/>
              <a:gd name="connsiteX55" fmla="*/ 718807 w 1605470"/>
              <a:gd name="connsiteY55" fmla="*/ 5067850 h 6858000"/>
              <a:gd name="connsiteX56" fmla="*/ 721538 w 1605470"/>
              <a:gd name="connsiteY56" fmla="*/ 5060861 h 6858000"/>
              <a:gd name="connsiteX57" fmla="*/ 718242 w 1605470"/>
              <a:gd name="connsiteY57" fmla="*/ 5034192 h 6858000"/>
              <a:gd name="connsiteX58" fmla="*/ 719796 w 1605470"/>
              <a:gd name="connsiteY58" fmla="*/ 4993030 h 6858000"/>
              <a:gd name="connsiteX59" fmla="*/ 726705 w 1605470"/>
              <a:gd name="connsiteY59" fmla="*/ 4946844 h 6858000"/>
              <a:gd name="connsiteX60" fmla="*/ 722561 w 1605470"/>
              <a:gd name="connsiteY60" fmla="*/ 4932692 h 6858000"/>
              <a:gd name="connsiteX61" fmla="*/ 724935 w 1605470"/>
              <a:gd name="connsiteY61" fmla="*/ 4821504 h 6858000"/>
              <a:gd name="connsiteX62" fmla="*/ 732118 w 1605470"/>
              <a:gd name="connsiteY62" fmla="*/ 4801535 h 6858000"/>
              <a:gd name="connsiteX63" fmla="*/ 739787 w 1605470"/>
              <a:gd name="connsiteY63" fmla="*/ 4797794 h 6858000"/>
              <a:gd name="connsiteX64" fmla="*/ 741081 w 1605470"/>
              <a:gd name="connsiteY64" fmla="*/ 4784526 h 6858000"/>
              <a:gd name="connsiteX65" fmla="*/ 742865 w 1605470"/>
              <a:gd name="connsiteY65" fmla="*/ 4781211 h 6858000"/>
              <a:gd name="connsiteX66" fmla="*/ 751652 w 1605470"/>
              <a:gd name="connsiteY66" fmla="*/ 4761984 h 6858000"/>
              <a:gd name="connsiteX67" fmla="*/ 747700 w 1605470"/>
              <a:gd name="connsiteY67" fmla="*/ 4690749 h 6858000"/>
              <a:gd name="connsiteX68" fmla="*/ 743180 w 1605470"/>
              <a:gd name="connsiteY68" fmla="*/ 4584173 h 6858000"/>
              <a:gd name="connsiteX69" fmla="*/ 738263 w 1605470"/>
              <a:gd name="connsiteY69" fmla="*/ 4444346 h 6858000"/>
              <a:gd name="connsiteX70" fmla="*/ 734828 w 1605470"/>
              <a:gd name="connsiteY70" fmla="*/ 4375228 h 6858000"/>
              <a:gd name="connsiteX71" fmla="*/ 715481 w 1605470"/>
              <a:gd name="connsiteY71" fmla="*/ 4214165 h 6858000"/>
              <a:gd name="connsiteX72" fmla="*/ 719554 w 1605470"/>
              <a:gd name="connsiteY72" fmla="*/ 4090296 h 6858000"/>
              <a:gd name="connsiteX73" fmla="*/ 704810 w 1605470"/>
              <a:gd name="connsiteY73" fmla="*/ 4033999 h 6858000"/>
              <a:gd name="connsiteX74" fmla="*/ 705959 w 1605470"/>
              <a:gd name="connsiteY74" fmla="*/ 4031933 h 6858000"/>
              <a:gd name="connsiteX75" fmla="*/ 704535 w 1605470"/>
              <a:gd name="connsiteY75" fmla="*/ 4013953 h 6858000"/>
              <a:gd name="connsiteX76" fmla="*/ 700443 w 1605470"/>
              <a:gd name="connsiteY76" fmla="*/ 4010511 h 6858000"/>
              <a:gd name="connsiteX77" fmla="*/ 698282 w 1605470"/>
              <a:gd name="connsiteY77" fmla="*/ 3998331 h 6858000"/>
              <a:gd name="connsiteX78" fmla="*/ 690830 w 1605470"/>
              <a:gd name="connsiteY78" fmla="*/ 3974753 h 6858000"/>
              <a:gd name="connsiteX79" fmla="*/ 692428 w 1605470"/>
              <a:gd name="connsiteY79" fmla="*/ 3969950 h 6858000"/>
              <a:gd name="connsiteX80" fmla="*/ 685850 w 1605470"/>
              <a:gd name="connsiteY80" fmla="*/ 3933779 h 6858000"/>
              <a:gd name="connsiteX81" fmla="*/ 687181 w 1605470"/>
              <a:gd name="connsiteY81" fmla="*/ 3933093 h 6858000"/>
              <a:gd name="connsiteX82" fmla="*/ 691535 w 1605470"/>
              <a:gd name="connsiteY82" fmla="*/ 3922082 h 6858000"/>
              <a:gd name="connsiteX83" fmla="*/ 696613 w 1605470"/>
              <a:gd name="connsiteY83" fmla="*/ 3901461 h 6858000"/>
              <a:gd name="connsiteX84" fmla="*/ 719207 w 1605470"/>
              <a:gd name="connsiteY84" fmla="*/ 3813873 h 6858000"/>
              <a:gd name="connsiteX85" fmla="*/ 718632 w 1605470"/>
              <a:gd name="connsiteY85" fmla="*/ 3806161 h 6858000"/>
              <a:gd name="connsiteX86" fmla="*/ 718939 w 1605470"/>
              <a:gd name="connsiteY86" fmla="*/ 3805957 h 6858000"/>
              <a:gd name="connsiteX87" fmla="*/ 718966 w 1605470"/>
              <a:gd name="connsiteY87" fmla="*/ 3797724 h 6858000"/>
              <a:gd name="connsiteX88" fmla="*/ 717581 w 1605470"/>
              <a:gd name="connsiteY88" fmla="*/ 3792098 h 6858000"/>
              <a:gd name="connsiteX89" fmla="*/ 716465 w 1605470"/>
              <a:gd name="connsiteY89" fmla="*/ 3777135 h 6858000"/>
              <a:gd name="connsiteX90" fmla="*/ 718198 w 1605470"/>
              <a:gd name="connsiteY90" fmla="*/ 3771656 h 6858000"/>
              <a:gd name="connsiteX91" fmla="*/ 721941 w 1605470"/>
              <a:gd name="connsiteY91" fmla="*/ 3769007 h 6858000"/>
              <a:gd name="connsiteX92" fmla="*/ 721407 w 1605470"/>
              <a:gd name="connsiteY92" fmla="*/ 3767709 h 6858000"/>
              <a:gd name="connsiteX93" fmla="*/ 730103 w 1605470"/>
              <a:gd name="connsiteY93" fmla="*/ 3738082 h 6858000"/>
              <a:gd name="connsiteX94" fmla="*/ 737449 w 1605470"/>
              <a:gd name="connsiteY94" fmla="*/ 3673397 h 6858000"/>
              <a:gd name="connsiteX95" fmla="*/ 736745 w 1605470"/>
              <a:gd name="connsiteY95" fmla="*/ 3637109 h 6858000"/>
              <a:gd name="connsiteX96" fmla="*/ 740188 w 1605470"/>
              <a:gd name="connsiteY96" fmla="*/ 3536883 h 6858000"/>
              <a:gd name="connsiteX97" fmla="*/ 747726 w 1605470"/>
              <a:gd name="connsiteY97" fmla="*/ 3435652 h 6858000"/>
              <a:gd name="connsiteX98" fmla="*/ 774383 w 1605470"/>
              <a:gd name="connsiteY98" fmla="*/ 3381564 h 6858000"/>
              <a:gd name="connsiteX99" fmla="*/ 774870 w 1605470"/>
              <a:gd name="connsiteY99" fmla="*/ 3375761 h 6858000"/>
              <a:gd name="connsiteX100" fmla="*/ 770510 w 1605470"/>
              <a:gd name="connsiteY100" fmla="*/ 3361844 h 6858000"/>
              <a:gd name="connsiteX101" fmla="*/ 767933 w 1605470"/>
              <a:gd name="connsiteY101" fmla="*/ 3356929 h 6858000"/>
              <a:gd name="connsiteX102" fmla="*/ 766158 w 1605470"/>
              <a:gd name="connsiteY102" fmla="*/ 3349058 h 6858000"/>
              <a:gd name="connsiteX103" fmla="*/ 766414 w 1605470"/>
              <a:gd name="connsiteY103" fmla="*/ 3348763 h 6858000"/>
              <a:gd name="connsiteX104" fmla="*/ 764166 w 1605470"/>
              <a:gd name="connsiteY104" fmla="*/ 3341588 h 6858000"/>
              <a:gd name="connsiteX105" fmla="*/ 749397 w 1605470"/>
              <a:gd name="connsiteY105" fmla="*/ 3307769 h 6858000"/>
              <a:gd name="connsiteX106" fmla="*/ 766960 w 1605470"/>
              <a:gd name="connsiteY106" fmla="*/ 3250522 h 6858000"/>
              <a:gd name="connsiteX107" fmla="*/ 767385 w 1605470"/>
              <a:gd name="connsiteY107" fmla="*/ 3229163 h 6858000"/>
              <a:gd name="connsiteX108" fmla="*/ 769208 w 1605470"/>
              <a:gd name="connsiteY108" fmla="*/ 3217217 h 6858000"/>
              <a:gd name="connsiteX109" fmla="*/ 770350 w 1605470"/>
              <a:gd name="connsiteY109" fmla="*/ 3216125 h 6858000"/>
              <a:gd name="connsiteX110" fmla="*/ 756043 w 1605470"/>
              <a:gd name="connsiteY110" fmla="*/ 3183755 h 6858000"/>
              <a:gd name="connsiteX111" fmla="*/ 756544 w 1605470"/>
              <a:gd name="connsiteY111" fmla="*/ 3178642 h 6858000"/>
              <a:gd name="connsiteX112" fmla="*/ 744144 w 1605470"/>
              <a:gd name="connsiteY112" fmla="*/ 3158586 h 6858000"/>
              <a:gd name="connsiteX113" fmla="*/ 739378 w 1605470"/>
              <a:gd name="connsiteY113" fmla="*/ 3147669 h 6858000"/>
              <a:gd name="connsiteX114" fmla="*/ 734648 w 1605470"/>
              <a:gd name="connsiteY114" fmla="*/ 3145733 h 6858000"/>
              <a:gd name="connsiteX115" fmla="*/ 729329 w 1605470"/>
              <a:gd name="connsiteY115" fmla="*/ 3129034 h 6858000"/>
              <a:gd name="connsiteX116" fmla="*/ 729994 w 1605470"/>
              <a:gd name="connsiteY116" fmla="*/ 3126682 h 6858000"/>
              <a:gd name="connsiteX117" fmla="*/ 720862 w 1605470"/>
              <a:gd name="connsiteY117" fmla="*/ 3114519 h 6858000"/>
              <a:gd name="connsiteX118" fmla="*/ 707471 w 1605470"/>
              <a:gd name="connsiteY118" fmla="*/ 3106272 h 6858000"/>
              <a:gd name="connsiteX119" fmla="*/ 680201 w 1605470"/>
              <a:gd name="connsiteY119" fmla="*/ 2958185 h 6858000"/>
              <a:gd name="connsiteX120" fmla="*/ 622815 w 1605470"/>
              <a:gd name="connsiteY120" fmla="*/ 2762989 h 6858000"/>
              <a:gd name="connsiteX121" fmla="*/ 571733 w 1605470"/>
              <a:gd name="connsiteY121" fmla="*/ 2554718 h 6858000"/>
              <a:gd name="connsiteX122" fmla="*/ 551827 w 1605470"/>
              <a:gd name="connsiteY122" fmla="*/ 2485734 h 6858000"/>
              <a:gd name="connsiteX123" fmla="*/ 542550 w 1605470"/>
              <a:gd name="connsiteY123" fmla="*/ 2447068 h 6858000"/>
              <a:gd name="connsiteX124" fmla="*/ 529511 w 1605470"/>
              <a:gd name="connsiteY124" fmla="*/ 2425819 h 6858000"/>
              <a:gd name="connsiteX125" fmla="*/ 528878 w 1605470"/>
              <a:gd name="connsiteY125" fmla="*/ 2408971 h 6858000"/>
              <a:gd name="connsiteX126" fmla="*/ 535510 w 1605470"/>
              <a:gd name="connsiteY126" fmla="*/ 2402874 h 6858000"/>
              <a:gd name="connsiteX127" fmla="*/ 538122 w 1605470"/>
              <a:gd name="connsiteY127" fmla="*/ 2381443 h 6858000"/>
              <a:gd name="connsiteX128" fmla="*/ 514451 w 1605470"/>
              <a:gd name="connsiteY128" fmla="*/ 2261920 h 6858000"/>
              <a:gd name="connsiteX129" fmla="*/ 486968 w 1605470"/>
              <a:gd name="connsiteY129" fmla="*/ 2182937 h 6858000"/>
              <a:gd name="connsiteX130" fmla="*/ 488555 w 1605470"/>
              <a:gd name="connsiteY130" fmla="*/ 2155135 h 6858000"/>
              <a:gd name="connsiteX131" fmla="*/ 486013 w 1605470"/>
              <a:gd name="connsiteY131" fmla="*/ 2118008 h 6858000"/>
              <a:gd name="connsiteX132" fmla="*/ 487006 w 1605470"/>
              <a:gd name="connsiteY132" fmla="*/ 2050531 h 6858000"/>
              <a:gd name="connsiteX133" fmla="*/ 478812 w 1605470"/>
              <a:gd name="connsiteY133" fmla="*/ 1963269 h 6858000"/>
              <a:gd name="connsiteX134" fmla="*/ 459990 w 1605470"/>
              <a:gd name="connsiteY134" fmla="*/ 1906352 h 6858000"/>
              <a:gd name="connsiteX135" fmla="*/ 436547 w 1605470"/>
              <a:gd name="connsiteY135" fmla="*/ 1861531 h 6858000"/>
              <a:gd name="connsiteX136" fmla="*/ 390346 w 1605470"/>
              <a:gd name="connsiteY136" fmla="*/ 1732919 h 6858000"/>
              <a:gd name="connsiteX137" fmla="*/ 362657 w 1605470"/>
              <a:gd name="connsiteY137" fmla="*/ 1663540 h 6858000"/>
              <a:gd name="connsiteX138" fmla="*/ 361783 w 1605470"/>
              <a:gd name="connsiteY138" fmla="*/ 1615777 h 6858000"/>
              <a:gd name="connsiteX139" fmla="*/ 342578 w 1605470"/>
              <a:gd name="connsiteY139" fmla="*/ 1563678 h 6858000"/>
              <a:gd name="connsiteX140" fmla="*/ 355658 w 1605470"/>
              <a:gd name="connsiteY140" fmla="*/ 1519474 h 6858000"/>
              <a:gd name="connsiteX141" fmla="*/ 348400 w 1605470"/>
              <a:gd name="connsiteY141" fmla="*/ 1477995 h 6858000"/>
              <a:gd name="connsiteX142" fmla="*/ 334485 w 1605470"/>
              <a:gd name="connsiteY142" fmla="*/ 1373769 h 6858000"/>
              <a:gd name="connsiteX143" fmla="*/ 342792 w 1605470"/>
              <a:gd name="connsiteY143" fmla="*/ 1307086 h 6858000"/>
              <a:gd name="connsiteX144" fmla="*/ 343980 w 1605470"/>
              <a:gd name="connsiteY144" fmla="*/ 1189033 h 6858000"/>
              <a:gd name="connsiteX145" fmla="*/ 348665 w 1605470"/>
              <a:gd name="connsiteY145" fmla="*/ 1168288 h 6858000"/>
              <a:gd name="connsiteX146" fmla="*/ 340947 w 1605470"/>
              <a:gd name="connsiteY146" fmla="*/ 1142577 h 6858000"/>
              <a:gd name="connsiteX147" fmla="*/ 330253 w 1605470"/>
              <a:gd name="connsiteY147" fmla="*/ 1088484 h 6858000"/>
              <a:gd name="connsiteX148" fmla="*/ 318989 w 1605470"/>
              <a:gd name="connsiteY148" fmla="*/ 1016103 h 6858000"/>
              <a:gd name="connsiteX149" fmla="*/ 320445 w 1605470"/>
              <a:gd name="connsiteY149" fmla="*/ 932283 h 6858000"/>
              <a:gd name="connsiteX150" fmla="*/ 322681 w 1605470"/>
              <a:gd name="connsiteY150" fmla="*/ 915925 h 6858000"/>
              <a:gd name="connsiteX151" fmla="*/ 315310 w 1605470"/>
              <a:gd name="connsiteY151" fmla="*/ 896999 h 6858000"/>
              <a:gd name="connsiteX152" fmla="*/ 284718 w 1605470"/>
              <a:gd name="connsiteY152" fmla="*/ 821517 h 6858000"/>
              <a:gd name="connsiteX153" fmla="*/ 263668 w 1605470"/>
              <a:gd name="connsiteY153" fmla="*/ 751353 h 6858000"/>
              <a:gd name="connsiteX154" fmla="*/ 263226 w 1605470"/>
              <a:gd name="connsiteY154" fmla="*/ 721230 h 6858000"/>
              <a:gd name="connsiteX155" fmla="*/ 248897 w 1605470"/>
              <a:gd name="connsiteY155" fmla="*/ 681659 h 6858000"/>
              <a:gd name="connsiteX156" fmla="*/ 234316 w 1605470"/>
              <a:gd name="connsiteY156" fmla="*/ 635218 h 6858000"/>
              <a:gd name="connsiteX157" fmla="*/ 239327 w 1605470"/>
              <a:gd name="connsiteY157" fmla="*/ 613763 h 6858000"/>
              <a:gd name="connsiteX158" fmla="*/ 225269 w 1605470"/>
              <a:gd name="connsiteY158" fmla="*/ 598582 h 6858000"/>
              <a:gd name="connsiteX159" fmla="*/ 224950 w 1605470"/>
              <a:gd name="connsiteY159" fmla="*/ 576846 h 6858000"/>
              <a:gd name="connsiteX160" fmla="*/ 204576 w 1605470"/>
              <a:gd name="connsiteY160" fmla="*/ 530055 h 6858000"/>
              <a:gd name="connsiteX161" fmla="*/ 219064 w 1605470"/>
              <a:gd name="connsiteY161" fmla="*/ 469651 h 6858000"/>
              <a:gd name="connsiteX162" fmla="*/ 195012 w 1605470"/>
              <a:gd name="connsiteY162" fmla="*/ 448559 h 6858000"/>
              <a:gd name="connsiteX163" fmla="*/ 201434 w 1605470"/>
              <a:gd name="connsiteY163" fmla="*/ 441529 h 6858000"/>
              <a:gd name="connsiteX164" fmla="*/ 200655 w 1605470"/>
              <a:gd name="connsiteY164" fmla="*/ 428927 h 6858000"/>
              <a:gd name="connsiteX165" fmla="*/ 190059 w 1605470"/>
              <a:gd name="connsiteY165" fmla="*/ 430161 h 6858000"/>
              <a:gd name="connsiteX166" fmla="*/ 167079 w 1605470"/>
              <a:gd name="connsiteY166" fmla="*/ 367211 h 6858000"/>
              <a:gd name="connsiteX167" fmla="*/ 124571 w 1605470"/>
              <a:gd name="connsiteY167" fmla="*/ 302178 h 6858000"/>
              <a:gd name="connsiteX168" fmla="*/ 103243 w 1605470"/>
              <a:gd name="connsiteY168" fmla="*/ 211375 h 6858000"/>
              <a:gd name="connsiteX169" fmla="*/ 94571 w 1605470"/>
              <a:gd name="connsiteY169" fmla="*/ 184179 h 6858000"/>
              <a:gd name="connsiteX170" fmla="*/ 13437 w 1605470"/>
              <a:gd name="connsiteY170" fmla="*/ 19287 h 6858000"/>
              <a:gd name="connsiteX171" fmla="*/ 0 w 1605470"/>
              <a:gd name="connsiteY17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91557 w 1605470"/>
              <a:gd name="connsiteY41" fmla="*/ 5476393 h 6858000"/>
              <a:gd name="connsiteX42" fmla="*/ 622750 w 1605470"/>
              <a:gd name="connsiteY42" fmla="*/ 5396260 h 6858000"/>
              <a:gd name="connsiteX43" fmla="*/ 638731 w 1605470"/>
              <a:gd name="connsiteY43" fmla="*/ 5330009 h 6858000"/>
              <a:gd name="connsiteX44" fmla="*/ 672224 w 1605470"/>
              <a:gd name="connsiteY44" fmla="*/ 5273739 h 6858000"/>
              <a:gd name="connsiteX45" fmla="*/ 681823 w 1605470"/>
              <a:gd name="connsiteY45" fmla="*/ 5241779 h 6858000"/>
              <a:gd name="connsiteX46" fmla="*/ 693049 w 1605470"/>
              <a:gd name="connsiteY46" fmla="*/ 5225268 h 6858000"/>
              <a:gd name="connsiteX47" fmla="*/ 694069 w 1605470"/>
              <a:gd name="connsiteY47" fmla="*/ 5217684 h 6858000"/>
              <a:gd name="connsiteX48" fmla="*/ 701410 w 1605470"/>
              <a:gd name="connsiteY48" fmla="*/ 5193377 h 6858000"/>
              <a:gd name="connsiteX49" fmla="*/ 704713 w 1605470"/>
              <a:gd name="connsiteY49" fmla="*/ 5179288 h 6858000"/>
              <a:gd name="connsiteX50" fmla="*/ 705697 w 1605470"/>
              <a:gd name="connsiteY50" fmla="*/ 5173621 h 6858000"/>
              <a:gd name="connsiteX51" fmla="*/ 701331 w 1605470"/>
              <a:gd name="connsiteY51" fmla="*/ 5159961 h 6858000"/>
              <a:gd name="connsiteX52" fmla="*/ 708008 w 1605470"/>
              <a:gd name="connsiteY52" fmla="*/ 5144295 h 6858000"/>
              <a:gd name="connsiteX53" fmla="*/ 704941 w 1605470"/>
              <a:gd name="connsiteY53" fmla="*/ 5125185 h 6858000"/>
              <a:gd name="connsiteX54" fmla="*/ 711771 w 1605470"/>
              <a:gd name="connsiteY54" fmla="*/ 5121884 h 6858000"/>
              <a:gd name="connsiteX55" fmla="*/ 718807 w 1605470"/>
              <a:gd name="connsiteY55" fmla="*/ 5067850 h 6858000"/>
              <a:gd name="connsiteX56" fmla="*/ 721538 w 1605470"/>
              <a:gd name="connsiteY56" fmla="*/ 5060861 h 6858000"/>
              <a:gd name="connsiteX57" fmla="*/ 718242 w 1605470"/>
              <a:gd name="connsiteY57" fmla="*/ 5034192 h 6858000"/>
              <a:gd name="connsiteX58" fmla="*/ 719796 w 1605470"/>
              <a:gd name="connsiteY58" fmla="*/ 4993030 h 6858000"/>
              <a:gd name="connsiteX59" fmla="*/ 726705 w 1605470"/>
              <a:gd name="connsiteY59" fmla="*/ 4946844 h 6858000"/>
              <a:gd name="connsiteX60" fmla="*/ 722561 w 1605470"/>
              <a:gd name="connsiteY60" fmla="*/ 4932692 h 6858000"/>
              <a:gd name="connsiteX61" fmla="*/ 724935 w 1605470"/>
              <a:gd name="connsiteY61" fmla="*/ 4821504 h 6858000"/>
              <a:gd name="connsiteX62" fmla="*/ 732118 w 1605470"/>
              <a:gd name="connsiteY62" fmla="*/ 4801535 h 6858000"/>
              <a:gd name="connsiteX63" fmla="*/ 739787 w 1605470"/>
              <a:gd name="connsiteY63" fmla="*/ 4797794 h 6858000"/>
              <a:gd name="connsiteX64" fmla="*/ 741081 w 1605470"/>
              <a:gd name="connsiteY64" fmla="*/ 4784526 h 6858000"/>
              <a:gd name="connsiteX65" fmla="*/ 742865 w 1605470"/>
              <a:gd name="connsiteY65" fmla="*/ 4781211 h 6858000"/>
              <a:gd name="connsiteX66" fmla="*/ 751652 w 1605470"/>
              <a:gd name="connsiteY66" fmla="*/ 4761984 h 6858000"/>
              <a:gd name="connsiteX67" fmla="*/ 747700 w 1605470"/>
              <a:gd name="connsiteY67" fmla="*/ 4690749 h 6858000"/>
              <a:gd name="connsiteX68" fmla="*/ 743180 w 1605470"/>
              <a:gd name="connsiteY68" fmla="*/ 4584173 h 6858000"/>
              <a:gd name="connsiteX69" fmla="*/ 738263 w 1605470"/>
              <a:gd name="connsiteY69" fmla="*/ 4444346 h 6858000"/>
              <a:gd name="connsiteX70" fmla="*/ 734828 w 1605470"/>
              <a:gd name="connsiteY70" fmla="*/ 4375228 h 6858000"/>
              <a:gd name="connsiteX71" fmla="*/ 715481 w 1605470"/>
              <a:gd name="connsiteY71" fmla="*/ 4214165 h 6858000"/>
              <a:gd name="connsiteX72" fmla="*/ 719554 w 1605470"/>
              <a:gd name="connsiteY72" fmla="*/ 4090296 h 6858000"/>
              <a:gd name="connsiteX73" fmla="*/ 704810 w 1605470"/>
              <a:gd name="connsiteY73" fmla="*/ 4033999 h 6858000"/>
              <a:gd name="connsiteX74" fmla="*/ 705959 w 1605470"/>
              <a:gd name="connsiteY74" fmla="*/ 4031933 h 6858000"/>
              <a:gd name="connsiteX75" fmla="*/ 704535 w 1605470"/>
              <a:gd name="connsiteY75" fmla="*/ 4013953 h 6858000"/>
              <a:gd name="connsiteX76" fmla="*/ 700443 w 1605470"/>
              <a:gd name="connsiteY76" fmla="*/ 4010511 h 6858000"/>
              <a:gd name="connsiteX77" fmla="*/ 698282 w 1605470"/>
              <a:gd name="connsiteY77" fmla="*/ 3998331 h 6858000"/>
              <a:gd name="connsiteX78" fmla="*/ 690830 w 1605470"/>
              <a:gd name="connsiteY78" fmla="*/ 3974753 h 6858000"/>
              <a:gd name="connsiteX79" fmla="*/ 692428 w 1605470"/>
              <a:gd name="connsiteY79" fmla="*/ 3969950 h 6858000"/>
              <a:gd name="connsiteX80" fmla="*/ 685850 w 1605470"/>
              <a:gd name="connsiteY80" fmla="*/ 3933779 h 6858000"/>
              <a:gd name="connsiteX81" fmla="*/ 687181 w 1605470"/>
              <a:gd name="connsiteY81" fmla="*/ 3933093 h 6858000"/>
              <a:gd name="connsiteX82" fmla="*/ 691535 w 1605470"/>
              <a:gd name="connsiteY82" fmla="*/ 3922082 h 6858000"/>
              <a:gd name="connsiteX83" fmla="*/ 696613 w 1605470"/>
              <a:gd name="connsiteY83" fmla="*/ 3901461 h 6858000"/>
              <a:gd name="connsiteX84" fmla="*/ 719207 w 1605470"/>
              <a:gd name="connsiteY84" fmla="*/ 3813873 h 6858000"/>
              <a:gd name="connsiteX85" fmla="*/ 718632 w 1605470"/>
              <a:gd name="connsiteY85" fmla="*/ 3806161 h 6858000"/>
              <a:gd name="connsiteX86" fmla="*/ 718939 w 1605470"/>
              <a:gd name="connsiteY86" fmla="*/ 3805957 h 6858000"/>
              <a:gd name="connsiteX87" fmla="*/ 718966 w 1605470"/>
              <a:gd name="connsiteY87" fmla="*/ 3797724 h 6858000"/>
              <a:gd name="connsiteX88" fmla="*/ 717581 w 1605470"/>
              <a:gd name="connsiteY88" fmla="*/ 3792098 h 6858000"/>
              <a:gd name="connsiteX89" fmla="*/ 716465 w 1605470"/>
              <a:gd name="connsiteY89" fmla="*/ 3777135 h 6858000"/>
              <a:gd name="connsiteX90" fmla="*/ 718198 w 1605470"/>
              <a:gd name="connsiteY90" fmla="*/ 3771656 h 6858000"/>
              <a:gd name="connsiteX91" fmla="*/ 721941 w 1605470"/>
              <a:gd name="connsiteY91" fmla="*/ 3769007 h 6858000"/>
              <a:gd name="connsiteX92" fmla="*/ 721407 w 1605470"/>
              <a:gd name="connsiteY92" fmla="*/ 3767709 h 6858000"/>
              <a:gd name="connsiteX93" fmla="*/ 730103 w 1605470"/>
              <a:gd name="connsiteY93" fmla="*/ 3738082 h 6858000"/>
              <a:gd name="connsiteX94" fmla="*/ 737449 w 1605470"/>
              <a:gd name="connsiteY94" fmla="*/ 3673397 h 6858000"/>
              <a:gd name="connsiteX95" fmla="*/ 736745 w 1605470"/>
              <a:gd name="connsiteY95" fmla="*/ 3637109 h 6858000"/>
              <a:gd name="connsiteX96" fmla="*/ 740188 w 1605470"/>
              <a:gd name="connsiteY96" fmla="*/ 3536883 h 6858000"/>
              <a:gd name="connsiteX97" fmla="*/ 747726 w 1605470"/>
              <a:gd name="connsiteY97" fmla="*/ 3435652 h 6858000"/>
              <a:gd name="connsiteX98" fmla="*/ 774383 w 1605470"/>
              <a:gd name="connsiteY98" fmla="*/ 3381564 h 6858000"/>
              <a:gd name="connsiteX99" fmla="*/ 774870 w 1605470"/>
              <a:gd name="connsiteY99" fmla="*/ 3375761 h 6858000"/>
              <a:gd name="connsiteX100" fmla="*/ 770510 w 1605470"/>
              <a:gd name="connsiteY100" fmla="*/ 3361844 h 6858000"/>
              <a:gd name="connsiteX101" fmla="*/ 767933 w 1605470"/>
              <a:gd name="connsiteY101" fmla="*/ 3356929 h 6858000"/>
              <a:gd name="connsiteX102" fmla="*/ 766158 w 1605470"/>
              <a:gd name="connsiteY102" fmla="*/ 3349058 h 6858000"/>
              <a:gd name="connsiteX103" fmla="*/ 766414 w 1605470"/>
              <a:gd name="connsiteY103" fmla="*/ 3348763 h 6858000"/>
              <a:gd name="connsiteX104" fmla="*/ 764166 w 1605470"/>
              <a:gd name="connsiteY104" fmla="*/ 3341588 h 6858000"/>
              <a:gd name="connsiteX105" fmla="*/ 749397 w 1605470"/>
              <a:gd name="connsiteY105" fmla="*/ 3307769 h 6858000"/>
              <a:gd name="connsiteX106" fmla="*/ 766960 w 1605470"/>
              <a:gd name="connsiteY106" fmla="*/ 3250522 h 6858000"/>
              <a:gd name="connsiteX107" fmla="*/ 767385 w 1605470"/>
              <a:gd name="connsiteY107" fmla="*/ 3229163 h 6858000"/>
              <a:gd name="connsiteX108" fmla="*/ 769208 w 1605470"/>
              <a:gd name="connsiteY108" fmla="*/ 3217217 h 6858000"/>
              <a:gd name="connsiteX109" fmla="*/ 770350 w 1605470"/>
              <a:gd name="connsiteY109" fmla="*/ 3216125 h 6858000"/>
              <a:gd name="connsiteX110" fmla="*/ 756043 w 1605470"/>
              <a:gd name="connsiteY110" fmla="*/ 3183755 h 6858000"/>
              <a:gd name="connsiteX111" fmla="*/ 756544 w 1605470"/>
              <a:gd name="connsiteY111" fmla="*/ 3178642 h 6858000"/>
              <a:gd name="connsiteX112" fmla="*/ 744144 w 1605470"/>
              <a:gd name="connsiteY112" fmla="*/ 3158586 h 6858000"/>
              <a:gd name="connsiteX113" fmla="*/ 739378 w 1605470"/>
              <a:gd name="connsiteY113" fmla="*/ 3147669 h 6858000"/>
              <a:gd name="connsiteX114" fmla="*/ 734648 w 1605470"/>
              <a:gd name="connsiteY114" fmla="*/ 3145733 h 6858000"/>
              <a:gd name="connsiteX115" fmla="*/ 729329 w 1605470"/>
              <a:gd name="connsiteY115" fmla="*/ 3129034 h 6858000"/>
              <a:gd name="connsiteX116" fmla="*/ 729994 w 1605470"/>
              <a:gd name="connsiteY116" fmla="*/ 3126682 h 6858000"/>
              <a:gd name="connsiteX117" fmla="*/ 720862 w 1605470"/>
              <a:gd name="connsiteY117" fmla="*/ 3114519 h 6858000"/>
              <a:gd name="connsiteX118" fmla="*/ 707471 w 1605470"/>
              <a:gd name="connsiteY118" fmla="*/ 3106272 h 6858000"/>
              <a:gd name="connsiteX119" fmla="*/ 680201 w 1605470"/>
              <a:gd name="connsiteY119" fmla="*/ 2958185 h 6858000"/>
              <a:gd name="connsiteX120" fmla="*/ 622815 w 1605470"/>
              <a:gd name="connsiteY120" fmla="*/ 2762989 h 6858000"/>
              <a:gd name="connsiteX121" fmla="*/ 571733 w 1605470"/>
              <a:gd name="connsiteY121" fmla="*/ 2554718 h 6858000"/>
              <a:gd name="connsiteX122" fmla="*/ 551827 w 1605470"/>
              <a:gd name="connsiteY122" fmla="*/ 2485734 h 6858000"/>
              <a:gd name="connsiteX123" fmla="*/ 542550 w 1605470"/>
              <a:gd name="connsiteY123" fmla="*/ 2447068 h 6858000"/>
              <a:gd name="connsiteX124" fmla="*/ 529511 w 1605470"/>
              <a:gd name="connsiteY124" fmla="*/ 2425819 h 6858000"/>
              <a:gd name="connsiteX125" fmla="*/ 528878 w 1605470"/>
              <a:gd name="connsiteY125" fmla="*/ 2408971 h 6858000"/>
              <a:gd name="connsiteX126" fmla="*/ 535510 w 1605470"/>
              <a:gd name="connsiteY126" fmla="*/ 2402874 h 6858000"/>
              <a:gd name="connsiteX127" fmla="*/ 538122 w 1605470"/>
              <a:gd name="connsiteY127" fmla="*/ 2381443 h 6858000"/>
              <a:gd name="connsiteX128" fmla="*/ 514451 w 1605470"/>
              <a:gd name="connsiteY128" fmla="*/ 2261920 h 6858000"/>
              <a:gd name="connsiteX129" fmla="*/ 504338 w 1605470"/>
              <a:gd name="connsiteY129" fmla="*/ 2195378 h 6858000"/>
              <a:gd name="connsiteX130" fmla="*/ 488555 w 1605470"/>
              <a:gd name="connsiteY130" fmla="*/ 2155135 h 6858000"/>
              <a:gd name="connsiteX131" fmla="*/ 486013 w 1605470"/>
              <a:gd name="connsiteY131" fmla="*/ 2118008 h 6858000"/>
              <a:gd name="connsiteX132" fmla="*/ 487006 w 1605470"/>
              <a:gd name="connsiteY132" fmla="*/ 2050531 h 6858000"/>
              <a:gd name="connsiteX133" fmla="*/ 478812 w 1605470"/>
              <a:gd name="connsiteY133" fmla="*/ 1963269 h 6858000"/>
              <a:gd name="connsiteX134" fmla="*/ 459990 w 1605470"/>
              <a:gd name="connsiteY134" fmla="*/ 1906352 h 6858000"/>
              <a:gd name="connsiteX135" fmla="*/ 436547 w 1605470"/>
              <a:gd name="connsiteY135" fmla="*/ 1861531 h 6858000"/>
              <a:gd name="connsiteX136" fmla="*/ 390346 w 1605470"/>
              <a:gd name="connsiteY136" fmla="*/ 1732919 h 6858000"/>
              <a:gd name="connsiteX137" fmla="*/ 362657 w 1605470"/>
              <a:gd name="connsiteY137" fmla="*/ 1663540 h 6858000"/>
              <a:gd name="connsiteX138" fmla="*/ 361783 w 1605470"/>
              <a:gd name="connsiteY138" fmla="*/ 1615777 h 6858000"/>
              <a:gd name="connsiteX139" fmla="*/ 342578 w 1605470"/>
              <a:gd name="connsiteY139" fmla="*/ 1563678 h 6858000"/>
              <a:gd name="connsiteX140" fmla="*/ 355658 w 1605470"/>
              <a:gd name="connsiteY140" fmla="*/ 1519474 h 6858000"/>
              <a:gd name="connsiteX141" fmla="*/ 348400 w 1605470"/>
              <a:gd name="connsiteY141" fmla="*/ 1477995 h 6858000"/>
              <a:gd name="connsiteX142" fmla="*/ 334485 w 1605470"/>
              <a:gd name="connsiteY142" fmla="*/ 1373769 h 6858000"/>
              <a:gd name="connsiteX143" fmla="*/ 342792 w 1605470"/>
              <a:gd name="connsiteY143" fmla="*/ 1307086 h 6858000"/>
              <a:gd name="connsiteX144" fmla="*/ 343980 w 1605470"/>
              <a:gd name="connsiteY144" fmla="*/ 1189033 h 6858000"/>
              <a:gd name="connsiteX145" fmla="*/ 348665 w 1605470"/>
              <a:gd name="connsiteY145" fmla="*/ 1168288 h 6858000"/>
              <a:gd name="connsiteX146" fmla="*/ 340947 w 1605470"/>
              <a:gd name="connsiteY146" fmla="*/ 1142577 h 6858000"/>
              <a:gd name="connsiteX147" fmla="*/ 330253 w 1605470"/>
              <a:gd name="connsiteY147" fmla="*/ 1088484 h 6858000"/>
              <a:gd name="connsiteX148" fmla="*/ 318989 w 1605470"/>
              <a:gd name="connsiteY148" fmla="*/ 1016103 h 6858000"/>
              <a:gd name="connsiteX149" fmla="*/ 320445 w 1605470"/>
              <a:gd name="connsiteY149" fmla="*/ 932283 h 6858000"/>
              <a:gd name="connsiteX150" fmla="*/ 322681 w 1605470"/>
              <a:gd name="connsiteY150" fmla="*/ 915925 h 6858000"/>
              <a:gd name="connsiteX151" fmla="*/ 315310 w 1605470"/>
              <a:gd name="connsiteY151" fmla="*/ 896999 h 6858000"/>
              <a:gd name="connsiteX152" fmla="*/ 284718 w 1605470"/>
              <a:gd name="connsiteY152" fmla="*/ 821517 h 6858000"/>
              <a:gd name="connsiteX153" fmla="*/ 263668 w 1605470"/>
              <a:gd name="connsiteY153" fmla="*/ 751353 h 6858000"/>
              <a:gd name="connsiteX154" fmla="*/ 263226 w 1605470"/>
              <a:gd name="connsiteY154" fmla="*/ 721230 h 6858000"/>
              <a:gd name="connsiteX155" fmla="*/ 248897 w 1605470"/>
              <a:gd name="connsiteY155" fmla="*/ 681659 h 6858000"/>
              <a:gd name="connsiteX156" fmla="*/ 234316 w 1605470"/>
              <a:gd name="connsiteY156" fmla="*/ 635218 h 6858000"/>
              <a:gd name="connsiteX157" fmla="*/ 239327 w 1605470"/>
              <a:gd name="connsiteY157" fmla="*/ 613763 h 6858000"/>
              <a:gd name="connsiteX158" fmla="*/ 225269 w 1605470"/>
              <a:gd name="connsiteY158" fmla="*/ 598582 h 6858000"/>
              <a:gd name="connsiteX159" fmla="*/ 224950 w 1605470"/>
              <a:gd name="connsiteY159" fmla="*/ 576846 h 6858000"/>
              <a:gd name="connsiteX160" fmla="*/ 204576 w 1605470"/>
              <a:gd name="connsiteY160" fmla="*/ 530055 h 6858000"/>
              <a:gd name="connsiteX161" fmla="*/ 219064 w 1605470"/>
              <a:gd name="connsiteY161" fmla="*/ 469651 h 6858000"/>
              <a:gd name="connsiteX162" fmla="*/ 195012 w 1605470"/>
              <a:gd name="connsiteY162" fmla="*/ 448559 h 6858000"/>
              <a:gd name="connsiteX163" fmla="*/ 201434 w 1605470"/>
              <a:gd name="connsiteY163" fmla="*/ 441529 h 6858000"/>
              <a:gd name="connsiteX164" fmla="*/ 200655 w 1605470"/>
              <a:gd name="connsiteY164" fmla="*/ 428927 h 6858000"/>
              <a:gd name="connsiteX165" fmla="*/ 190059 w 1605470"/>
              <a:gd name="connsiteY165" fmla="*/ 430161 h 6858000"/>
              <a:gd name="connsiteX166" fmla="*/ 167079 w 1605470"/>
              <a:gd name="connsiteY166" fmla="*/ 367211 h 6858000"/>
              <a:gd name="connsiteX167" fmla="*/ 124571 w 1605470"/>
              <a:gd name="connsiteY167" fmla="*/ 302178 h 6858000"/>
              <a:gd name="connsiteX168" fmla="*/ 103243 w 1605470"/>
              <a:gd name="connsiteY168" fmla="*/ 211375 h 6858000"/>
              <a:gd name="connsiteX169" fmla="*/ 94571 w 1605470"/>
              <a:gd name="connsiteY169" fmla="*/ 184179 h 6858000"/>
              <a:gd name="connsiteX170" fmla="*/ 13437 w 1605470"/>
              <a:gd name="connsiteY170" fmla="*/ 19287 h 6858000"/>
              <a:gd name="connsiteX171" fmla="*/ 0 w 1605470"/>
              <a:gd name="connsiteY17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91557 w 1605470"/>
              <a:gd name="connsiteY41" fmla="*/ 5476393 h 6858000"/>
              <a:gd name="connsiteX42" fmla="*/ 622750 w 1605470"/>
              <a:gd name="connsiteY42" fmla="*/ 5396260 h 6858000"/>
              <a:gd name="connsiteX43" fmla="*/ 638731 w 1605470"/>
              <a:gd name="connsiteY43" fmla="*/ 5330009 h 6858000"/>
              <a:gd name="connsiteX44" fmla="*/ 672224 w 1605470"/>
              <a:gd name="connsiteY44" fmla="*/ 5273739 h 6858000"/>
              <a:gd name="connsiteX45" fmla="*/ 681823 w 1605470"/>
              <a:gd name="connsiteY45" fmla="*/ 5241779 h 6858000"/>
              <a:gd name="connsiteX46" fmla="*/ 693049 w 1605470"/>
              <a:gd name="connsiteY46" fmla="*/ 5225268 h 6858000"/>
              <a:gd name="connsiteX47" fmla="*/ 694069 w 1605470"/>
              <a:gd name="connsiteY47" fmla="*/ 5217684 h 6858000"/>
              <a:gd name="connsiteX48" fmla="*/ 701410 w 1605470"/>
              <a:gd name="connsiteY48" fmla="*/ 5193377 h 6858000"/>
              <a:gd name="connsiteX49" fmla="*/ 704713 w 1605470"/>
              <a:gd name="connsiteY49" fmla="*/ 5179288 h 6858000"/>
              <a:gd name="connsiteX50" fmla="*/ 705697 w 1605470"/>
              <a:gd name="connsiteY50" fmla="*/ 5173621 h 6858000"/>
              <a:gd name="connsiteX51" fmla="*/ 701331 w 1605470"/>
              <a:gd name="connsiteY51" fmla="*/ 5159961 h 6858000"/>
              <a:gd name="connsiteX52" fmla="*/ 708008 w 1605470"/>
              <a:gd name="connsiteY52" fmla="*/ 5144295 h 6858000"/>
              <a:gd name="connsiteX53" fmla="*/ 704941 w 1605470"/>
              <a:gd name="connsiteY53" fmla="*/ 5125185 h 6858000"/>
              <a:gd name="connsiteX54" fmla="*/ 711771 w 1605470"/>
              <a:gd name="connsiteY54" fmla="*/ 5121884 h 6858000"/>
              <a:gd name="connsiteX55" fmla="*/ 718807 w 1605470"/>
              <a:gd name="connsiteY55" fmla="*/ 5067850 h 6858000"/>
              <a:gd name="connsiteX56" fmla="*/ 721538 w 1605470"/>
              <a:gd name="connsiteY56" fmla="*/ 5060861 h 6858000"/>
              <a:gd name="connsiteX57" fmla="*/ 718242 w 1605470"/>
              <a:gd name="connsiteY57" fmla="*/ 5034192 h 6858000"/>
              <a:gd name="connsiteX58" fmla="*/ 719796 w 1605470"/>
              <a:gd name="connsiteY58" fmla="*/ 4993030 h 6858000"/>
              <a:gd name="connsiteX59" fmla="*/ 726705 w 1605470"/>
              <a:gd name="connsiteY59" fmla="*/ 4946844 h 6858000"/>
              <a:gd name="connsiteX60" fmla="*/ 722561 w 1605470"/>
              <a:gd name="connsiteY60" fmla="*/ 4932692 h 6858000"/>
              <a:gd name="connsiteX61" fmla="*/ 737964 w 1605470"/>
              <a:gd name="connsiteY61" fmla="*/ 4858827 h 6858000"/>
              <a:gd name="connsiteX62" fmla="*/ 732118 w 1605470"/>
              <a:gd name="connsiteY62" fmla="*/ 4801535 h 6858000"/>
              <a:gd name="connsiteX63" fmla="*/ 739787 w 1605470"/>
              <a:gd name="connsiteY63" fmla="*/ 4797794 h 6858000"/>
              <a:gd name="connsiteX64" fmla="*/ 741081 w 1605470"/>
              <a:gd name="connsiteY64" fmla="*/ 4784526 h 6858000"/>
              <a:gd name="connsiteX65" fmla="*/ 742865 w 1605470"/>
              <a:gd name="connsiteY65" fmla="*/ 4781211 h 6858000"/>
              <a:gd name="connsiteX66" fmla="*/ 751652 w 1605470"/>
              <a:gd name="connsiteY66" fmla="*/ 4761984 h 6858000"/>
              <a:gd name="connsiteX67" fmla="*/ 747700 w 1605470"/>
              <a:gd name="connsiteY67" fmla="*/ 4690749 h 6858000"/>
              <a:gd name="connsiteX68" fmla="*/ 743180 w 1605470"/>
              <a:gd name="connsiteY68" fmla="*/ 4584173 h 6858000"/>
              <a:gd name="connsiteX69" fmla="*/ 738263 w 1605470"/>
              <a:gd name="connsiteY69" fmla="*/ 4444346 h 6858000"/>
              <a:gd name="connsiteX70" fmla="*/ 734828 w 1605470"/>
              <a:gd name="connsiteY70" fmla="*/ 4375228 h 6858000"/>
              <a:gd name="connsiteX71" fmla="*/ 715481 w 1605470"/>
              <a:gd name="connsiteY71" fmla="*/ 4214165 h 6858000"/>
              <a:gd name="connsiteX72" fmla="*/ 719554 w 1605470"/>
              <a:gd name="connsiteY72" fmla="*/ 4090296 h 6858000"/>
              <a:gd name="connsiteX73" fmla="*/ 704810 w 1605470"/>
              <a:gd name="connsiteY73" fmla="*/ 4033999 h 6858000"/>
              <a:gd name="connsiteX74" fmla="*/ 705959 w 1605470"/>
              <a:gd name="connsiteY74" fmla="*/ 4031933 h 6858000"/>
              <a:gd name="connsiteX75" fmla="*/ 704535 w 1605470"/>
              <a:gd name="connsiteY75" fmla="*/ 4013953 h 6858000"/>
              <a:gd name="connsiteX76" fmla="*/ 700443 w 1605470"/>
              <a:gd name="connsiteY76" fmla="*/ 4010511 h 6858000"/>
              <a:gd name="connsiteX77" fmla="*/ 698282 w 1605470"/>
              <a:gd name="connsiteY77" fmla="*/ 3998331 h 6858000"/>
              <a:gd name="connsiteX78" fmla="*/ 690830 w 1605470"/>
              <a:gd name="connsiteY78" fmla="*/ 3974753 h 6858000"/>
              <a:gd name="connsiteX79" fmla="*/ 692428 w 1605470"/>
              <a:gd name="connsiteY79" fmla="*/ 3969950 h 6858000"/>
              <a:gd name="connsiteX80" fmla="*/ 685850 w 1605470"/>
              <a:gd name="connsiteY80" fmla="*/ 3933779 h 6858000"/>
              <a:gd name="connsiteX81" fmla="*/ 687181 w 1605470"/>
              <a:gd name="connsiteY81" fmla="*/ 3933093 h 6858000"/>
              <a:gd name="connsiteX82" fmla="*/ 691535 w 1605470"/>
              <a:gd name="connsiteY82" fmla="*/ 3922082 h 6858000"/>
              <a:gd name="connsiteX83" fmla="*/ 696613 w 1605470"/>
              <a:gd name="connsiteY83" fmla="*/ 3901461 h 6858000"/>
              <a:gd name="connsiteX84" fmla="*/ 719207 w 1605470"/>
              <a:gd name="connsiteY84" fmla="*/ 3813873 h 6858000"/>
              <a:gd name="connsiteX85" fmla="*/ 718632 w 1605470"/>
              <a:gd name="connsiteY85" fmla="*/ 3806161 h 6858000"/>
              <a:gd name="connsiteX86" fmla="*/ 718939 w 1605470"/>
              <a:gd name="connsiteY86" fmla="*/ 3805957 h 6858000"/>
              <a:gd name="connsiteX87" fmla="*/ 718966 w 1605470"/>
              <a:gd name="connsiteY87" fmla="*/ 3797724 h 6858000"/>
              <a:gd name="connsiteX88" fmla="*/ 717581 w 1605470"/>
              <a:gd name="connsiteY88" fmla="*/ 3792098 h 6858000"/>
              <a:gd name="connsiteX89" fmla="*/ 716465 w 1605470"/>
              <a:gd name="connsiteY89" fmla="*/ 3777135 h 6858000"/>
              <a:gd name="connsiteX90" fmla="*/ 718198 w 1605470"/>
              <a:gd name="connsiteY90" fmla="*/ 3771656 h 6858000"/>
              <a:gd name="connsiteX91" fmla="*/ 721941 w 1605470"/>
              <a:gd name="connsiteY91" fmla="*/ 3769007 h 6858000"/>
              <a:gd name="connsiteX92" fmla="*/ 721407 w 1605470"/>
              <a:gd name="connsiteY92" fmla="*/ 3767709 h 6858000"/>
              <a:gd name="connsiteX93" fmla="*/ 730103 w 1605470"/>
              <a:gd name="connsiteY93" fmla="*/ 3738082 h 6858000"/>
              <a:gd name="connsiteX94" fmla="*/ 737449 w 1605470"/>
              <a:gd name="connsiteY94" fmla="*/ 3673397 h 6858000"/>
              <a:gd name="connsiteX95" fmla="*/ 736745 w 1605470"/>
              <a:gd name="connsiteY95" fmla="*/ 3637109 h 6858000"/>
              <a:gd name="connsiteX96" fmla="*/ 740188 w 1605470"/>
              <a:gd name="connsiteY96" fmla="*/ 3536883 h 6858000"/>
              <a:gd name="connsiteX97" fmla="*/ 747726 w 1605470"/>
              <a:gd name="connsiteY97" fmla="*/ 3435652 h 6858000"/>
              <a:gd name="connsiteX98" fmla="*/ 774383 w 1605470"/>
              <a:gd name="connsiteY98" fmla="*/ 3381564 h 6858000"/>
              <a:gd name="connsiteX99" fmla="*/ 774870 w 1605470"/>
              <a:gd name="connsiteY99" fmla="*/ 3375761 h 6858000"/>
              <a:gd name="connsiteX100" fmla="*/ 770510 w 1605470"/>
              <a:gd name="connsiteY100" fmla="*/ 3361844 h 6858000"/>
              <a:gd name="connsiteX101" fmla="*/ 767933 w 1605470"/>
              <a:gd name="connsiteY101" fmla="*/ 3356929 h 6858000"/>
              <a:gd name="connsiteX102" fmla="*/ 766158 w 1605470"/>
              <a:gd name="connsiteY102" fmla="*/ 3349058 h 6858000"/>
              <a:gd name="connsiteX103" fmla="*/ 766414 w 1605470"/>
              <a:gd name="connsiteY103" fmla="*/ 3348763 h 6858000"/>
              <a:gd name="connsiteX104" fmla="*/ 764166 w 1605470"/>
              <a:gd name="connsiteY104" fmla="*/ 3341588 h 6858000"/>
              <a:gd name="connsiteX105" fmla="*/ 749397 w 1605470"/>
              <a:gd name="connsiteY105" fmla="*/ 3307769 h 6858000"/>
              <a:gd name="connsiteX106" fmla="*/ 766960 w 1605470"/>
              <a:gd name="connsiteY106" fmla="*/ 3250522 h 6858000"/>
              <a:gd name="connsiteX107" fmla="*/ 767385 w 1605470"/>
              <a:gd name="connsiteY107" fmla="*/ 3229163 h 6858000"/>
              <a:gd name="connsiteX108" fmla="*/ 769208 w 1605470"/>
              <a:gd name="connsiteY108" fmla="*/ 3217217 h 6858000"/>
              <a:gd name="connsiteX109" fmla="*/ 770350 w 1605470"/>
              <a:gd name="connsiteY109" fmla="*/ 3216125 h 6858000"/>
              <a:gd name="connsiteX110" fmla="*/ 756043 w 1605470"/>
              <a:gd name="connsiteY110" fmla="*/ 3183755 h 6858000"/>
              <a:gd name="connsiteX111" fmla="*/ 756544 w 1605470"/>
              <a:gd name="connsiteY111" fmla="*/ 3178642 h 6858000"/>
              <a:gd name="connsiteX112" fmla="*/ 744144 w 1605470"/>
              <a:gd name="connsiteY112" fmla="*/ 3158586 h 6858000"/>
              <a:gd name="connsiteX113" fmla="*/ 739378 w 1605470"/>
              <a:gd name="connsiteY113" fmla="*/ 3147669 h 6858000"/>
              <a:gd name="connsiteX114" fmla="*/ 734648 w 1605470"/>
              <a:gd name="connsiteY114" fmla="*/ 3145733 h 6858000"/>
              <a:gd name="connsiteX115" fmla="*/ 729329 w 1605470"/>
              <a:gd name="connsiteY115" fmla="*/ 3129034 h 6858000"/>
              <a:gd name="connsiteX116" fmla="*/ 729994 w 1605470"/>
              <a:gd name="connsiteY116" fmla="*/ 3126682 h 6858000"/>
              <a:gd name="connsiteX117" fmla="*/ 720862 w 1605470"/>
              <a:gd name="connsiteY117" fmla="*/ 3114519 h 6858000"/>
              <a:gd name="connsiteX118" fmla="*/ 707471 w 1605470"/>
              <a:gd name="connsiteY118" fmla="*/ 3106272 h 6858000"/>
              <a:gd name="connsiteX119" fmla="*/ 680201 w 1605470"/>
              <a:gd name="connsiteY119" fmla="*/ 2958185 h 6858000"/>
              <a:gd name="connsiteX120" fmla="*/ 622815 w 1605470"/>
              <a:gd name="connsiteY120" fmla="*/ 2762989 h 6858000"/>
              <a:gd name="connsiteX121" fmla="*/ 571733 w 1605470"/>
              <a:gd name="connsiteY121" fmla="*/ 2554718 h 6858000"/>
              <a:gd name="connsiteX122" fmla="*/ 551827 w 1605470"/>
              <a:gd name="connsiteY122" fmla="*/ 2485734 h 6858000"/>
              <a:gd name="connsiteX123" fmla="*/ 542550 w 1605470"/>
              <a:gd name="connsiteY123" fmla="*/ 2447068 h 6858000"/>
              <a:gd name="connsiteX124" fmla="*/ 529511 w 1605470"/>
              <a:gd name="connsiteY124" fmla="*/ 2425819 h 6858000"/>
              <a:gd name="connsiteX125" fmla="*/ 528878 w 1605470"/>
              <a:gd name="connsiteY125" fmla="*/ 2408971 h 6858000"/>
              <a:gd name="connsiteX126" fmla="*/ 535510 w 1605470"/>
              <a:gd name="connsiteY126" fmla="*/ 2402874 h 6858000"/>
              <a:gd name="connsiteX127" fmla="*/ 538122 w 1605470"/>
              <a:gd name="connsiteY127" fmla="*/ 2381443 h 6858000"/>
              <a:gd name="connsiteX128" fmla="*/ 514451 w 1605470"/>
              <a:gd name="connsiteY128" fmla="*/ 2261920 h 6858000"/>
              <a:gd name="connsiteX129" fmla="*/ 504338 w 1605470"/>
              <a:gd name="connsiteY129" fmla="*/ 2195378 h 6858000"/>
              <a:gd name="connsiteX130" fmla="*/ 488555 w 1605470"/>
              <a:gd name="connsiteY130" fmla="*/ 2155135 h 6858000"/>
              <a:gd name="connsiteX131" fmla="*/ 486013 w 1605470"/>
              <a:gd name="connsiteY131" fmla="*/ 2118008 h 6858000"/>
              <a:gd name="connsiteX132" fmla="*/ 487006 w 1605470"/>
              <a:gd name="connsiteY132" fmla="*/ 2050531 h 6858000"/>
              <a:gd name="connsiteX133" fmla="*/ 478812 w 1605470"/>
              <a:gd name="connsiteY133" fmla="*/ 1963269 h 6858000"/>
              <a:gd name="connsiteX134" fmla="*/ 459990 w 1605470"/>
              <a:gd name="connsiteY134" fmla="*/ 1906352 h 6858000"/>
              <a:gd name="connsiteX135" fmla="*/ 436547 w 1605470"/>
              <a:gd name="connsiteY135" fmla="*/ 1861531 h 6858000"/>
              <a:gd name="connsiteX136" fmla="*/ 390346 w 1605470"/>
              <a:gd name="connsiteY136" fmla="*/ 1732919 h 6858000"/>
              <a:gd name="connsiteX137" fmla="*/ 362657 w 1605470"/>
              <a:gd name="connsiteY137" fmla="*/ 1663540 h 6858000"/>
              <a:gd name="connsiteX138" fmla="*/ 361783 w 1605470"/>
              <a:gd name="connsiteY138" fmla="*/ 1615777 h 6858000"/>
              <a:gd name="connsiteX139" fmla="*/ 342578 w 1605470"/>
              <a:gd name="connsiteY139" fmla="*/ 1563678 h 6858000"/>
              <a:gd name="connsiteX140" fmla="*/ 355658 w 1605470"/>
              <a:gd name="connsiteY140" fmla="*/ 1519474 h 6858000"/>
              <a:gd name="connsiteX141" fmla="*/ 348400 w 1605470"/>
              <a:gd name="connsiteY141" fmla="*/ 1477995 h 6858000"/>
              <a:gd name="connsiteX142" fmla="*/ 334485 w 1605470"/>
              <a:gd name="connsiteY142" fmla="*/ 1373769 h 6858000"/>
              <a:gd name="connsiteX143" fmla="*/ 342792 w 1605470"/>
              <a:gd name="connsiteY143" fmla="*/ 1307086 h 6858000"/>
              <a:gd name="connsiteX144" fmla="*/ 343980 w 1605470"/>
              <a:gd name="connsiteY144" fmla="*/ 1189033 h 6858000"/>
              <a:gd name="connsiteX145" fmla="*/ 348665 w 1605470"/>
              <a:gd name="connsiteY145" fmla="*/ 1168288 h 6858000"/>
              <a:gd name="connsiteX146" fmla="*/ 340947 w 1605470"/>
              <a:gd name="connsiteY146" fmla="*/ 1142577 h 6858000"/>
              <a:gd name="connsiteX147" fmla="*/ 330253 w 1605470"/>
              <a:gd name="connsiteY147" fmla="*/ 1088484 h 6858000"/>
              <a:gd name="connsiteX148" fmla="*/ 318989 w 1605470"/>
              <a:gd name="connsiteY148" fmla="*/ 1016103 h 6858000"/>
              <a:gd name="connsiteX149" fmla="*/ 320445 w 1605470"/>
              <a:gd name="connsiteY149" fmla="*/ 932283 h 6858000"/>
              <a:gd name="connsiteX150" fmla="*/ 322681 w 1605470"/>
              <a:gd name="connsiteY150" fmla="*/ 915925 h 6858000"/>
              <a:gd name="connsiteX151" fmla="*/ 315310 w 1605470"/>
              <a:gd name="connsiteY151" fmla="*/ 896999 h 6858000"/>
              <a:gd name="connsiteX152" fmla="*/ 284718 w 1605470"/>
              <a:gd name="connsiteY152" fmla="*/ 821517 h 6858000"/>
              <a:gd name="connsiteX153" fmla="*/ 263668 w 1605470"/>
              <a:gd name="connsiteY153" fmla="*/ 751353 h 6858000"/>
              <a:gd name="connsiteX154" fmla="*/ 263226 w 1605470"/>
              <a:gd name="connsiteY154" fmla="*/ 721230 h 6858000"/>
              <a:gd name="connsiteX155" fmla="*/ 248897 w 1605470"/>
              <a:gd name="connsiteY155" fmla="*/ 681659 h 6858000"/>
              <a:gd name="connsiteX156" fmla="*/ 234316 w 1605470"/>
              <a:gd name="connsiteY156" fmla="*/ 635218 h 6858000"/>
              <a:gd name="connsiteX157" fmla="*/ 239327 w 1605470"/>
              <a:gd name="connsiteY157" fmla="*/ 613763 h 6858000"/>
              <a:gd name="connsiteX158" fmla="*/ 225269 w 1605470"/>
              <a:gd name="connsiteY158" fmla="*/ 598582 h 6858000"/>
              <a:gd name="connsiteX159" fmla="*/ 224950 w 1605470"/>
              <a:gd name="connsiteY159" fmla="*/ 576846 h 6858000"/>
              <a:gd name="connsiteX160" fmla="*/ 204576 w 1605470"/>
              <a:gd name="connsiteY160" fmla="*/ 530055 h 6858000"/>
              <a:gd name="connsiteX161" fmla="*/ 219064 w 1605470"/>
              <a:gd name="connsiteY161" fmla="*/ 469651 h 6858000"/>
              <a:gd name="connsiteX162" fmla="*/ 195012 w 1605470"/>
              <a:gd name="connsiteY162" fmla="*/ 448559 h 6858000"/>
              <a:gd name="connsiteX163" fmla="*/ 201434 w 1605470"/>
              <a:gd name="connsiteY163" fmla="*/ 441529 h 6858000"/>
              <a:gd name="connsiteX164" fmla="*/ 200655 w 1605470"/>
              <a:gd name="connsiteY164" fmla="*/ 428927 h 6858000"/>
              <a:gd name="connsiteX165" fmla="*/ 190059 w 1605470"/>
              <a:gd name="connsiteY165" fmla="*/ 430161 h 6858000"/>
              <a:gd name="connsiteX166" fmla="*/ 167079 w 1605470"/>
              <a:gd name="connsiteY166" fmla="*/ 367211 h 6858000"/>
              <a:gd name="connsiteX167" fmla="*/ 124571 w 1605470"/>
              <a:gd name="connsiteY167" fmla="*/ 302178 h 6858000"/>
              <a:gd name="connsiteX168" fmla="*/ 103243 w 1605470"/>
              <a:gd name="connsiteY168" fmla="*/ 211375 h 6858000"/>
              <a:gd name="connsiteX169" fmla="*/ 94571 w 1605470"/>
              <a:gd name="connsiteY169" fmla="*/ 184179 h 6858000"/>
              <a:gd name="connsiteX170" fmla="*/ 13437 w 1605470"/>
              <a:gd name="connsiteY170" fmla="*/ 19287 h 6858000"/>
              <a:gd name="connsiteX171" fmla="*/ 0 w 1605470"/>
              <a:gd name="connsiteY17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44206 w 1605470"/>
              <a:gd name="connsiteY39" fmla="*/ 5641620 h 6858000"/>
              <a:gd name="connsiteX40" fmla="*/ 552319 w 1605470"/>
              <a:gd name="connsiteY40" fmla="*/ 5587997 h 6858000"/>
              <a:gd name="connsiteX41" fmla="*/ 591557 w 1605470"/>
              <a:gd name="connsiteY41" fmla="*/ 5476393 h 6858000"/>
              <a:gd name="connsiteX42" fmla="*/ 622750 w 1605470"/>
              <a:gd name="connsiteY42" fmla="*/ 5396260 h 6858000"/>
              <a:gd name="connsiteX43" fmla="*/ 638731 w 1605470"/>
              <a:gd name="connsiteY43" fmla="*/ 5330009 h 6858000"/>
              <a:gd name="connsiteX44" fmla="*/ 672224 w 1605470"/>
              <a:gd name="connsiteY44" fmla="*/ 5273739 h 6858000"/>
              <a:gd name="connsiteX45" fmla="*/ 681823 w 1605470"/>
              <a:gd name="connsiteY45" fmla="*/ 5241779 h 6858000"/>
              <a:gd name="connsiteX46" fmla="*/ 693049 w 1605470"/>
              <a:gd name="connsiteY46" fmla="*/ 5225268 h 6858000"/>
              <a:gd name="connsiteX47" fmla="*/ 694069 w 1605470"/>
              <a:gd name="connsiteY47" fmla="*/ 5217684 h 6858000"/>
              <a:gd name="connsiteX48" fmla="*/ 701410 w 1605470"/>
              <a:gd name="connsiteY48" fmla="*/ 5193377 h 6858000"/>
              <a:gd name="connsiteX49" fmla="*/ 704713 w 1605470"/>
              <a:gd name="connsiteY49" fmla="*/ 5179288 h 6858000"/>
              <a:gd name="connsiteX50" fmla="*/ 705697 w 1605470"/>
              <a:gd name="connsiteY50" fmla="*/ 5173621 h 6858000"/>
              <a:gd name="connsiteX51" fmla="*/ 701331 w 1605470"/>
              <a:gd name="connsiteY51" fmla="*/ 5159961 h 6858000"/>
              <a:gd name="connsiteX52" fmla="*/ 708008 w 1605470"/>
              <a:gd name="connsiteY52" fmla="*/ 5144295 h 6858000"/>
              <a:gd name="connsiteX53" fmla="*/ 704941 w 1605470"/>
              <a:gd name="connsiteY53" fmla="*/ 5125185 h 6858000"/>
              <a:gd name="connsiteX54" fmla="*/ 711771 w 1605470"/>
              <a:gd name="connsiteY54" fmla="*/ 5121884 h 6858000"/>
              <a:gd name="connsiteX55" fmla="*/ 718807 w 1605470"/>
              <a:gd name="connsiteY55" fmla="*/ 5067850 h 6858000"/>
              <a:gd name="connsiteX56" fmla="*/ 721538 w 1605470"/>
              <a:gd name="connsiteY56" fmla="*/ 5060861 h 6858000"/>
              <a:gd name="connsiteX57" fmla="*/ 718242 w 1605470"/>
              <a:gd name="connsiteY57" fmla="*/ 5034192 h 6858000"/>
              <a:gd name="connsiteX58" fmla="*/ 719796 w 1605470"/>
              <a:gd name="connsiteY58" fmla="*/ 4993030 h 6858000"/>
              <a:gd name="connsiteX59" fmla="*/ 726705 w 1605470"/>
              <a:gd name="connsiteY59" fmla="*/ 4946844 h 6858000"/>
              <a:gd name="connsiteX60" fmla="*/ 722561 w 1605470"/>
              <a:gd name="connsiteY60" fmla="*/ 4932692 h 6858000"/>
              <a:gd name="connsiteX61" fmla="*/ 737964 w 1605470"/>
              <a:gd name="connsiteY61" fmla="*/ 4858827 h 6858000"/>
              <a:gd name="connsiteX62" fmla="*/ 732118 w 1605470"/>
              <a:gd name="connsiteY62" fmla="*/ 4801535 h 6858000"/>
              <a:gd name="connsiteX63" fmla="*/ 739787 w 1605470"/>
              <a:gd name="connsiteY63" fmla="*/ 4797794 h 6858000"/>
              <a:gd name="connsiteX64" fmla="*/ 741081 w 1605470"/>
              <a:gd name="connsiteY64" fmla="*/ 4784526 h 6858000"/>
              <a:gd name="connsiteX65" fmla="*/ 742865 w 1605470"/>
              <a:gd name="connsiteY65" fmla="*/ 4781211 h 6858000"/>
              <a:gd name="connsiteX66" fmla="*/ 751652 w 1605470"/>
              <a:gd name="connsiteY66" fmla="*/ 4761984 h 6858000"/>
              <a:gd name="connsiteX67" fmla="*/ 747700 w 1605470"/>
              <a:gd name="connsiteY67" fmla="*/ 4690749 h 6858000"/>
              <a:gd name="connsiteX68" fmla="*/ 743180 w 1605470"/>
              <a:gd name="connsiteY68" fmla="*/ 4584173 h 6858000"/>
              <a:gd name="connsiteX69" fmla="*/ 738263 w 1605470"/>
              <a:gd name="connsiteY69" fmla="*/ 4444346 h 6858000"/>
              <a:gd name="connsiteX70" fmla="*/ 734828 w 1605470"/>
              <a:gd name="connsiteY70" fmla="*/ 4375228 h 6858000"/>
              <a:gd name="connsiteX71" fmla="*/ 715481 w 1605470"/>
              <a:gd name="connsiteY71" fmla="*/ 4214165 h 6858000"/>
              <a:gd name="connsiteX72" fmla="*/ 719554 w 1605470"/>
              <a:gd name="connsiteY72" fmla="*/ 4090296 h 6858000"/>
              <a:gd name="connsiteX73" fmla="*/ 704810 w 1605470"/>
              <a:gd name="connsiteY73" fmla="*/ 4033999 h 6858000"/>
              <a:gd name="connsiteX74" fmla="*/ 705959 w 1605470"/>
              <a:gd name="connsiteY74" fmla="*/ 4031933 h 6858000"/>
              <a:gd name="connsiteX75" fmla="*/ 704535 w 1605470"/>
              <a:gd name="connsiteY75" fmla="*/ 4013953 h 6858000"/>
              <a:gd name="connsiteX76" fmla="*/ 700443 w 1605470"/>
              <a:gd name="connsiteY76" fmla="*/ 4010511 h 6858000"/>
              <a:gd name="connsiteX77" fmla="*/ 698282 w 1605470"/>
              <a:gd name="connsiteY77" fmla="*/ 3998331 h 6858000"/>
              <a:gd name="connsiteX78" fmla="*/ 690830 w 1605470"/>
              <a:gd name="connsiteY78" fmla="*/ 3974753 h 6858000"/>
              <a:gd name="connsiteX79" fmla="*/ 692428 w 1605470"/>
              <a:gd name="connsiteY79" fmla="*/ 3969950 h 6858000"/>
              <a:gd name="connsiteX80" fmla="*/ 685850 w 1605470"/>
              <a:gd name="connsiteY80" fmla="*/ 3933779 h 6858000"/>
              <a:gd name="connsiteX81" fmla="*/ 687181 w 1605470"/>
              <a:gd name="connsiteY81" fmla="*/ 3933093 h 6858000"/>
              <a:gd name="connsiteX82" fmla="*/ 691535 w 1605470"/>
              <a:gd name="connsiteY82" fmla="*/ 3922082 h 6858000"/>
              <a:gd name="connsiteX83" fmla="*/ 696613 w 1605470"/>
              <a:gd name="connsiteY83" fmla="*/ 3901461 h 6858000"/>
              <a:gd name="connsiteX84" fmla="*/ 719207 w 1605470"/>
              <a:gd name="connsiteY84" fmla="*/ 3813873 h 6858000"/>
              <a:gd name="connsiteX85" fmla="*/ 718632 w 1605470"/>
              <a:gd name="connsiteY85" fmla="*/ 3806161 h 6858000"/>
              <a:gd name="connsiteX86" fmla="*/ 718939 w 1605470"/>
              <a:gd name="connsiteY86" fmla="*/ 3805957 h 6858000"/>
              <a:gd name="connsiteX87" fmla="*/ 718966 w 1605470"/>
              <a:gd name="connsiteY87" fmla="*/ 3797724 h 6858000"/>
              <a:gd name="connsiteX88" fmla="*/ 717581 w 1605470"/>
              <a:gd name="connsiteY88" fmla="*/ 3792098 h 6858000"/>
              <a:gd name="connsiteX89" fmla="*/ 716465 w 1605470"/>
              <a:gd name="connsiteY89" fmla="*/ 3777135 h 6858000"/>
              <a:gd name="connsiteX90" fmla="*/ 718198 w 1605470"/>
              <a:gd name="connsiteY90" fmla="*/ 3771656 h 6858000"/>
              <a:gd name="connsiteX91" fmla="*/ 721941 w 1605470"/>
              <a:gd name="connsiteY91" fmla="*/ 3769007 h 6858000"/>
              <a:gd name="connsiteX92" fmla="*/ 721407 w 1605470"/>
              <a:gd name="connsiteY92" fmla="*/ 3767709 h 6858000"/>
              <a:gd name="connsiteX93" fmla="*/ 730103 w 1605470"/>
              <a:gd name="connsiteY93" fmla="*/ 3738082 h 6858000"/>
              <a:gd name="connsiteX94" fmla="*/ 737449 w 1605470"/>
              <a:gd name="connsiteY94" fmla="*/ 3673397 h 6858000"/>
              <a:gd name="connsiteX95" fmla="*/ 736745 w 1605470"/>
              <a:gd name="connsiteY95" fmla="*/ 3637109 h 6858000"/>
              <a:gd name="connsiteX96" fmla="*/ 740188 w 1605470"/>
              <a:gd name="connsiteY96" fmla="*/ 3536883 h 6858000"/>
              <a:gd name="connsiteX97" fmla="*/ 747726 w 1605470"/>
              <a:gd name="connsiteY97" fmla="*/ 3435652 h 6858000"/>
              <a:gd name="connsiteX98" fmla="*/ 774383 w 1605470"/>
              <a:gd name="connsiteY98" fmla="*/ 3381564 h 6858000"/>
              <a:gd name="connsiteX99" fmla="*/ 774870 w 1605470"/>
              <a:gd name="connsiteY99" fmla="*/ 3375761 h 6858000"/>
              <a:gd name="connsiteX100" fmla="*/ 770510 w 1605470"/>
              <a:gd name="connsiteY100" fmla="*/ 3361844 h 6858000"/>
              <a:gd name="connsiteX101" fmla="*/ 767933 w 1605470"/>
              <a:gd name="connsiteY101" fmla="*/ 3356929 h 6858000"/>
              <a:gd name="connsiteX102" fmla="*/ 766158 w 1605470"/>
              <a:gd name="connsiteY102" fmla="*/ 3349058 h 6858000"/>
              <a:gd name="connsiteX103" fmla="*/ 766414 w 1605470"/>
              <a:gd name="connsiteY103" fmla="*/ 3348763 h 6858000"/>
              <a:gd name="connsiteX104" fmla="*/ 764166 w 1605470"/>
              <a:gd name="connsiteY104" fmla="*/ 3341588 h 6858000"/>
              <a:gd name="connsiteX105" fmla="*/ 749397 w 1605470"/>
              <a:gd name="connsiteY105" fmla="*/ 3307769 h 6858000"/>
              <a:gd name="connsiteX106" fmla="*/ 766960 w 1605470"/>
              <a:gd name="connsiteY106" fmla="*/ 3250522 h 6858000"/>
              <a:gd name="connsiteX107" fmla="*/ 767385 w 1605470"/>
              <a:gd name="connsiteY107" fmla="*/ 3229163 h 6858000"/>
              <a:gd name="connsiteX108" fmla="*/ 769208 w 1605470"/>
              <a:gd name="connsiteY108" fmla="*/ 3217217 h 6858000"/>
              <a:gd name="connsiteX109" fmla="*/ 770350 w 1605470"/>
              <a:gd name="connsiteY109" fmla="*/ 3216125 h 6858000"/>
              <a:gd name="connsiteX110" fmla="*/ 756043 w 1605470"/>
              <a:gd name="connsiteY110" fmla="*/ 3183755 h 6858000"/>
              <a:gd name="connsiteX111" fmla="*/ 756544 w 1605470"/>
              <a:gd name="connsiteY111" fmla="*/ 3178642 h 6858000"/>
              <a:gd name="connsiteX112" fmla="*/ 744144 w 1605470"/>
              <a:gd name="connsiteY112" fmla="*/ 3158586 h 6858000"/>
              <a:gd name="connsiteX113" fmla="*/ 739378 w 1605470"/>
              <a:gd name="connsiteY113" fmla="*/ 3147669 h 6858000"/>
              <a:gd name="connsiteX114" fmla="*/ 734648 w 1605470"/>
              <a:gd name="connsiteY114" fmla="*/ 3145733 h 6858000"/>
              <a:gd name="connsiteX115" fmla="*/ 729329 w 1605470"/>
              <a:gd name="connsiteY115" fmla="*/ 3129034 h 6858000"/>
              <a:gd name="connsiteX116" fmla="*/ 729994 w 1605470"/>
              <a:gd name="connsiteY116" fmla="*/ 3126682 h 6858000"/>
              <a:gd name="connsiteX117" fmla="*/ 720862 w 1605470"/>
              <a:gd name="connsiteY117" fmla="*/ 3114519 h 6858000"/>
              <a:gd name="connsiteX118" fmla="*/ 707471 w 1605470"/>
              <a:gd name="connsiteY118" fmla="*/ 3106272 h 6858000"/>
              <a:gd name="connsiteX119" fmla="*/ 680201 w 1605470"/>
              <a:gd name="connsiteY119" fmla="*/ 2958185 h 6858000"/>
              <a:gd name="connsiteX120" fmla="*/ 622815 w 1605470"/>
              <a:gd name="connsiteY120" fmla="*/ 2762989 h 6858000"/>
              <a:gd name="connsiteX121" fmla="*/ 571733 w 1605470"/>
              <a:gd name="connsiteY121" fmla="*/ 2554718 h 6858000"/>
              <a:gd name="connsiteX122" fmla="*/ 551827 w 1605470"/>
              <a:gd name="connsiteY122" fmla="*/ 2485734 h 6858000"/>
              <a:gd name="connsiteX123" fmla="*/ 542550 w 1605470"/>
              <a:gd name="connsiteY123" fmla="*/ 2447068 h 6858000"/>
              <a:gd name="connsiteX124" fmla="*/ 529511 w 1605470"/>
              <a:gd name="connsiteY124" fmla="*/ 2425819 h 6858000"/>
              <a:gd name="connsiteX125" fmla="*/ 528878 w 1605470"/>
              <a:gd name="connsiteY125" fmla="*/ 2408971 h 6858000"/>
              <a:gd name="connsiteX126" fmla="*/ 535510 w 1605470"/>
              <a:gd name="connsiteY126" fmla="*/ 2402874 h 6858000"/>
              <a:gd name="connsiteX127" fmla="*/ 538122 w 1605470"/>
              <a:gd name="connsiteY127" fmla="*/ 2381443 h 6858000"/>
              <a:gd name="connsiteX128" fmla="*/ 514451 w 1605470"/>
              <a:gd name="connsiteY128" fmla="*/ 2261920 h 6858000"/>
              <a:gd name="connsiteX129" fmla="*/ 504338 w 1605470"/>
              <a:gd name="connsiteY129" fmla="*/ 2195378 h 6858000"/>
              <a:gd name="connsiteX130" fmla="*/ 488555 w 1605470"/>
              <a:gd name="connsiteY130" fmla="*/ 2155135 h 6858000"/>
              <a:gd name="connsiteX131" fmla="*/ 486013 w 1605470"/>
              <a:gd name="connsiteY131" fmla="*/ 2118008 h 6858000"/>
              <a:gd name="connsiteX132" fmla="*/ 487006 w 1605470"/>
              <a:gd name="connsiteY132" fmla="*/ 2050531 h 6858000"/>
              <a:gd name="connsiteX133" fmla="*/ 478812 w 1605470"/>
              <a:gd name="connsiteY133" fmla="*/ 1963269 h 6858000"/>
              <a:gd name="connsiteX134" fmla="*/ 459990 w 1605470"/>
              <a:gd name="connsiteY134" fmla="*/ 1906352 h 6858000"/>
              <a:gd name="connsiteX135" fmla="*/ 436547 w 1605470"/>
              <a:gd name="connsiteY135" fmla="*/ 1861531 h 6858000"/>
              <a:gd name="connsiteX136" fmla="*/ 390346 w 1605470"/>
              <a:gd name="connsiteY136" fmla="*/ 1732919 h 6858000"/>
              <a:gd name="connsiteX137" fmla="*/ 362657 w 1605470"/>
              <a:gd name="connsiteY137" fmla="*/ 1663540 h 6858000"/>
              <a:gd name="connsiteX138" fmla="*/ 361783 w 1605470"/>
              <a:gd name="connsiteY138" fmla="*/ 1615777 h 6858000"/>
              <a:gd name="connsiteX139" fmla="*/ 342578 w 1605470"/>
              <a:gd name="connsiteY139" fmla="*/ 1563678 h 6858000"/>
              <a:gd name="connsiteX140" fmla="*/ 355658 w 1605470"/>
              <a:gd name="connsiteY140" fmla="*/ 1519474 h 6858000"/>
              <a:gd name="connsiteX141" fmla="*/ 348400 w 1605470"/>
              <a:gd name="connsiteY141" fmla="*/ 1477995 h 6858000"/>
              <a:gd name="connsiteX142" fmla="*/ 334485 w 1605470"/>
              <a:gd name="connsiteY142" fmla="*/ 1373769 h 6858000"/>
              <a:gd name="connsiteX143" fmla="*/ 342792 w 1605470"/>
              <a:gd name="connsiteY143" fmla="*/ 1307086 h 6858000"/>
              <a:gd name="connsiteX144" fmla="*/ 343980 w 1605470"/>
              <a:gd name="connsiteY144" fmla="*/ 1189033 h 6858000"/>
              <a:gd name="connsiteX145" fmla="*/ 348665 w 1605470"/>
              <a:gd name="connsiteY145" fmla="*/ 1168288 h 6858000"/>
              <a:gd name="connsiteX146" fmla="*/ 340947 w 1605470"/>
              <a:gd name="connsiteY146" fmla="*/ 1142577 h 6858000"/>
              <a:gd name="connsiteX147" fmla="*/ 330253 w 1605470"/>
              <a:gd name="connsiteY147" fmla="*/ 1088484 h 6858000"/>
              <a:gd name="connsiteX148" fmla="*/ 318989 w 1605470"/>
              <a:gd name="connsiteY148" fmla="*/ 1016103 h 6858000"/>
              <a:gd name="connsiteX149" fmla="*/ 320445 w 1605470"/>
              <a:gd name="connsiteY149" fmla="*/ 932283 h 6858000"/>
              <a:gd name="connsiteX150" fmla="*/ 322681 w 1605470"/>
              <a:gd name="connsiteY150" fmla="*/ 915925 h 6858000"/>
              <a:gd name="connsiteX151" fmla="*/ 315310 w 1605470"/>
              <a:gd name="connsiteY151" fmla="*/ 896999 h 6858000"/>
              <a:gd name="connsiteX152" fmla="*/ 284718 w 1605470"/>
              <a:gd name="connsiteY152" fmla="*/ 821517 h 6858000"/>
              <a:gd name="connsiteX153" fmla="*/ 263668 w 1605470"/>
              <a:gd name="connsiteY153" fmla="*/ 751353 h 6858000"/>
              <a:gd name="connsiteX154" fmla="*/ 263226 w 1605470"/>
              <a:gd name="connsiteY154" fmla="*/ 721230 h 6858000"/>
              <a:gd name="connsiteX155" fmla="*/ 248897 w 1605470"/>
              <a:gd name="connsiteY155" fmla="*/ 681659 h 6858000"/>
              <a:gd name="connsiteX156" fmla="*/ 234316 w 1605470"/>
              <a:gd name="connsiteY156" fmla="*/ 635218 h 6858000"/>
              <a:gd name="connsiteX157" fmla="*/ 239327 w 1605470"/>
              <a:gd name="connsiteY157" fmla="*/ 613763 h 6858000"/>
              <a:gd name="connsiteX158" fmla="*/ 225269 w 1605470"/>
              <a:gd name="connsiteY158" fmla="*/ 598582 h 6858000"/>
              <a:gd name="connsiteX159" fmla="*/ 224950 w 1605470"/>
              <a:gd name="connsiteY159" fmla="*/ 576846 h 6858000"/>
              <a:gd name="connsiteX160" fmla="*/ 204576 w 1605470"/>
              <a:gd name="connsiteY160" fmla="*/ 530055 h 6858000"/>
              <a:gd name="connsiteX161" fmla="*/ 219064 w 1605470"/>
              <a:gd name="connsiteY161" fmla="*/ 469651 h 6858000"/>
              <a:gd name="connsiteX162" fmla="*/ 195012 w 1605470"/>
              <a:gd name="connsiteY162" fmla="*/ 448559 h 6858000"/>
              <a:gd name="connsiteX163" fmla="*/ 201434 w 1605470"/>
              <a:gd name="connsiteY163" fmla="*/ 441529 h 6858000"/>
              <a:gd name="connsiteX164" fmla="*/ 200655 w 1605470"/>
              <a:gd name="connsiteY164" fmla="*/ 428927 h 6858000"/>
              <a:gd name="connsiteX165" fmla="*/ 190059 w 1605470"/>
              <a:gd name="connsiteY165" fmla="*/ 430161 h 6858000"/>
              <a:gd name="connsiteX166" fmla="*/ 167079 w 1605470"/>
              <a:gd name="connsiteY166" fmla="*/ 367211 h 6858000"/>
              <a:gd name="connsiteX167" fmla="*/ 124571 w 1605470"/>
              <a:gd name="connsiteY167" fmla="*/ 302178 h 6858000"/>
              <a:gd name="connsiteX168" fmla="*/ 103243 w 1605470"/>
              <a:gd name="connsiteY168" fmla="*/ 211375 h 6858000"/>
              <a:gd name="connsiteX169" fmla="*/ 94571 w 1605470"/>
              <a:gd name="connsiteY169" fmla="*/ 184179 h 6858000"/>
              <a:gd name="connsiteX170" fmla="*/ 13437 w 1605470"/>
              <a:gd name="connsiteY170" fmla="*/ 19287 h 6858000"/>
              <a:gd name="connsiteX171" fmla="*/ 0 w 1605470"/>
              <a:gd name="connsiteY17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44206 w 1605470"/>
              <a:gd name="connsiteY39" fmla="*/ 5641620 h 6858000"/>
              <a:gd name="connsiteX40" fmla="*/ 591557 w 1605470"/>
              <a:gd name="connsiteY40" fmla="*/ 5476393 h 6858000"/>
              <a:gd name="connsiteX41" fmla="*/ 622750 w 1605470"/>
              <a:gd name="connsiteY41" fmla="*/ 5396260 h 6858000"/>
              <a:gd name="connsiteX42" fmla="*/ 638731 w 1605470"/>
              <a:gd name="connsiteY42" fmla="*/ 5330009 h 6858000"/>
              <a:gd name="connsiteX43" fmla="*/ 672224 w 1605470"/>
              <a:gd name="connsiteY43" fmla="*/ 5273739 h 6858000"/>
              <a:gd name="connsiteX44" fmla="*/ 681823 w 1605470"/>
              <a:gd name="connsiteY44" fmla="*/ 5241779 h 6858000"/>
              <a:gd name="connsiteX45" fmla="*/ 693049 w 1605470"/>
              <a:gd name="connsiteY45" fmla="*/ 5225268 h 6858000"/>
              <a:gd name="connsiteX46" fmla="*/ 694069 w 1605470"/>
              <a:gd name="connsiteY46" fmla="*/ 5217684 h 6858000"/>
              <a:gd name="connsiteX47" fmla="*/ 701410 w 1605470"/>
              <a:gd name="connsiteY47" fmla="*/ 5193377 h 6858000"/>
              <a:gd name="connsiteX48" fmla="*/ 704713 w 1605470"/>
              <a:gd name="connsiteY48" fmla="*/ 5179288 h 6858000"/>
              <a:gd name="connsiteX49" fmla="*/ 705697 w 1605470"/>
              <a:gd name="connsiteY49" fmla="*/ 5173621 h 6858000"/>
              <a:gd name="connsiteX50" fmla="*/ 701331 w 1605470"/>
              <a:gd name="connsiteY50" fmla="*/ 5159961 h 6858000"/>
              <a:gd name="connsiteX51" fmla="*/ 708008 w 1605470"/>
              <a:gd name="connsiteY51" fmla="*/ 5144295 h 6858000"/>
              <a:gd name="connsiteX52" fmla="*/ 704941 w 1605470"/>
              <a:gd name="connsiteY52" fmla="*/ 5125185 h 6858000"/>
              <a:gd name="connsiteX53" fmla="*/ 711771 w 1605470"/>
              <a:gd name="connsiteY53" fmla="*/ 5121884 h 6858000"/>
              <a:gd name="connsiteX54" fmla="*/ 718807 w 1605470"/>
              <a:gd name="connsiteY54" fmla="*/ 5067850 h 6858000"/>
              <a:gd name="connsiteX55" fmla="*/ 721538 w 1605470"/>
              <a:gd name="connsiteY55" fmla="*/ 5060861 h 6858000"/>
              <a:gd name="connsiteX56" fmla="*/ 718242 w 1605470"/>
              <a:gd name="connsiteY56" fmla="*/ 5034192 h 6858000"/>
              <a:gd name="connsiteX57" fmla="*/ 719796 w 1605470"/>
              <a:gd name="connsiteY57" fmla="*/ 4993030 h 6858000"/>
              <a:gd name="connsiteX58" fmla="*/ 726705 w 1605470"/>
              <a:gd name="connsiteY58" fmla="*/ 4946844 h 6858000"/>
              <a:gd name="connsiteX59" fmla="*/ 722561 w 1605470"/>
              <a:gd name="connsiteY59" fmla="*/ 4932692 h 6858000"/>
              <a:gd name="connsiteX60" fmla="*/ 737964 w 1605470"/>
              <a:gd name="connsiteY60" fmla="*/ 4858827 h 6858000"/>
              <a:gd name="connsiteX61" fmla="*/ 732118 w 1605470"/>
              <a:gd name="connsiteY61" fmla="*/ 4801535 h 6858000"/>
              <a:gd name="connsiteX62" fmla="*/ 739787 w 1605470"/>
              <a:gd name="connsiteY62" fmla="*/ 4797794 h 6858000"/>
              <a:gd name="connsiteX63" fmla="*/ 741081 w 1605470"/>
              <a:gd name="connsiteY63" fmla="*/ 4784526 h 6858000"/>
              <a:gd name="connsiteX64" fmla="*/ 742865 w 1605470"/>
              <a:gd name="connsiteY64" fmla="*/ 4781211 h 6858000"/>
              <a:gd name="connsiteX65" fmla="*/ 751652 w 1605470"/>
              <a:gd name="connsiteY65" fmla="*/ 4761984 h 6858000"/>
              <a:gd name="connsiteX66" fmla="*/ 747700 w 1605470"/>
              <a:gd name="connsiteY66" fmla="*/ 4690749 h 6858000"/>
              <a:gd name="connsiteX67" fmla="*/ 743180 w 1605470"/>
              <a:gd name="connsiteY67" fmla="*/ 4584173 h 6858000"/>
              <a:gd name="connsiteX68" fmla="*/ 738263 w 1605470"/>
              <a:gd name="connsiteY68" fmla="*/ 4444346 h 6858000"/>
              <a:gd name="connsiteX69" fmla="*/ 734828 w 1605470"/>
              <a:gd name="connsiteY69" fmla="*/ 4375228 h 6858000"/>
              <a:gd name="connsiteX70" fmla="*/ 715481 w 1605470"/>
              <a:gd name="connsiteY70" fmla="*/ 4214165 h 6858000"/>
              <a:gd name="connsiteX71" fmla="*/ 719554 w 1605470"/>
              <a:gd name="connsiteY71" fmla="*/ 4090296 h 6858000"/>
              <a:gd name="connsiteX72" fmla="*/ 704810 w 1605470"/>
              <a:gd name="connsiteY72" fmla="*/ 4033999 h 6858000"/>
              <a:gd name="connsiteX73" fmla="*/ 705959 w 1605470"/>
              <a:gd name="connsiteY73" fmla="*/ 4031933 h 6858000"/>
              <a:gd name="connsiteX74" fmla="*/ 704535 w 1605470"/>
              <a:gd name="connsiteY74" fmla="*/ 4013953 h 6858000"/>
              <a:gd name="connsiteX75" fmla="*/ 700443 w 1605470"/>
              <a:gd name="connsiteY75" fmla="*/ 4010511 h 6858000"/>
              <a:gd name="connsiteX76" fmla="*/ 698282 w 1605470"/>
              <a:gd name="connsiteY76" fmla="*/ 3998331 h 6858000"/>
              <a:gd name="connsiteX77" fmla="*/ 690830 w 1605470"/>
              <a:gd name="connsiteY77" fmla="*/ 3974753 h 6858000"/>
              <a:gd name="connsiteX78" fmla="*/ 692428 w 1605470"/>
              <a:gd name="connsiteY78" fmla="*/ 3969950 h 6858000"/>
              <a:gd name="connsiteX79" fmla="*/ 685850 w 1605470"/>
              <a:gd name="connsiteY79" fmla="*/ 3933779 h 6858000"/>
              <a:gd name="connsiteX80" fmla="*/ 687181 w 1605470"/>
              <a:gd name="connsiteY80" fmla="*/ 3933093 h 6858000"/>
              <a:gd name="connsiteX81" fmla="*/ 691535 w 1605470"/>
              <a:gd name="connsiteY81" fmla="*/ 3922082 h 6858000"/>
              <a:gd name="connsiteX82" fmla="*/ 696613 w 1605470"/>
              <a:gd name="connsiteY82" fmla="*/ 3901461 h 6858000"/>
              <a:gd name="connsiteX83" fmla="*/ 719207 w 1605470"/>
              <a:gd name="connsiteY83" fmla="*/ 3813873 h 6858000"/>
              <a:gd name="connsiteX84" fmla="*/ 718632 w 1605470"/>
              <a:gd name="connsiteY84" fmla="*/ 3806161 h 6858000"/>
              <a:gd name="connsiteX85" fmla="*/ 718939 w 1605470"/>
              <a:gd name="connsiteY85" fmla="*/ 3805957 h 6858000"/>
              <a:gd name="connsiteX86" fmla="*/ 718966 w 1605470"/>
              <a:gd name="connsiteY86" fmla="*/ 3797724 h 6858000"/>
              <a:gd name="connsiteX87" fmla="*/ 717581 w 1605470"/>
              <a:gd name="connsiteY87" fmla="*/ 3792098 h 6858000"/>
              <a:gd name="connsiteX88" fmla="*/ 716465 w 1605470"/>
              <a:gd name="connsiteY88" fmla="*/ 3777135 h 6858000"/>
              <a:gd name="connsiteX89" fmla="*/ 718198 w 1605470"/>
              <a:gd name="connsiteY89" fmla="*/ 3771656 h 6858000"/>
              <a:gd name="connsiteX90" fmla="*/ 721941 w 1605470"/>
              <a:gd name="connsiteY90" fmla="*/ 3769007 h 6858000"/>
              <a:gd name="connsiteX91" fmla="*/ 721407 w 1605470"/>
              <a:gd name="connsiteY91" fmla="*/ 3767709 h 6858000"/>
              <a:gd name="connsiteX92" fmla="*/ 730103 w 1605470"/>
              <a:gd name="connsiteY92" fmla="*/ 3738082 h 6858000"/>
              <a:gd name="connsiteX93" fmla="*/ 737449 w 1605470"/>
              <a:gd name="connsiteY93" fmla="*/ 3673397 h 6858000"/>
              <a:gd name="connsiteX94" fmla="*/ 736745 w 1605470"/>
              <a:gd name="connsiteY94" fmla="*/ 3637109 h 6858000"/>
              <a:gd name="connsiteX95" fmla="*/ 740188 w 1605470"/>
              <a:gd name="connsiteY95" fmla="*/ 3536883 h 6858000"/>
              <a:gd name="connsiteX96" fmla="*/ 747726 w 1605470"/>
              <a:gd name="connsiteY96" fmla="*/ 3435652 h 6858000"/>
              <a:gd name="connsiteX97" fmla="*/ 774383 w 1605470"/>
              <a:gd name="connsiteY97" fmla="*/ 3381564 h 6858000"/>
              <a:gd name="connsiteX98" fmla="*/ 774870 w 1605470"/>
              <a:gd name="connsiteY98" fmla="*/ 3375761 h 6858000"/>
              <a:gd name="connsiteX99" fmla="*/ 770510 w 1605470"/>
              <a:gd name="connsiteY99" fmla="*/ 3361844 h 6858000"/>
              <a:gd name="connsiteX100" fmla="*/ 767933 w 1605470"/>
              <a:gd name="connsiteY100" fmla="*/ 3356929 h 6858000"/>
              <a:gd name="connsiteX101" fmla="*/ 766158 w 1605470"/>
              <a:gd name="connsiteY101" fmla="*/ 3349058 h 6858000"/>
              <a:gd name="connsiteX102" fmla="*/ 766414 w 1605470"/>
              <a:gd name="connsiteY102" fmla="*/ 3348763 h 6858000"/>
              <a:gd name="connsiteX103" fmla="*/ 764166 w 1605470"/>
              <a:gd name="connsiteY103" fmla="*/ 3341588 h 6858000"/>
              <a:gd name="connsiteX104" fmla="*/ 749397 w 1605470"/>
              <a:gd name="connsiteY104" fmla="*/ 3307769 h 6858000"/>
              <a:gd name="connsiteX105" fmla="*/ 766960 w 1605470"/>
              <a:gd name="connsiteY105" fmla="*/ 3250522 h 6858000"/>
              <a:gd name="connsiteX106" fmla="*/ 767385 w 1605470"/>
              <a:gd name="connsiteY106" fmla="*/ 3229163 h 6858000"/>
              <a:gd name="connsiteX107" fmla="*/ 769208 w 1605470"/>
              <a:gd name="connsiteY107" fmla="*/ 3217217 h 6858000"/>
              <a:gd name="connsiteX108" fmla="*/ 770350 w 1605470"/>
              <a:gd name="connsiteY108" fmla="*/ 3216125 h 6858000"/>
              <a:gd name="connsiteX109" fmla="*/ 756043 w 1605470"/>
              <a:gd name="connsiteY109" fmla="*/ 3183755 h 6858000"/>
              <a:gd name="connsiteX110" fmla="*/ 756544 w 1605470"/>
              <a:gd name="connsiteY110" fmla="*/ 3178642 h 6858000"/>
              <a:gd name="connsiteX111" fmla="*/ 744144 w 1605470"/>
              <a:gd name="connsiteY111" fmla="*/ 3158586 h 6858000"/>
              <a:gd name="connsiteX112" fmla="*/ 739378 w 1605470"/>
              <a:gd name="connsiteY112" fmla="*/ 3147669 h 6858000"/>
              <a:gd name="connsiteX113" fmla="*/ 734648 w 1605470"/>
              <a:gd name="connsiteY113" fmla="*/ 3145733 h 6858000"/>
              <a:gd name="connsiteX114" fmla="*/ 729329 w 1605470"/>
              <a:gd name="connsiteY114" fmla="*/ 3129034 h 6858000"/>
              <a:gd name="connsiteX115" fmla="*/ 729994 w 1605470"/>
              <a:gd name="connsiteY115" fmla="*/ 3126682 h 6858000"/>
              <a:gd name="connsiteX116" fmla="*/ 720862 w 1605470"/>
              <a:gd name="connsiteY116" fmla="*/ 3114519 h 6858000"/>
              <a:gd name="connsiteX117" fmla="*/ 707471 w 1605470"/>
              <a:gd name="connsiteY117" fmla="*/ 3106272 h 6858000"/>
              <a:gd name="connsiteX118" fmla="*/ 680201 w 1605470"/>
              <a:gd name="connsiteY118" fmla="*/ 2958185 h 6858000"/>
              <a:gd name="connsiteX119" fmla="*/ 622815 w 1605470"/>
              <a:gd name="connsiteY119" fmla="*/ 2762989 h 6858000"/>
              <a:gd name="connsiteX120" fmla="*/ 571733 w 1605470"/>
              <a:gd name="connsiteY120" fmla="*/ 2554718 h 6858000"/>
              <a:gd name="connsiteX121" fmla="*/ 551827 w 1605470"/>
              <a:gd name="connsiteY121" fmla="*/ 2485734 h 6858000"/>
              <a:gd name="connsiteX122" fmla="*/ 542550 w 1605470"/>
              <a:gd name="connsiteY122" fmla="*/ 2447068 h 6858000"/>
              <a:gd name="connsiteX123" fmla="*/ 529511 w 1605470"/>
              <a:gd name="connsiteY123" fmla="*/ 2425819 h 6858000"/>
              <a:gd name="connsiteX124" fmla="*/ 528878 w 1605470"/>
              <a:gd name="connsiteY124" fmla="*/ 2408971 h 6858000"/>
              <a:gd name="connsiteX125" fmla="*/ 535510 w 1605470"/>
              <a:gd name="connsiteY125" fmla="*/ 2402874 h 6858000"/>
              <a:gd name="connsiteX126" fmla="*/ 538122 w 1605470"/>
              <a:gd name="connsiteY126" fmla="*/ 2381443 h 6858000"/>
              <a:gd name="connsiteX127" fmla="*/ 514451 w 1605470"/>
              <a:gd name="connsiteY127" fmla="*/ 2261920 h 6858000"/>
              <a:gd name="connsiteX128" fmla="*/ 504338 w 1605470"/>
              <a:gd name="connsiteY128" fmla="*/ 2195378 h 6858000"/>
              <a:gd name="connsiteX129" fmla="*/ 488555 w 1605470"/>
              <a:gd name="connsiteY129" fmla="*/ 2155135 h 6858000"/>
              <a:gd name="connsiteX130" fmla="*/ 486013 w 1605470"/>
              <a:gd name="connsiteY130" fmla="*/ 2118008 h 6858000"/>
              <a:gd name="connsiteX131" fmla="*/ 487006 w 1605470"/>
              <a:gd name="connsiteY131" fmla="*/ 2050531 h 6858000"/>
              <a:gd name="connsiteX132" fmla="*/ 478812 w 1605470"/>
              <a:gd name="connsiteY132" fmla="*/ 1963269 h 6858000"/>
              <a:gd name="connsiteX133" fmla="*/ 459990 w 1605470"/>
              <a:gd name="connsiteY133" fmla="*/ 1906352 h 6858000"/>
              <a:gd name="connsiteX134" fmla="*/ 436547 w 1605470"/>
              <a:gd name="connsiteY134" fmla="*/ 1861531 h 6858000"/>
              <a:gd name="connsiteX135" fmla="*/ 390346 w 1605470"/>
              <a:gd name="connsiteY135" fmla="*/ 1732919 h 6858000"/>
              <a:gd name="connsiteX136" fmla="*/ 362657 w 1605470"/>
              <a:gd name="connsiteY136" fmla="*/ 1663540 h 6858000"/>
              <a:gd name="connsiteX137" fmla="*/ 361783 w 1605470"/>
              <a:gd name="connsiteY137" fmla="*/ 1615777 h 6858000"/>
              <a:gd name="connsiteX138" fmla="*/ 342578 w 1605470"/>
              <a:gd name="connsiteY138" fmla="*/ 1563678 h 6858000"/>
              <a:gd name="connsiteX139" fmla="*/ 355658 w 1605470"/>
              <a:gd name="connsiteY139" fmla="*/ 1519474 h 6858000"/>
              <a:gd name="connsiteX140" fmla="*/ 348400 w 1605470"/>
              <a:gd name="connsiteY140" fmla="*/ 1477995 h 6858000"/>
              <a:gd name="connsiteX141" fmla="*/ 334485 w 1605470"/>
              <a:gd name="connsiteY141" fmla="*/ 1373769 h 6858000"/>
              <a:gd name="connsiteX142" fmla="*/ 342792 w 1605470"/>
              <a:gd name="connsiteY142" fmla="*/ 1307086 h 6858000"/>
              <a:gd name="connsiteX143" fmla="*/ 343980 w 1605470"/>
              <a:gd name="connsiteY143" fmla="*/ 1189033 h 6858000"/>
              <a:gd name="connsiteX144" fmla="*/ 348665 w 1605470"/>
              <a:gd name="connsiteY144" fmla="*/ 1168288 h 6858000"/>
              <a:gd name="connsiteX145" fmla="*/ 340947 w 1605470"/>
              <a:gd name="connsiteY145" fmla="*/ 1142577 h 6858000"/>
              <a:gd name="connsiteX146" fmla="*/ 330253 w 1605470"/>
              <a:gd name="connsiteY146" fmla="*/ 1088484 h 6858000"/>
              <a:gd name="connsiteX147" fmla="*/ 318989 w 1605470"/>
              <a:gd name="connsiteY147" fmla="*/ 1016103 h 6858000"/>
              <a:gd name="connsiteX148" fmla="*/ 320445 w 1605470"/>
              <a:gd name="connsiteY148" fmla="*/ 932283 h 6858000"/>
              <a:gd name="connsiteX149" fmla="*/ 322681 w 1605470"/>
              <a:gd name="connsiteY149" fmla="*/ 915925 h 6858000"/>
              <a:gd name="connsiteX150" fmla="*/ 315310 w 1605470"/>
              <a:gd name="connsiteY150" fmla="*/ 896999 h 6858000"/>
              <a:gd name="connsiteX151" fmla="*/ 284718 w 1605470"/>
              <a:gd name="connsiteY151" fmla="*/ 821517 h 6858000"/>
              <a:gd name="connsiteX152" fmla="*/ 263668 w 1605470"/>
              <a:gd name="connsiteY152" fmla="*/ 751353 h 6858000"/>
              <a:gd name="connsiteX153" fmla="*/ 263226 w 1605470"/>
              <a:gd name="connsiteY153" fmla="*/ 721230 h 6858000"/>
              <a:gd name="connsiteX154" fmla="*/ 248897 w 1605470"/>
              <a:gd name="connsiteY154" fmla="*/ 681659 h 6858000"/>
              <a:gd name="connsiteX155" fmla="*/ 234316 w 1605470"/>
              <a:gd name="connsiteY155" fmla="*/ 635218 h 6858000"/>
              <a:gd name="connsiteX156" fmla="*/ 239327 w 1605470"/>
              <a:gd name="connsiteY156" fmla="*/ 613763 h 6858000"/>
              <a:gd name="connsiteX157" fmla="*/ 225269 w 1605470"/>
              <a:gd name="connsiteY157" fmla="*/ 598582 h 6858000"/>
              <a:gd name="connsiteX158" fmla="*/ 224950 w 1605470"/>
              <a:gd name="connsiteY158" fmla="*/ 576846 h 6858000"/>
              <a:gd name="connsiteX159" fmla="*/ 204576 w 1605470"/>
              <a:gd name="connsiteY159" fmla="*/ 530055 h 6858000"/>
              <a:gd name="connsiteX160" fmla="*/ 219064 w 1605470"/>
              <a:gd name="connsiteY160" fmla="*/ 469651 h 6858000"/>
              <a:gd name="connsiteX161" fmla="*/ 195012 w 1605470"/>
              <a:gd name="connsiteY161" fmla="*/ 448559 h 6858000"/>
              <a:gd name="connsiteX162" fmla="*/ 201434 w 1605470"/>
              <a:gd name="connsiteY162" fmla="*/ 441529 h 6858000"/>
              <a:gd name="connsiteX163" fmla="*/ 200655 w 1605470"/>
              <a:gd name="connsiteY163" fmla="*/ 428927 h 6858000"/>
              <a:gd name="connsiteX164" fmla="*/ 190059 w 1605470"/>
              <a:gd name="connsiteY164" fmla="*/ 430161 h 6858000"/>
              <a:gd name="connsiteX165" fmla="*/ 167079 w 1605470"/>
              <a:gd name="connsiteY165" fmla="*/ 367211 h 6858000"/>
              <a:gd name="connsiteX166" fmla="*/ 124571 w 1605470"/>
              <a:gd name="connsiteY166" fmla="*/ 302178 h 6858000"/>
              <a:gd name="connsiteX167" fmla="*/ 103243 w 1605470"/>
              <a:gd name="connsiteY167" fmla="*/ 211375 h 6858000"/>
              <a:gd name="connsiteX168" fmla="*/ 94571 w 1605470"/>
              <a:gd name="connsiteY168" fmla="*/ 184179 h 6858000"/>
              <a:gd name="connsiteX169" fmla="*/ 13437 w 1605470"/>
              <a:gd name="connsiteY169" fmla="*/ 19287 h 6858000"/>
              <a:gd name="connsiteX170" fmla="*/ 0 w 1605470"/>
              <a:gd name="connsiteY170"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74383 w 1605470"/>
              <a:gd name="connsiteY96" fmla="*/ 3381564 h 6858000"/>
              <a:gd name="connsiteX97" fmla="*/ 774870 w 1605470"/>
              <a:gd name="connsiteY97" fmla="*/ 3375761 h 6858000"/>
              <a:gd name="connsiteX98" fmla="*/ 770510 w 1605470"/>
              <a:gd name="connsiteY98" fmla="*/ 3361844 h 6858000"/>
              <a:gd name="connsiteX99" fmla="*/ 767933 w 1605470"/>
              <a:gd name="connsiteY99" fmla="*/ 3356929 h 6858000"/>
              <a:gd name="connsiteX100" fmla="*/ 766158 w 1605470"/>
              <a:gd name="connsiteY100" fmla="*/ 3349058 h 6858000"/>
              <a:gd name="connsiteX101" fmla="*/ 766414 w 1605470"/>
              <a:gd name="connsiteY101" fmla="*/ 3348763 h 6858000"/>
              <a:gd name="connsiteX102" fmla="*/ 764166 w 1605470"/>
              <a:gd name="connsiteY102" fmla="*/ 3341588 h 6858000"/>
              <a:gd name="connsiteX103" fmla="*/ 749397 w 1605470"/>
              <a:gd name="connsiteY103" fmla="*/ 3307769 h 6858000"/>
              <a:gd name="connsiteX104" fmla="*/ 766960 w 1605470"/>
              <a:gd name="connsiteY104" fmla="*/ 3250522 h 6858000"/>
              <a:gd name="connsiteX105" fmla="*/ 767385 w 1605470"/>
              <a:gd name="connsiteY105" fmla="*/ 3229163 h 6858000"/>
              <a:gd name="connsiteX106" fmla="*/ 769208 w 1605470"/>
              <a:gd name="connsiteY106" fmla="*/ 3217217 h 6858000"/>
              <a:gd name="connsiteX107" fmla="*/ 770350 w 1605470"/>
              <a:gd name="connsiteY107" fmla="*/ 3216125 h 6858000"/>
              <a:gd name="connsiteX108" fmla="*/ 756043 w 1605470"/>
              <a:gd name="connsiteY108" fmla="*/ 3183755 h 6858000"/>
              <a:gd name="connsiteX109" fmla="*/ 756544 w 1605470"/>
              <a:gd name="connsiteY109" fmla="*/ 3178642 h 6858000"/>
              <a:gd name="connsiteX110" fmla="*/ 744144 w 1605470"/>
              <a:gd name="connsiteY110" fmla="*/ 3158586 h 6858000"/>
              <a:gd name="connsiteX111" fmla="*/ 739378 w 1605470"/>
              <a:gd name="connsiteY111" fmla="*/ 3147669 h 6858000"/>
              <a:gd name="connsiteX112" fmla="*/ 734648 w 1605470"/>
              <a:gd name="connsiteY112" fmla="*/ 3145733 h 6858000"/>
              <a:gd name="connsiteX113" fmla="*/ 729329 w 1605470"/>
              <a:gd name="connsiteY113" fmla="*/ 3129034 h 6858000"/>
              <a:gd name="connsiteX114" fmla="*/ 729994 w 1605470"/>
              <a:gd name="connsiteY114" fmla="*/ 3126682 h 6858000"/>
              <a:gd name="connsiteX115" fmla="*/ 720862 w 1605470"/>
              <a:gd name="connsiteY115" fmla="*/ 3114519 h 6858000"/>
              <a:gd name="connsiteX116" fmla="*/ 707471 w 1605470"/>
              <a:gd name="connsiteY116" fmla="*/ 3106272 h 6858000"/>
              <a:gd name="connsiteX117" fmla="*/ 680201 w 1605470"/>
              <a:gd name="connsiteY117" fmla="*/ 2958185 h 6858000"/>
              <a:gd name="connsiteX118" fmla="*/ 622815 w 1605470"/>
              <a:gd name="connsiteY118" fmla="*/ 2762989 h 6858000"/>
              <a:gd name="connsiteX119" fmla="*/ 571733 w 1605470"/>
              <a:gd name="connsiteY119" fmla="*/ 2554718 h 6858000"/>
              <a:gd name="connsiteX120" fmla="*/ 551827 w 1605470"/>
              <a:gd name="connsiteY120" fmla="*/ 2485734 h 6858000"/>
              <a:gd name="connsiteX121" fmla="*/ 542550 w 1605470"/>
              <a:gd name="connsiteY121" fmla="*/ 2447068 h 6858000"/>
              <a:gd name="connsiteX122" fmla="*/ 529511 w 1605470"/>
              <a:gd name="connsiteY122" fmla="*/ 2425819 h 6858000"/>
              <a:gd name="connsiteX123" fmla="*/ 528878 w 1605470"/>
              <a:gd name="connsiteY123" fmla="*/ 2408971 h 6858000"/>
              <a:gd name="connsiteX124" fmla="*/ 535510 w 1605470"/>
              <a:gd name="connsiteY124" fmla="*/ 2402874 h 6858000"/>
              <a:gd name="connsiteX125" fmla="*/ 538122 w 1605470"/>
              <a:gd name="connsiteY125" fmla="*/ 2381443 h 6858000"/>
              <a:gd name="connsiteX126" fmla="*/ 514451 w 1605470"/>
              <a:gd name="connsiteY126" fmla="*/ 2261920 h 6858000"/>
              <a:gd name="connsiteX127" fmla="*/ 504338 w 1605470"/>
              <a:gd name="connsiteY127" fmla="*/ 2195378 h 6858000"/>
              <a:gd name="connsiteX128" fmla="*/ 488555 w 1605470"/>
              <a:gd name="connsiteY128" fmla="*/ 2155135 h 6858000"/>
              <a:gd name="connsiteX129" fmla="*/ 486013 w 1605470"/>
              <a:gd name="connsiteY129" fmla="*/ 2118008 h 6858000"/>
              <a:gd name="connsiteX130" fmla="*/ 487006 w 1605470"/>
              <a:gd name="connsiteY130" fmla="*/ 2050531 h 6858000"/>
              <a:gd name="connsiteX131" fmla="*/ 478812 w 1605470"/>
              <a:gd name="connsiteY131" fmla="*/ 1963269 h 6858000"/>
              <a:gd name="connsiteX132" fmla="*/ 459990 w 1605470"/>
              <a:gd name="connsiteY132" fmla="*/ 1906352 h 6858000"/>
              <a:gd name="connsiteX133" fmla="*/ 436547 w 1605470"/>
              <a:gd name="connsiteY133" fmla="*/ 1861531 h 6858000"/>
              <a:gd name="connsiteX134" fmla="*/ 390346 w 1605470"/>
              <a:gd name="connsiteY134" fmla="*/ 1732919 h 6858000"/>
              <a:gd name="connsiteX135" fmla="*/ 362657 w 1605470"/>
              <a:gd name="connsiteY135" fmla="*/ 1663540 h 6858000"/>
              <a:gd name="connsiteX136" fmla="*/ 361783 w 1605470"/>
              <a:gd name="connsiteY136" fmla="*/ 1615777 h 6858000"/>
              <a:gd name="connsiteX137" fmla="*/ 342578 w 1605470"/>
              <a:gd name="connsiteY137" fmla="*/ 1563678 h 6858000"/>
              <a:gd name="connsiteX138" fmla="*/ 355658 w 1605470"/>
              <a:gd name="connsiteY138" fmla="*/ 1519474 h 6858000"/>
              <a:gd name="connsiteX139" fmla="*/ 348400 w 1605470"/>
              <a:gd name="connsiteY139" fmla="*/ 1477995 h 6858000"/>
              <a:gd name="connsiteX140" fmla="*/ 334485 w 1605470"/>
              <a:gd name="connsiteY140" fmla="*/ 1373769 h 6858000"/>
              <a:gd name="connsiteX141" fmla="*/ 342792 w 1605470"/>
              <a:gd name="connsiteY141" fmla="*/ 1307086 h 6858000"/>
              <a:gd name="connsiteX142" fmla="*/ 343980 w 1605470"/>
              <a:gd name="connsiteY142" fmla="*/ 1189033 h 6858000"/>
              <a:gd name="connsiteX143" fmla="*/ 348665 w 1605470"/>
              <a:gd name="connsiteY143" fmla="*/ 1168288 h 6858000"/>
              <a:gd name="connsiteX144" fmla="*/ 340947 w 1605470"/>
              <a:gd name="connsiteY144" fmla="*/ 1142577 h 6858000"/>
              <a:gd name="connsiteX145" fmla="*/ 330253 w 1605470"/>
              <a:gd name="connsiteY145" fmla="*/ 1088484 h 6858000"/>
              <a:gd name="connsiteX146" fmla="*/ 318989 w 1605470"/>
              <a:gd name="connsiteY146" fmla="*/ 1016103 h 6858000"/>
              <a:gd name="connsiteX147" fmla="*/ 320445 w 1605470"/>
              <a:gd name="connsiteY147" fmla="*/ 932283 h 6858000"/>
              <a:gd name="connsiteX148" fmla="*/ 322681 w 1605470"/>
              <a:gd name="connsiteY148" fmla="*/ 915925 h 6858000"/>
              <a:gd name="connsiteX149" fmla="*/ 315310 w 1605470"/>
              <a:gd name="connsiteY149" fmla="*/ 896999 h 6858000"/>
              <a:gd name="connsiteX150" fmla="*/ 284718 w 1605470"/>
              <a:gd name="connsiteY150" fmla="*/ 821517 h 6858000"/>
              <a:gd name="connsiteX151" fmla="*/ 263668 w 1605470"/>
              <a:gd name="connsiteY151" fmla="*/ 751353 h 6858000"/>
              <a:gd name="connsiteX152" fmla="*/ 263226 w 1605470"/>
              <a:gd name="connsiteY152" fmla="*/ 721230 h 6858000"/>
              <a:gd name="connsiteX153" fmla="*/ 248897 w 1605470"/>
              <a:gd name="connsiteY153" fmla="*/ 681659 h 6858000"/>
              <a:gd name="connsiteX154" fmla="*/ 234316 w 1605470"/>
              <a:gd name="connsiteY154" fmla="*/ 635218 h 6858000"/>
              <a:gd name="connsiteX155" fmla="*/ 239327 w 1605470"/>
              <a:gd name="connsiteY155" fmla="*/ 613763 h 6858000"/>
              <a:gd name="connsiteX156" fmla="*/ 225269 w 1605470"/>
              <a:gd name="connsiteY156" fmla="*/ 598582 h 6858000"/>
              <a:gd name="connsiteX157" fmla="*/ 224950 w 1605470"/>
              <a:gd name="connsiteY157" fmla="*/ 576846 h 6858000"/>
              <a:gd name="connsiteX158" fmla="*/ 204576 w 1605470"/>
              <a:gd name="connsiteY158" fmla="*/ 530055 h 6858000"/>
              <a:gd name="connsiteX159" fmla="*/ 219064 w 1605470"/>
              <a:gd name="connsiteY159" fmla="*/ 469651 h 6858000"/>
              <a:gd name="connsiteX160" fmla="*/ 195012 w 1605470"/>
              <a:gd name="connsiteY160" fmla="*/ 448559 h 6858000"/>
              <a:gd name="connsiteX161" fmla="*/ 201434 w 1605470"/>
              <a:gd name="connsiteY161" fmla="*/ 441529 h 6858000"/>
              <a:gd name="connsiteX162" fmla="*/ 200655 w 1605470"/>
              <a:gd name="connsiteY162" fmla="*/ 428927 h 6858000"/>
              <a:gd name="connsiteX163" fmla="*/ 190059 w 1605470"/>
              <a:gd name="connsiteY163" fmla="*/ 430161 h 6858000"/>
              <a:gd name="connsiteX164" fmla="*/ 167079 w 1605470"/>
              <a:gd name="connsiteY164" fmla="*/ 367211 h 6858000"/>
              <a:gd name="connsiteX165" fmla="*/ 124571 w 1605470"/>
              <a:gd name="connsiteY165" fmla="*/ 302178 h 6858000"/>
              <a:gd name="connsiteX166" fmla="*/ 103243 w 1605470"/>
              <a:gd name="connsiteY166" fmla="*/ 211375 h 6858000"/>
              <a:gd name="connsiteX167" fmla="*/ 94571 w 1605470"/>
              <a:gd name="connsiteY167" fmla="*/ 184179 h 6858000"/>
              <a:gd name="connsiteX168" fmla="*/ 13437 w 1605470"/>
              <a:gd name="connsiteY168" fmla="*/ 19287 h 6858000"/>
              <a:gd name="connsiteX169" fmla="*/ 0 w 1605470"/>
              <a:gd name="connsiteY169"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74383 w 1605470"/>
              <a:gd name="connsiteY96" fmla="*/ 3381564 h 6858000"/>
              <a:gd name="connsiteX97" fmla="*/ 774870 w 1605470"/>
              <a:gd name="connsiteY97" fmla="*/ 3375761 h 6858000"/>
              <a:gd name="connsiteX98" fmla="*/ 770510 w 1605470"/>
              <a:gd name="connsiteY98" fmla="*/ 3361844 h 6858000"/>
              <a:gd name="connsiteX99" fmla="*/ 767933 w 1605470"/>
              <a:gd name="connsiteY99" fmla="*/ 3356929 h 6858000"/>
              <a:gd name="connsiteX100" fmla="*/ 766158 w 1605470"/>
              <a:gd name="connsiteY100" fmla="*/ 3349058 h 6858000"/>
              <a:gd name="connsiteX101" fmla="*/ 766414 w 1605470"/>
              <a:gd name="connsiteY101" fmla="*/ 3348763 h 6858000"/>
              <a:gd name="connsiteX102" fmla="*/ 764166 w 1605470"/>
              <a:gd name="connsiteY102" fmla="*/ 3341588 h 6858000"/>
              <a:gd name="connsiteX103" fmla="*/ 749397 w 1605470"/>
              <a:gd name="connsiteY103" fmla="*/ 3307769 h 6858000"/>
              <a:gd name="connsiteX104" fmla="*/ 766960 w 1605470"/>
              <a:gd name="connsiteY104" fmla="*/ 3250522 h 6858000"/>
              <a:gd name="connsiteX105" fmla="*/ 767385 w 1605470"/>
              <a:gd name="connsiteY105" fmla="*/ 3229163 h 6858000"/>
              <a:gd name="connsiteX106" fmla="*/ 769208 w 1605470"/>
              <a:gd name="connsiteY106" fmla="*/ 3217217 h 6858000"/>
              <a:gd name="connsiteX107" fmla="*/ 770350 w 1605470"/>
              <a:gd name="connsiteY107" fmla="*/ 3216125 h 6858000"/>
              <a:gd name="connsiteX108" fmla="*/ 756043 w 1605470"/>
              <a:gd name="connsiteY108" fmla="*/ 3183755 h 6858000"/>
              <a:gd name="connsiteX109" fmla="*/ 756544 w 1605470"/>
              <a:gd name="connsiteY109" fmla="*/ 3178642 h 6858000"/>
              <a:gd name="connsiteX110" fmla="*/ 744144 w 1605470"/>
              <a:gd name="connsiteY110" fmla="*/ 3158586 h 6858000"/>
              <a:gd name="connsiteX111" fmla="*/ 739378 w 1605470"/>
              <a:gd name="connsiteY111" fmla="*/ 3147669 h 6858000"/>
              <a:gd name="connsiteX112" fmla="*/ 734648 w 1605470"/>
              <a:gd name="connsiteY112" fmla="*/ 3145733 h 6858000"/>
              <a:gd name="connsiteX113" fmla="*/ 729329 w 1605470"/>
              <a:gd name="connsiteY113" fmla="*/ 3129034 h 6858000"/>
              <a:gd name="connsiteX114" fmla="*/ 729994 w 1605470"/>
              <a:gd name="connsiteY114" fmla="*/ 3126682 h 6858000"/>
              <a:gd name="connsiteX115" fmla="*/ 720862 w 1605470"/>
              <a:gd name="connsiteY115" fmla="*/ 3114519 h 6858000"/>
              <a:gd name="connsiteX116" fmla="*/ 707471 w 1605470"/>
              <a:gd name="connsiteY116" fmla="*/ 3106272 h 6858000"/>
              <a:gd name="connsiteX117" fmla="*/ 680201 w 1605470"/>
              <a:gd name="connsiteY117" fmla="*/ 2958185 h 6858000"/>
              <a:gd name="connsiteX118" fmla="*/ 622815 w 1605470"/>
              <a:gd name="connsiteY118" fmla="*/ 2762989 h 6858000"/>
              <a:gd name="connsiteX119" fmla="*/ 571733 w 1605470"/>
              <a:gd name="connsiteY119" fmla="*/ 2554718 h 6858000"/>
              <a:gd name="connsiteX120" fmla="*/ 551827 w 1605470"/>
              <a:gd name="connsiteY120" fmla="*/ 2485734 h 6858000"/>
              <a:gd name="connsiteX121" fmla="*/ 542550 w 1605470"/>
              <a:gd name="connsiteY121" fmla="*/ 2447068 h 6858000"/>
              <a:gd name="connsiteX122" fmla="*/ 529511 w 1605470"/>
              <a:gd name="connsiteY122" fmla="*/ 2425819 h 6858000"/>
              <a:gd name="connsiteX123" fmla="*/ 528878 w 1605470"/>
              <a:gd name="connsiteY123" fmla="*/ 2408971 h 6858000"/>
              <a:gd name="connsiteX124" fmla="*/ 535510 w 1605470"/>
              <a:gd name="connsiteY124" fmla="*/ 2402874 h 6858000"/>
              <a:gd name="connsiteX125" fmla="*/ 538122 w 1605470"/>
              <a:gd name="connsiteY125" fmla="*/ 2381443 h 6858000"/>
              <a:gd name="connsiteX126" fmla="*/ 514451 w 1605470"/>
              <a:gd name="connsiteY126" fmla="*/ 2261920 h 6858000"/>
              <a:gd name="connsiteX127" fmla="*/ 504338 w 1605470"/>
              <a:gd name="connsiteY127" fmla="*/ 2195378 h 6858000"/>
              <a:gd name="connsiteX128" fmla="*/ 488555 w 1605470"/>
              <a:gd name="connsiteY128" fmla="*/ 2155135 h 6858000"/>
              <a:gd name="connsiteX129" fmla="*/ 486013 w 1605470"/>
              <a:gd name="connsiteY129" fmla="*/ 2118008 h 6858000"/>
              <a:gd name="connsiteX130" fmla="*/ 487006 w 1605470"/>
              <a:gd name="connsiteY130" fmla="*/ 2050531 h 6858000"/>
              <a:gd name="connsiteX131" fmla="*/ 478812 w 1605470"/>
              <a:gd name="connsiteY131" fmla="*/ 1963269 h 6858000"/>
              <a:gd name="connsiteX132" fmla="*/ 459990 w 1605470"/>
              <a:gd name="connsiteY132" fmla="*/ 1906352 h 6858000"/>
              <a:gd name="connsiteX133" fmla="*/ 436547 w 1605470"/>
              <a:gd name="connsiteY133" fmla="*/ 1861531 h 6858000"/>
              <a:gd name="connsiteX134" fmla="*/ 390346 w 1605470"/>
              <a:gd name="connsiteY134" fmla="*/ 1732919 h 6858000"/>
              <a:gd name="connsiteX135" fmla="*/ 362657 w 1605470"/>
              <a:gd name="connsiteY135" fmla="*/ 1663540 h 6858000"/>
              <a:gd name="connsiteX136" fmla="*/ 361783 w 1605470"/>
              <a:gd name="connsiteY136" fmla="*/ 1615777 h 6858000"/>
              <a:gd name="connsiteX137" fmla="*/ 342578 w 1605470"/>
              <a:gd name="connsiteY137" fmla="*/ 1563678 h 6858000"/>
              <a:gd name="connsiteX138" fmla="*/ 355658 w 1605470"/>
              <a:gd name="connsiteY138" fmla="*/ 1519474 h 6858000"/>
              <a:gd name="connsiteX139" fmla="*/ 348400 w 1605470"/>
              <a:gd name="connsiteY139" fmla="*/ 1477995 h 6858000"/>
              <a:gd name="connsiteX140" fmla="*/ 334485 w 1605470"/>
              <a:gd name="connsiteY140" fmla="*/ 1373769 h 6858000"/>
              <a:gd name="connsiteX141" fmla="*/ 342792 w 1605470"/>
              <a:gd name="connsiteY141" fmla="*/ 1307086 h 6858000"/>
              <a:gd name="connsiteX142" fmla="*/ 343980 w 1605470"/>
              <a:gd name="connsiteY142" fmla="*/ 1189033 h 6858000"/>
              <a:gd name="connsiteX143" fmla="*/ 348665 w 1605470"/>
              <a:gd name="connsiteY143" fmla="*/ 1168288 h 6858000"/>
              <a:gd name="connsiteX144" fmla="*/ 340947 w 1605470"/>
              <a:gd name="connsiteY144" fmla="*/ 1142577 h 6858000"/>
              <a:gd name="connsiteX145" fmla="*/ 330253 w 1605470"/>
              <a:gd name="connsiteY145" fmla="*/ 1088484 h 6858000"/>
              <a:gd name="connsiteX146" fmla="*/ 318989 w 1605470"/>
              <a:gd name="connsiteY146" fmla="*/ 1016103 h 6858000"/>
              <a:gd name="connsiteX147" fmla="*/ 320445 w 1605470"/>
              <a:gd name="connsiteY147" fmla="*/ 932283 h 6858000"/>
              <a:gd name="connsiteX148" fmla="*/ 322681 w 1605470"/>
              <a:gd name="connsiteY148" fmla="*/ 915925 h 6858000"/>
              <a:gd name="connsiteX149" fmla="*/ 315310 w 1605470"/>
              <a:gd name="connsiteY149" fmla="*/ 896999 h 6858000"/>
              <a:gd name="connsiteX150" fmla="*/ 284718 w 1605470"/>
              <a:gd name="connsiteY150" fmla="*/ 821517 h 6858000"/>
              <a:gd name="connsiteX151" fmla="*/ 263668 w 1605470"/>
              <a:gd name="connsiteY151" fmla="*/ 751353 h 6858000"/>
              <a:gd name="connsiteX152" fmla="*/ 263226 w 1605470"/>
              <a:gd name="connsiteY152" fmla="*/ 721230 h 6858000"/>
              <a:gd name="connsiteX153" fmla="*/ 248897 w 1605470"/>
              <a:gd name="connsiteY153" fmla="*/ 681659 h 6858000"/>
              <a:gd name="connsiteX154" fmla="*/ 234316 w 1605470"/>
              <a:gd name="connsiteY154" fmla="*/ 635218 h 6858000"/>
              <a:gd name="connsiteX155" fmla="*/ 239327 w 1605470"/>
              <a:gd name="connsiteY155" fmla="*/ 613763 h 6858000"/>
              <a:gd name="connsiteX156" fmla="*/ 225269 w 1605470"/>
              <a:gd name="connsiteY156" fmla="*/ 598582 h 6858000"/>
              <a:gd name="connsiteX157" fmla="*/ 224950 w 1605470"/>
              <a:gd name="connsiteY157" fmla="*/ 576846 h 6858000"/>
              <a:gd name="connsiteX158" fmla="*/ 204576 w 1605470"/>
              <a:gd name="connsiteY158" fmla="*/ 530055 h 6858000"/>
              <a:gd name="connsiteX159" fmla="*/ 219064 w 1605470"/>
              <a:gd name="connsiteY159" fmla="*/ 469651 h 6858000"/>
              <a:gd name="connsiteX160" fmla="*/ 195012 w 1605470"/>
              <a:gd name="connsiteY160" fmla="*/ 448559 h 6858000"/>
              <a:gd name="connsiteX161" fmla="*/ 201434 w 1605470"/>
              <a:gd name="connsiteY161" fmla="*/ 441529 h 6858000"/>
              <a:gd name="connsiteX162" fmla="*/ 200655 w 1605470"/>
              <a:gd name="connsiteY162" fmla="*/ 428927 h 6858000"/>
              <a:gd name="connsiteX163" fmla="*/ 190059 w 1605470"/>
              <a:gd name="connsiteY163" fmla="*/ 430161 h 6858000"/>
              <a:gd name="connsiteX164" fmla="*/ 167079 w 1605470"/>
              <a:gd name="connsiteY164" fmla="*/ 367211 h 6858000"/>
              <a:gd name="connsiteX165" fmla="*/ 124571 w 1605470"/>
              <a:gd name="connsiteY165" fmla="*/ 302178 h 6858000"/>
              <a:gd name="connsiteX166" fmla="*/ 103243 w 1605470"/>
              <a:gd name="connsiteY166" fmla="*/ 211375 h 6858000"/>
              <a:gd name="connsiteX167" fmla="*/ 94571 w 1605470"/>
              <a:gd name="connsiteY167" fmla="*/ 184179 h 6858000"/>
              <a:gd name="connsiteX168" fmla="*/ 13437 w 1605470"/>
              <a:gd name="connsiteY168" fmla="*/ 19287 h 6858000"/>
              <a:gd name="connsiteX169" fmla="*/ 0 w 1605470"/>
              <a:gd name="connsiteY169"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74383 w 1605470"/>
              <a:gd name="connsiteY96" fmla="*/ 3381564 h 6858000"/>
              <a:gd name="connsiteX97" fmla="*/ 774870 w 1605470"/>
              <a:gd name="connsiteY97" fmla="*/ 3375761 h 6858000"/>
              <a:gd name="connsiteX98" fmla="*/ 770510 w 1605470"/>
              <a:gd name="connsiteY98" fmla="*/ 3361844 h 6858000"/>
              <a:gd name="connsiteX99" fmla="*/ 767933 w 1605470"/>
              <a:gd name="connsiteY99" fmla="*/ 3356929 h 6858000"/>
              <a:gd name="connsiteX100" fmla="*/ 766158 w 1605470"/>
              <a:gd name="connsiteY100" fmla="*/ 3349058 h 6858000"/>
              <a:gd name="connsiteX101" fmla="*/ 766414 w 1605470"/>
              <a:gd name="connsiteY101" fmla="*/ 3348763 h 6858000"/>
              <a:gd name="connsiteX102" fmla="*/ 764166 w 1605470"/>
              <a:gd name="connsiteY102" fmla="*/ 3341588 h 6858000"/>
              <a:gd name="connsiteX103" fmla="*/ 749397 w 1605470"/>
              <a:gd name="connsiteY103" fmla="*/ 3307769 h 6858000"/>
              <a:gd name="connsiteX104" fmla="*/ 766960 w 1605470"/>
              <a:gd name="connsiteY104" fmla="*/ 3250522 h 6858000"/>
              <a:gd name="connsiteX105" fmla="*/ 767385 w 1605470"/>
              <a:gd name="connsiteY105" fmla="*/ 3229163 h 6858000"/>
              <a:gd name="connsiteX106" fmla="*/ 769208 w 1605470"/>
              <a:gd name="connsiteY106" fmla="*/ 3217217 h 6858000"/>
              <a:gd name="connsiteX107" fmla="*/ 770350 w 1605470"/>
              <a:gd name="connsiteY107" fmla="*/ 3216125 h 6858000"/>
              <a:gd name="connsiteX108" fmla="*/ 756043 w 1605470"/>
              <a:gd name="connsiteY108" fmla="*/ 3183755 h 6858000"/>
              <a:gd name="connsiteX109" fmla="*/ 756544 w 1605470"/>
              <a:gd name="connsiteY109" fmla="*/ 3178642 h 6858000"/>
              <a:gd name="connsiteX110" fmla="*/ 744144 w 1605470"/>
              <a:gd name="connsiteY110" fmla="*/ 3158586 h 6858000"/>
              <a:gd name="connsiteX111" fmla="*/ 739378 w 1605470"/>
              <a:gd name="connsiteY111" fmla="*/ 3147669 h 6858000"/>
              <a:gd name="connsiteX112" fmla="*/ 734648 w 1605470"/>
              <a:gd name="connsiteY112" fmla="*/ 3145733 h 6858000"/>
              <a:gd name="connsiteX113" fmla="*/ 729329 w 1605470"/>
              <a:gd name="connsiteY113" fmla="*/ 3129034 h 6858000"/>
              <a:gd name="connsiteX114" fmla="*/ 729994 w 1605470"/>
              <a:gd name="connsiteY114" fmla="*/ 3126682 h 6858000"/>
              <a:gd name="connsiteX115" fmla="*/ 720862 w 1605470"/>
              <a:gd name="connsiteY115" fmla="*/ 3114519 h 6858000"/>
              <a:gd name="connsiteX116" fmla="*/ 707471 w 1605470"/>
              <a:gd name="connsiteY116" fmla="*/ 3106272 h 6858000"/>
              <a:gd name="connsiteX117" fmla="*/ 680201 w 1605470"/>
              <a:gd name="connsiteY117" fmla="*/ 2958185 h 6858000"/>
              <a:gd name="connsiteX118" fmla="*/ 622815 w 1605470"/>
              <a:gd name="connsiteY118" fmla="*/ 2762989 h 6858000"/>
              <a:gd name="connsiteX119" fmla="*/ 571733 w 1605470"/>
              <a:gd name="connsiteY119" fmla="*/ 2554718 h 6858000"/>
              <a:gd name="connsiteX120" fmla="*/ 551827 w 1605470"/>
              <a:gd name="connsiteY120" fmla="*/ 2485734 h 6858000"/>
              <a:gd name="connsiteX121" fmla="*/ 542550 w 1605470"/>
              <a:gd name="connsiteY121" fmla="*/ 2447068 h 6858000"/>
              <a:gd name="connsiteX122" fmla="*/ 529511 w 1605470"/>
              <a:gd name="connsiteY122" fmla="*/ 2425819 h 6858000"/>
              <a:gd name="connsiteX123" fmla="*/ 528878 w 1605470"/>
              <a:gd name="connsiteY123" fmla="*/ 2408971 h 6858000"/>
              <a:gd name="connsiteX124" fmla="*/ 535510 w 1605470"/>
              <a:gd name="connsiteY124" fmla="*/ 2402874 h 6858000"/>
              <a:gd name="connsiteX125" fmla="*/ 538122 w 1605470"/>
              <a:gd name="connsiteY125" fmla="*/ 2381443 h 6858000"/>
              <a:gd name="connsiteX126" fmla="*/ 514451 w 1605470"/>
              <a:gd name="connsiteY126" fmla="*/ 2261920 h 6858000"/>
              <a:gd name="connsiteX127" fmla="*/ 504338 w 1605470"/>
              <a:gd name="connsiteY127" fmla="*/ 2195378 h 6858000"/>
              <a:gd name="connsiteX128" fmla="*/ 488555 w 1605470"/>
              <a:gd name="connsiteY128" fmla="*/ 2155135 h 6858000"/>
              <a:gd name="connsiteX129" fmla="*/ 486013 w 1605470"/>
              <a:gd name="connsiteY129" fmla="*/ 2118008 h 6858000"/>
              <a:gd name="connsiteX130" fmla="*/ 487006 w 1605470"/>
              <a:gd name="connsiteY130" fmla="*/ 2050531 h 6858000"/>
              <a:gd name="connsiteX131" fmla="*/ 478812 w 1605470"/>
              <a:gd name="connsiteY131" fmla="*/ 1963269 h 6858000"/>
              <a:gd name="connsiteX132" fmla="*/ 459990 w 1605470"/>
              <a:gd name="connsiteY132" fmla="*/ 1906352 h 6858000"/>
              <a:gd name="connsiteX133" fmla="*/ 436547 w 1605470"/>
              <a:gd name="connsiteY133" fmla="*/ 1861531 h 6858000"/>
              <a:gd name="connsiteX134" fmla="*/ 390346 w 1605470"/>
              <a:gd name="connsiteY134" fmla="*/ 1732919 h 6858000"/>
              <a:gd name="connsiteX135" fmla="*/ 362657 w 1605470"/>
              <a:gd name="connsiteY135" fmla="*/ 1663540 h 6858000"/>
              <a:gd name="connsiteX136" fmla="*/ 361783 w 1605470"/>
              <a:gd name="connsiteY136" fmla="*/ 1615777 h 6858000"/>
              <a:gd name="connsiteX137" fmla="*/ 342578 w 1605470"/>
              <a:gd name="connsiteY137" fmla="*/ 1563678 h 6858000"/>
              <a:gd name="connsiteX138" fmla="*/ 355658 w 1605470"/>
              <a:gd name="connsiteY138" fmla="*/ 1519474 h 6858000"/>
              <a:gd name="connsiteX139" fmla="*/ 348400 w 1605470"/>
              <a:gd name="connsiteY139" fmla="*/ 1477995 h 6858000"/>
              <a:gd name="connsiteX140" fmla="*/ 334485 w 1605470"/>
              <a:gd name="connsiteY140" fmla="*/ 1373769 h 6858000"/>
              <a:gd name="connsiteX141" fmla="*/ 342792 w 1605470"/>
              <a:gd name="connsiteY141" fmla="*/ 1307086 h 6858000"/>
              <a:gd name="connsiteX142" fmla="*/ 343980 w 1605470"/>
              <a:gd name="connsiteY142" fmla="*/ 1189033 h 6858000"/>
              <a:gd name="connsiteX143" fmla="*/ 348665 w 1605470"/>
              <a:gd name="connsiteY143" fmla="*/ 1168288 h 6858000"/>
              <a:gd name="connsiteX144" fmla="*/ 340947 w 1605470"/>
              <a:gd name="connsiteY144" fmla="*/ 1142577 h 6858000"/>
              <a:gd name="connsiteX145" fmla="*/ 330253 w 1605470"/>
              <a:gd name="connsiteY145" fmla="*/ 1088484 h 6858000"/>
              <a:gd name="connsiteX146" fmla="*/ 318989 w 1605470"/>
              <a:gd name="connsiteY146" fmla="*/ 1016103 h 6858000"/>
              <a:gd name="connsiteX147" fmla="*/ 320445 w 1605470"/>
              <a:gd name="connsiteY147" fmla="*/ 932283 h 6858000"/>
              <a:gd name="connsiteX148" fmla="*/ 322681 w 1605470"/>
              <a:gd name="connsiteY148" fmla="*/ 915925 h 6858000"/>
              <a:gd name="connsiteX149" fmla="*/ 315310 w 1605470"/>
              <a:gd name="connsiteY149" fmla="*/ 896999 h 6858000"/>
              <a:gd name="connsiteX150" fmla="*/ 284718 w 1605470"/>
              <a:gd name="connsiteY150" fmla="*/ 821517 h 6858000"/>
              <a:gd name="connsiteX151" fmla="*/ 263668 w 1605470"/>
              <a:gd name="connsiteY151" fmla="*/ 751353 h 6858000"/>
              <a:gd name="connsiteX152" fmla="*/ 263226 w 1605470"/>
              <a:gd name="connsiteY152" fmla="*/ 721230 h 6858000"/>
              <a:gd name="connsiteX153" fmla="*/ 248897 w 1605470"/>
              <a:gd name="connsiteY153" fmla="*/ 681659 h 6858000"/>
              <a:gd name="connsiteX154" fmla="*/ 234316 w 1605470"/>
              <a:gd name="connsiteY154" fmla="*/ 635218 h 6858000"/>
              <a:gd name="connsiteX155" fmla="*/ 239327 w 1605470"/>
              <a:gd name="connsiteY155" fmla="*/ 613763 h 6858000"/>
              <a:gd name="connsiteX156" fmla="*/ 225269 w 1605470"/>
              <a:gd name="connsiteY156" fmla="*/ 598582 h 6858000"/>
              <a:gd name="connsiteX157" fmla="*/ 224950 w 1605470"/>
              <a:gd name="connsiteY157" fmla="*/ 576846 h 6858000"/>
              <a:gd name="connsiteX158" fmla="*/ 204576 w 1605470"/>
              <a:gd name="connsiteY158" fmla="*/ 530055 h 6858000"/>
              <a:gd name="connsiteX159" fmla="*/ 219064 w 1605470"/>
              <a:gd name="connsiteY159" fmla="*/ 469651 h 6858000"/>
              <a:gd name="connsiteX160" fmla="*/ 195012 w 1605470"/>
              <a:gd name="connsiteY160" fmla="*/ 448559 h 6858000"/>
              <a:gd name="connsiteX161" fmla="*/ 201434 w 1605470"/>
              <a:gd name="connsiteY161" fmla="*/ 441529 h 6858000"/>
              <a:gd name="connsiteX162" fmla="*/ 200655 w 1605470"/>
              <a:gd name="connsiteY162" fmla="*/ 428927 h 6858000"/>
              <a:gd name="connsiteX163" fmla="*/ 190059 w 1605470"/>
              <a:gd name="connsiteY163" fmla="*/ 430161 h 6858000"/>
              <a:gd name="connsiteX164" fmla="*/ 167079 w 1605470"/>
              <a:gd name="connsiteY164" fmla="*/ 367211 h 6858000"/>
              <a:gd name="connsiteX165" fmla="*/ 124571 w 1605470"/>
              <a:gd name="connsiteY165" fmla="*/ 302178 h 6858000"/>
              <a:gd name="connsiteX166" fmla="*/ 103243 w 1605470"/>
              <a:gd name="connsiteY166" fmla="*/ 211375 h 6858000"/>
              <a:gd name="connsiteX167" fmla="*/ 94571 w 1605470"/>
              <a:gd name="connsiteY167" fmla="*/ 184179 h 6858000"/>
              <a:gd name="connsiteX168" fmla="*/ 13437 w 1605470"/>
              <a:gd name="connsiteY168" fmla="*/ 19287 h 6858000"/>
              <a:gd name="connsiteX169" fmla="*/ 0 w 1605470"/>
              <a:gd name="connsiteY169"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74383 w 1605470"/>
              <a:gd name="connsiteY96" fmla="*/ 3381564 h 6858000"/>
              <a:gd name="connsiteX97" fmla="*/ 770510 w 1605470"/>
              <a:gd name="connsiteY97" fmla="*/ 3361844 h 6858000"/>
              <a:gd name="connsiteX98" fmla="*/ 767933 w 1605470"/>
              <a:gd name="connsiteY98" fmla="*/ 3356929 h 6858000"/>
              <a:gd name="connsiteX99" fmla="*/ 766158 w 1605470"/>
              <a:gd name="connsiteY99" fmla="*/ 3349058 h 6858000"/>
              <a:gd name="connsiteX100" fmla="*/ 766414 w 1605470"/>
              <a:gd name="connsiteY100" fmla="*/ 3348763 h 6858000"/>
              <a:gd name="connsiteX101" fmla="*/ 764166 w 1605470"/>
              <a:gd name="connsiteY101" fmla="*/ 3341588 h 6858000"/>
              <a:gd name="connsiteX102" fmla="*/ 749397 w 1605470"/>
              <a:gd name="connsiteY102" fmla="*/ 3307769 h 6858000"/>
              <a:gd name="connsiteX103" fmla="*/ 766960 w 1605470"/>
              <a:gd name="connsiteY103" fmla="*/ 3250522 h 6858000"/>
              <a:gd name="connsiteX104" fmla="*/ 767385 w 1605470"/>
              <a:gd name="connsiteY104" fmla="*/ 3229163 h 6858000"/>
              <a:gd name="connsiteX105" fmla="*/ 769208 w 1605470"/>
              <a:gd name="connsiteY105" fmla="*/ 3217217 h 6858000"/>
              <a:gd name="connsiteX106" fmla="*/ 770350 w 1605470"/>
              <a:gd name="connsiteY106" fmla="*/ 3216125 h 6858000"/>
              <a:gd name="connsiteX107" fmla="*/ 756043 w 1605470"/>
              <a:gd name="connsiteY107" fmla="*/ 3183755 h 6858000"/>
              <a:gd name="connsiteX108" fmla="*/ 756544 w 1605470"/>
              <a:gd name="connsiteY108" fmla="*/ 3178642 h 6858000"/>
              <a:gd name="connsiteX109" fmla="*/ 744144 w 1605470"/>
              <a:gd name="connsiteY109" fmla="*/ 3158586 h 6858000"/>
              <a:gd name="connsiteX110" fmla="*/ 739378 w 1605470"/>
              <a:gd name="connsiteY110" fmla="*/ 3147669 h 6858000"/>
              <a:gd name="connsiteX111" fmla="*/ 734648 w 1605470"/>
              <a:gd name="connsiteY111" fmla="*/ 3145733 h 6858000"/>
              <a:gd name="connsiteX112" fmla="*/ 729329 w 1605470"/>
              <a:gd name="connsiteY112" fmla="*/ 3129034 h 6858000"/>
              <a:gd name="connsiteX113" fmla="*/ 729994 w 1605470"/>
              <a:gd name="connsiteY113" fmla="*/ 3126682 h 6858000"/>
              <a:gd name="connsiteX114" fmla="*/ 720862 w 1605470"/>
              <a:gd name="connsiteY114" fmla="*/ 3114519 h 6858000"/>
              <a:gd name="connsiteX115" fmla="*/ 707471 w 1605470"/>
              <a:gd name="connsiteY115" fmla="*/ 3106272 h 6858000"/>
              <a:gd name="connsiteX116" fmla="*/ 680201 w 1605470"/>
              <a:gd name="connsiteY116" fmla="*/ 2958185 h 6858000"/>
              <a:gd name="connsiteX117" fmla="*/ 622815 w 1605470"/>
              <a:gd name="connsiteY117" fmla="*/ 2762989 h 6858000"/>
              <a:gd name="connsiteX118" fmla="*/ 571733 w 1605470"/>
              <a:gd name="connsiteY118" fmla="*/ 2554718 h 6858000"/>
              <a:gd name="connsiteX119" fmla="*/ 551827 w 1605470"/>
              <a:gd name="connsiteY119" fmla="*/ 2485734 h 6858000"/>
              <a:gd name="connsiteX120" fmla="*/ 542550 w 1605470"/>
              <a:gd name="connsiteY120" fmla="*/ 2447068 h 6858000"/>
              <a:gd name="connsiteX121" fmla="*/ 529511 w 1605470"/>
              <a:gd name="connsiteY121" fmla="*/ 2425819 h 6858000"/>
              <a:gd name="connsiteX122" fmla="*/ 528878 w 1605470"/>
              <a:gd name="connsiteY122" fmla="*/ 2408971 h 6858000"/>
              <a:gd name="connsiteX123" fmla="*/ 535510 w 1605470"/>
              <a:gd name="connsiteY123" fmla="*/ 2402874 h 6858000"/>
              <a:gd name="connsiteX124" fmla="*/ 538122 w 1605470"/>
              <a:gd name="connsiteY124" fmla="*/ 2381443 h 6858000"/>
              <a:gd name="connsiteX125" fmla="*/ 514451 w 1605470"/>
              <a:gd name="connsiteY125" fmla="*/ 2261920 h 6858000"/>
              <a:gd name="connsiteX126" fmla="*/ 504338 w 1605470"/>
              <a:gd name="connsiteY126" fmla="*/ 2195378 h 6858000"/>
              <a:gd name="connsiteX127" fmla="*/ 488555 w 1605470"/>
              <a:gd name="connsiteY127" fmla="*/ 2155135 h 6858000"/>
              <a:gd name="connsiteX128" fmla="*/ 486013 w 1605470"/>
              <a:gd name="connsiteY128" fmla="*/ 2118008 h 6858000"/>
              <a:gd name="connsiteX129" fmla="*/ 487006 w 1605470"/>
              <a:gd name="connsiteY129" fmla="*/ 2050531 h 6858000"/>
              <a:gd name="connsiteX130" fmla="*/ 478812 w 1605470"/>
              <a:gd name="connsiteY130" fmla="*/ 1963269 h 6858000"/>
              <a:gd name="connsiteX131" fmla="*/ 459990 w 1605470"/>
              <a:gd name="connsiteY131" fmla="*/ 1906352 h 6858000"/>
              <a:gd name="connsiteX132" fmla="*/ 436547 w 1605470"/>
              <a:gd name="connsiteY132" fmla="*/ 1861531 h 6858000"/>
              <a:gd name="connsiteX133" fmla="*/ 390346 w 1605470"/>
              <a:gd name="connsiteY133" fmla="*/ 1732919 h 6858000"/>
              <a:gd name="connsiteX134" fmla="*/ 362657 w 1605470"/>
              <a:gd name="connsiteY134" fmla="*/ 1663540 h 6858000"/>
              <a:gd name="connsiteX135" fmla="*/ 361783 w 1605470"/>
              <a:gd name="connsiteY135" fmla="*/ 1615777 h 6858000"/>
              <a:gd name="connsiteX136" fmla="*/ 342578 w 1605470"/>
              <a:gd name="connsiteY136" fmla="*/ 1563678 h 6858000"/>
              <a:gd name="connsiteX137" fmla="*/ 355658 w 1605470"/>
              <a:gd name="connsiteY137" fmla="*/ 1519474 h 6858000"/>
              <a:gd name="connsiteX138" fmla="*/ 348400 w 1605470"/>
              <a:gd name="connsiteY138" fmla="*/ 1477995 h 6858000"/>
              <a:gd name="connsiteX139" fmla="*/ 334485 w 1605470"/>
              <a:gd name="connsiteY139" fmla="*/ 1373769 h 6858000"/>
              <a:gd name="connsiteX140" fmla="*/ 342792 w 1605470"/>
              <a:gd name="connsiteY140" fmla="*/ 1307086 h 6858000"/>
              <a:gd name="connsiteX141" fmla="*/ 343980 w 1605470"/>
              <a:gd name="connsiteY141" fmla="*/ 1189033 h 6858000"/>
              <a:gd name="connsiteX142" fmla="*/ 348665 w 1605470"/>
              <a:gd name="connsiteY142" fmla="*/ 1168288 h 6858000"/>
              <a:gd name="connsiteX143" fmla="*/ 340947 w 1605470"/>
              <a:gd name="connsiteY143" fmla="*/ 1142577 h 6858000"/>
              <a:gd name="connsiteX144" fmla="*/ 330253 w 1605470"/>
              <a:gd name="connsiteY144" fmla="*/ 1088484 h 6858000"/>
              <a:gd name="connsiteX145" fmla="*/ 318989 w 1605470"/>
              <a:gd name="connsiteY145" fmla="*/ 1016103 h 6858000"/>
              <a:gd name="connsiteX146" fmla="*/ 320445 w 1605470"/>
              <a:gd name="connsiteY146" fmla="*/ 932283 h 6858000"/>
              <a:gd name="connsiteX147" fmla="*/ 322681 w 1605470"/>
              <a:gd name="connsiteY147" fmla="*/ 915925 h 6858000"/>
              <a:gd name="connsiteX148" fmla="*/ 315310 w 1605470"/>
              <a:gd name="connsiteY148" fmla="*/ 896999 h 6858000"/>
              <a:gd name="connsiteX149" fmla="*/ 284718 w 1605470"/>
              <a:gd name="connsiteY149" fmla="*/ 821517 h 6858000"/>
              <a:gd name="connsiteX150" fmla="*/ 263668 w 1605470"/>
              <a:gd name="connsiteY150" fmla="*/ 751353 h 6858000"/>
              <a:gd name="connsiteX151" fmla="*/ 263226 w 1605470"/>
              <a:gd name="connsiteY151" fmla="*/ 721230 h 6858000"/>
              <a:gd name="connsiteX152" fmla="*/ 248897 w 1605470"/>
              <a:gd name="connsiteY152" fmla="*/ 681659 h 6858000"/>
              <a:gd name="connsiteX153" fmla="*/ 234316 w 1605470"/>
              <a:gd name="connsiteY153" fmla="*/ 635218 h 6858000"/>
              <a:gd name="connsiteX154" fmla="*/ 239327 w 1605470"/>
              <a:gd name="connsiteY154" fmla="*/ 613763 h 6858000"/>
              <a:gd name="connsiteX155" fmla="*/ 225269 w 1605470"/>
              <a:gd name="connsiteY155" fmla="*/ 598582 h 6858000"/>
              <a:gd name="connsiteX156" fmla="*/ 224950 w 1605470"/>
              <a:gd name="connsiteY156" fmla="*/ 576846 h 6858000"/>
              <a:gd name="connsiteX157" fmla="*/ 204576 w 1605470"/>
              <a:gd name="connsiteY157" fmla="*/ 530055 h 6858000"/>
              <a:gd name="connsiteX158" fmla="*/ 219064 w 1605470"/>
              <a:gd name="connsiteY158" fmla="*/ 469651 h 6858000"/>
              <a:gd name="connsiteX159" fmla="*/ 195012 w 1605470"/>
              <a:gd name="connsiteY159" fmla="*/ 448559 h 6858000"/>
              <a:gd name="connsiteX160" fmla="*/ 201434 w 1605470"/>
              <a:gd name="connsiteY160" fmla="*/ 441529 h 6858000"/>
              <a:gd name="connsiteX161" fmla="*/ 200655 w 1605470"/>
              <a:gd name="connsiteY161" fmla="*/ 428927 h 6858000"/>
              <a:gd name="connsiteX162" fmla="*/ 190059 w 1605470"/>
              <a:gd name="connsiteY162" fmla="*/ 430161 h 6858000"/>
              <a:gd name="connsiteX163" fmla="*/ 167079 w 1605470"/>
              <a:gd name="connsiteY163" fmla="*/ 367211 h 6858000"/>
              <a:gd name="connsiteX164" fmla="*/ 124571 w 1605470"/>
              <a:gd name="connsiteY164" fmla="*/ 302178 h 6858000"/>
              <a:gd name="connsiteX165" fmla="*/ 103243 w 1605470"/>
              <a:gd name="connsiteY165" fmla="*/ 211375 h 6858000"/>
              <a:gd name="connsiteX166" fmla="*/ 94571 w 1605470"/>
              <a:gd name="connsiteY166" fmla="*/ 184179 h 6858000"/>
              <a:gd name="connsiteX167" fmla="*/ 13437 w 1605470"/>
              <a:gd name="connsiteY167" fmla="*/ 19287 h 6858000"/>
              <a:gd name="connsiteX168" fmla="*/ 0 w 1605470"/>
              <a:gd name="connsiteY16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74383 w 1605470"/>
              <a:gd name="connsiteY96" fmla="*/ 3381564 h 6858000"/>
              <a:gd name="connsiteX97" fmla="*/ 770510 w 1605470"/>
              <a:gd name="connsiteY97" fmla="*/ 3361844 h 6858000"/>
              <a:gd name="connsiteX98" fmla="*/ 766158 w 1605470"/>
              <a:gd name="connsiteY98" fmla="*/ 3349058 h 6858000"/>
              <a:gd name="connsiteX99" fmla="*/ 766414 w 1605470"/>
              <a:gd name="connsiteY99" fmla="*/ 3348763 h 6858000"/>
              <a:gd name="connsiteX100" fmla="*/ 764166 w 1605470"/>
              <a:gd name="connsiteY100" fmla="*/ 3341588 h 6858000"/>
              <a:gd name="connsiteX101" fmla="*/ 749397 w 1605470"/>
              <a:gd name="connsiteY101" fmla="*/ 3307769 h 6858000"/>
              <a:gd name="connsiteX102" fmla="*/ 766960 w 1605470"/>
              <a:gd name="connsiteY102" fmla="*/ 3250522 h 6858000"/>
              <a:gd name="connsiteX103" fmla="*/ 767385 w 1605470"/>
              <a:gd name="connsiteY103" fmla="*/ 3229163 h 6858000"/>
              <a:gd name="connsiteX104" fmla="*/ 769208 w 1605470"/>
              <a:gd name="connsiteY104" fmla="*/ 3217217 h 6858000"/>
              <a:gd name="connsiteX105" fmla="*/ 770350 w 1605470"/>
              <a:gd name="connsiteY105" fmla="*/ 3216125 h 6858000"/>
              <a:gd name="connsiteX106" fmla="*/ 756043 w 1605470"/>
              <a:gd name="connsiteY106" fmla="*/ 3183755 h 6858000"/>
              <a:gd name="connsiteX107" fmla="*/ 756544 w 1605470"/>
              <a:gd name="connsiteY107" fmla="*/ 3178642 h 6858000"/>
              <a:gd name="connsiteX108" fmla="*/ 744144 w 1605470"/>
              <a:gd name="connsiteY108" fmla="*/ 3158586 h 6858000"/>
              <a:gd name="connsiteX109" fmla="*/ 739378 w 1605470"/>
              <a:gd name="connsiteY109" fmla="*/ 3147669 h 6858000"/>
              <a:gd name="connsiteX110" fmla="*/ 734648 w 1605470"/>
              <a:gd name="connsiteY110" fmla="*/ 3145733 h 6858000"/>
              <a:gd name="connsiteX111" fmla="*/ 729329 w 1605470"/>
              <a:gd name="connsiteY111" fmla="*/ 3129034 h 6858000"/>
              <a:gd name="connsiteX112" fmla="*/ 729994 w 1605470"/>
              <a:gd name="connsiteY112" fmla="*/ 3126682 h 6858000"/>
              <a:gd name="connsiteX113" fmla="*/ 720862 w 1605470"/>
              <a:gd name="connsiteY113" fmla="*/ 3114519 h 6858000"/>
              <a:gd name="connsiteX114" fmla="*/ 707471 w 1605470"/>
              <a:gd name="connsiteY114" fmla="*/ 3106272 h 6858000"/>
              <a:gd name="connsiteX115" fmla="*/ 680201 w 1605470"/>
              <a:gd name="connsiteY115" fmla="*/ 2958185 h 6858000"/>
              <a:gd name="connsiteX116" fmla="*/ 622815 w 1605470"/>
              <a:gd name="connsiteY116" fmla="*/ 2762989 h 6858000"/>
              <a:gd name="connsiteX117" fmla="*/ 571733 w 1605470"/>
              <a:gd name="connsiteY117" fmla="*/ 2554718 h 6858000"/>
              <a:gd name="connsiteX118" fmla="*/ 551827 w 1605470"/>
              <a:gd name="connsiteY118" fmla="*/ 2485734 h 6858000"/>
              <a:gd name="connsiteX119" fmla="*/ 542550 w 1605470"/>
              <a:gd name="connsiteY119" fmla="*/ 2447068 h 6858000"/>
              <a:gd name="connsiteX120" fmla="*/ 529511 w 1605470"/>
              <a:gd name="connsiteY120" fmla="*/ 2425819 h 6858000"/>
              <a:gd name="connsiteX121" fmla="*/ 528878 w 1605470"/>
              <a:gd name="connsiteY121" fmla="*/ 2408971 h 6858000"/>
              <a:gd name="connsiteX122" fmla="*/ 535510 w 1605470"/>
              <a:gd name="connsiteY122" fmla="*/ 2402874 h 6858000"/>
              <a:gd name="connsiteX123" fmla="*/ 538122 w 1605470"/>
              <a:gd name="connsiteY123" fmla="*/ 2381443 h 6858000"/>
              <a:gd name="connsiteX124" fmla="*/ 514451 w 1605470"/>
              <a:gd name="connsiteY124" fmla="*/ 2261920 h 6858000"/>
              <a:gd name="connsiteX125" fmla="*/ 504338 w 1605470"/>
              <a:gd name="connsiteY125" fmla="*/ 2195378 h 6858000"/>
              <a:gd name="connsiteX126" fmla="*/ 488555 w 1605470"/>
              <a:gd name="connsiteY126" fmla="*/ 2155135 h 6858000"/>
              <a:gd name="connsiteX127" fmla="*/ 486013 w 1605470"/>
              <a:gd name="connsiteY127" fmla="*/ 2118008 h 6858000"/>
              <a:gd name="connsiteX128" fmla="*/ 487006 w 1605470"/>
              <a:gd name="connsiteY128" fmla="*/ 2050531 h 6858000"/>
              <a:gd name="connsiteX129" fmla="*/ 478812 w 1605470"/>
              <a:gd name="connsiteY129" fmla="*/ 1963269 h 6858000"/>
              <a:gd name="connsiteX130" fmla="*/ 459990 w 1605470"/>
              <a:gd name="connsiteY130" fmla="*/ 1906352 h 6858000"/>
              <a:gd name="connsiteX131" fmla="*/ 436547 w 1605470"/>
              <a:gd name="connsiteY131" fmla="*/ 1861531 h 6858000"/>
              <a:gd name="connsiteX132" fmla="*/ 390346 w 1605470"/>
              <a:gd name="connsiteY132" fmla="*/ 1732919 h 6858000"/>
              <a:gd name="connsiteX133" fmla="*/ 362657 w 1605470"/>
              <a:gd name="connsiteY133" fmla="*/ 1663540 h 6858000"/>
              <a:gd name="connsiteX134" fmla="*/ 361783 w 1605470"/>
              <a:gd name="connsiteY134" fmla="*/ 1615777 h 6858000"/>
              <a:gd name="connsiteX135" fmla="*/ 342578 w 1605470"/>
              <a:gd name="connsiteY135" fmla="*/ 1563678 h 6858000"/>
              <a:gd name="connsiteX136" fmla="*/ 355658 w 1605470"/>
              <a:gd name="connsiteY136" fmla="*/ 1519474 h 6858000"/>
              <a:gd name="connsiteX137" fmla="*/ 348400 w 1605470"/>
              <a:gd name="connsiteY137" fmla="*/ 1477995 h 6858000"/>
              <a:gd name="connsiteX138" fmla="*/ 334485 w 1605470"/>
              <a:gd name="connsiteY138" fmla="*/ 1373769 h 6858000"/>
              <a:gd name="connsiteX139" fmla="*/ 342792 w 1605470"/>
              <a:gd name="connsiteY139" fmla="*/ 1307086 h 6858000"/>
              <a:gd name="connsiteX140" fmla="*/ 343980 w 1605470"/>
              <a:gd name="connsiteY140" fmla="*/ 1189033 h 6858000"/>
              <a:gd name="connsiteX141" fmla="*/ 348665 w 1605470"/>
              <a:gd name="connsiteY141" fmla="*/ 1168288 h 6858000"/>
              <a:gd name="connsiteX142" fmla="*/ 340947 w 1605470"/>
              <a:gd name="connsiteY142" fmla="*/ 1142577 h 6858000"/>
              <a:gd name="connsiteX143" fmla="*/ 330253 w 1605470"/>
              <a:gd name="connsiteY143" fmla="*/ 1088484 h 6858000"/>
              <a:gd name="connsiteX144" fmla="*/ 318989 w 1605470"/>
              <a:gd name="connsiteY144" fmla="*/ 1016103 h 6858000"/>
              <a:gd name="connsiteX145" fmla="*/ 320445 w 1605470"/>
              <a:gd name="connsiteY145" fmla="*/ 932283 h 6858000"/>
              <a:gd name="connsiteX146" fmla="*/ 322681 w 1605470"/>
              <a:gd name="connsiteY146" fmla="*/ 915925 h 6858000"/>
              <a:gd name="connsiteX147" fmla="*/ 315310 w 1605470"/>
              <a:gd name="connsiteY147" fmla="*/ 896999 h 6858000"/>
              <a:gd name="connsiteX148" fmla="*/ 284718 w 1605470"/>
              <a:gd name="connsiteY148" fmla="*/ 821517 h 6858000"/>
              <a:gd name="connsiteX149" fmla="*/ 263668 w 1605470"/>
              <a:gd name="connsiteY149" fmla="*/ 751353 h 6858000"/>
              <a:gd name="connsiteX150" fmla="*/ 263226 w 1605470"/>
              <a:gd name="connsiteY150" fmla="*/ 721230 h 6858000"/>
              <a:gd name="connsiteX151" fmla="*/ 248897 w 1605470"/>
              <a:gd name="connsiteY151" fmla="*/ 681659 h 6858000"/>
              <a:gd name="connsiteX152" fmla="*/ 234316 w 1605470"/>
              <a:gd name="connsiteY152" fmla="*/ 635218 h 6858000"/>
              <a:gd name="connsiteX153" fmla="*/ 239327 w 1605470"/>
              <a:gd name="connsiteY153" fmla="*/ 613763 h 6858000"/>
              <a:gd name="connsiteX154" fmla="*/ 225269 w 1605470"/>
              <a:gd name="connsiteY154" fmla="*/ 598582 h 6858000"/>
              <a:gd name="connsiteX155" fmla="*/ 224950 w 1605470"/>
              <a:gd name="connsiteY155" fmla="*/ 576846 h 6858000"/>
              <a:gd name="connsiteX156" fmla="*/ 204576 w 1605470"/>
              <a:gd name="connsiteY156" fmla="*/ 530055 h 6858000"/>
              <a:gd name="connsiteX157" fmla="*/ 219064 w 1605470"/>
              <a:gd name="connsiteY157" fmla="*/ 469651 h 6858000"/>
              <a:gd name="connsiteX158" fmla="*/ 195012 w 1605470"/>
              <a:gd name="connsiteY158" fmla="*/ 448559 h 6858000"/>
              <a:gd name="connsiteX159" fmla="*/ 201434 w 1605470"/>
              <a:gd name="connsiteY159" fmla="*/ 441529 h 6858000"/>
              <a:gd name="connsiteX160" fmla="*/ 200655 w 1605470"/>
              <a:gd name="connsiteY160" fmla="*/ 428927 h 6858000"/>
              <a:gd name="connsiteX161" fmla="*/ 190059 w 1605470"/>
              <a:gd name="connsiteY161" fmla="*/ 430161 h 6858000"/>
              <a:gd name="connsiteX162" fmla="*/ 167079 w 1605470"/>
              <a:gd name="connsiteY162" fmla="*/ 367211 h 6858000"/>
              <a:gd name="connsiteX163" fmla="*/ 124571 w 1605470"/>
              <a:gd name="connsiteY163" fmla="*/ 302178 h 6858000"/>
              <a:gd name="connsiteX164" fmla="*/ 103243 w 1605470"/>
              <a:gd name="connsiteY164" fmla="*/ 211375 h 6858000"/>
              <a:gd name="connsiteX165" fmla="*/ 94571 w 1605470"/>
              <a:gd name="connsiteY165" fmla="*/ 184179 h 6858000"/>
              <a:gd name="connsiteX166" fmla="*/ 13437 w 1605470"/>
              <a:gd name="connsiteY166" fmla="*/ 19287 h 6858000"/>
              <a:gd name="connsiteX167" fmla="*/ 0 w 1605470"/>
              <a:gd name="connsiteY167"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70510 w 1605470"/>
              <a:gd name="connsiteY96" fmla="*/ 3361844 h 6858000"/>
              <a:gd name="connsiteX97" fmla="*/ 766158 w 1605470"/>
              <a:gd name="connsiteY97" fmla="*/ 3349058 h 6858000"/>
              <a:gd name="connsiteX98" fmla="*/ 766414 w 1605470"/>
              <a:gd name="connsiteY98" fmla="*/ 3348763 h 6858000"/>
              <a:gd name="connsiteX99" fmla="*/ 764166 w 1605470"/>
              <a:gd name="connsiteY99" fmla="*/ 3341588 h 6858000"/>
              <a:gd name="connsiteX100" fmla="*/ 749397 w 1605470"/>
              <a:gd name="connsiteY100" fmla="*/ 3307769 h 6858000"/>
              <a:gd name="connsiteX101" fmla="*/ 766960 w 1605470"/>
              <a:gd name="connsiteY101" fmla="*/ 3250522 h 6858000"/>
              <a:gd name="connsiteX102" fmla="*/ 767385 w 1605470"/>
              <a:gd name="connsiteY102" fmla="*/ 3229163 h 6858000"/>
              <a:gd name="connsiteX103" fmla="*/ 769208 w 1605470"/>
              <a:gd name="connsiteY103" fmla="*/ 3217217 h 6858000"/>
              <a:gd name="connsiteX104" fmla="*/ 770350 w 1605470"/>
              <a:gd name="connsiteY104" fmla="*/ 3216125 h 6858000"/>
              <a:gd name="connsiteX105" fmla="*/ 756043 w 1605470"/>
              <a:gd name="connsiteY105" fmla="*/ 3183755 h 6858000"/>
              <a:gd name="connsiteX106" fmla="*/ 756544 w 1605470"/>
              <a:gd name="connsiteY106" fmla="*/ 3178642 h 6858000"/>
              <a:gd name="connsiteX107" fmla="*/ 744144 w 1605470"/>
              <a:gd name="connsiteY107" fmla="*/ 3158586 h 6858000"/>
              <a:gd name="connsiteX108" fmla="*/ 739378 w 1605470"/>
              <a:gd name="connsiteY108" fmla="*/ 3147669 h 6858000"/>
              <a:gd name="connsiteX109" fmla="*/ 734648 w 1605470"/>
              <a:gd name="connsiteY109" fmla="*/ 3145733 h 6858000"/>
              <a:gd name="connsiteX110" fmla="*/ 729329 w 1605470"/>
              <a:gd name="connsiteY110" fmla="*/ 3129034 h 6858000"/>
              <a:gd name="connsiteX111" fmla="*/ 729994 w 1605470"/>
              <a:gd name="connsiteY111" fmla="*/ 3126682 h 6858000"/>
              <a:gd name="connsiteX112" fmla="*/ 720862 w 1605470"/>
              <a:gd name="connsiteY112" fmla="*/ 3114519 h 6858000"/>
              <a:gd name="connsiteX113" fmla="*/ 707471 w 1605470"/>
              <a:gd name="connsiteY113" fmla="*/ 3106272 h 6858000"/>
              <a:gd name="connsiteX114" fmla="*/ 680201 w 1605470"/>
              <a:gd name="connsiteY114" fmla="*/ 2958185 h 6858000"/>
              <a:gd name="connsiteX115" fmla="*/ 622815 w 1605470"/>
              <a:gd name="connsiteY115" fmla="*/ 2762989 h 6858000"/>
              <a:gd name="connsiteX116" fmla="*/ 571733 w 1605470"/>
              <a:gd name="connsiteY116" fmla="*/ 2554718 h 6858000"/>
              <a:gd name="connsiteX117" fmla="*/ 551827 w 1605470"/>
              <a:gd name="connsiteY117" fmla="*/ 2485734 h 6858000"/>
              <a:gd name="connsiteX118" fmla="*/ 542550 w 1605470"/>
              <a:gd name="connsiteY118" fmla="*/ 2447068 h 6858000"/>
              <a:gd name="connsiteX119" fmla="*/ 529511 w 1605470"/>
              <a:gd name="connsiteY119" fmla="*/ 2425819 h 6858000"/>
              <a:gd name="connsiteX120" fmla="*/ 528878 w 1605470"/>
              <a:gd name="connsiteY120" fmla="*/ 2408971 h 6858000"/>
              <a:gd name="connsiteX121" fmla="*/ 535510 w 1605470"/>
              <a:gd name="connsiteY121" fmla="*/ 2402874 h 6858000"/>
              <a:gd name="connsiteX122" fmla="*/ 538122 w 1605470"/>
              <a:gd name="connsiteY122" fmla="*/ 2381443 h 6858000"/>
              <a:gd name="connsiteX123" fmla="*/ 514451 w 1605470"/>
              <a:gd name="connsiteY123" fmla="*/ 2261920 h 6858000"/>
              <a:gd name="connsiteX124" fmla="*/ 504338 w 1605470"/>
              <a:gd name="connsiteY124" fmla="*/ 2195378 h 6858000"/>
              <a:gd name="connsiteX125" fmla="*/ 488555 w 1605470"/>
              <a:gd name="connsiteY125" fmla="*/ 2155135 h 6858000"/>
              <a:gd name="connsiteX126" fmla="*/ 486013 w 1605470"/>
              <a:gd name="connsiteY126" fmla="*/ 2118008 h 6858000"/>
              <a:gd name="connsiteX127" fmla="*/ 487006 w 1605470"/>
              <a:gd name="connsiteY127" fmla="*/ 2050531 h 6858000"/>
              <a:gd name="connsiteX128" fmla="*/ 478812 w 1605470"/>
              <a:gd name="connsiteY128" fmla="*/ 1963269 h 6858000"/>
              <a:gd name="connsiteX129" fmla="*/ 459990 w 1605470"/>
              <a:gd name="connsiteY129" fmla="*/ 1906352 h 6858000"/>
              <a:gd name="connsiteX130" fmla="*/ 436547 w 1605470"/>
              <a:gd name="connsiteY130" fmla="*/ 1861531 h 6858000"/>
              <a:gd name="connsiteX131" fmla="*/ 390346 w 1605470"/>
              <a:gd name="connsiteY131" fmla="*/ 1732919 h 6858000"/>
              <a:gd name="connsiteX132" fmla="*/ 362657 w 1605470"/>
              <a:gd name="connsiteY132" fmla="*/ 1663540 h 6858000"/>
              <a:gd name="connsiteX133" fmla="*/ 361783 w 1605470"/>
              <a:gd name="connsiteY133" fmla="*/ 1615777 h 6858000"/>
              <a:gd name="connsiteX134" fmla="*/ 342578 w 1605470"/>
              <a:gd name="connsiteY134" fmla="*/ 1563678 h 6858000"/>
              <a:gd name="connsiteX135" fmla="*/ 355658 w 1605470"/>
              <a:gd name="connsiteY135" fmla="*/ 1519474 h 6858000"/>
              <a:gd name="connsiteX136" fmla="*/ 348400 w 1605470"/>
              <a:gd name="connsiteY136" fmla="*/ 1477995 h 6858000"/>
              <a:gd name="connsiteX137" fmla="*/ 334485 w 1605470"/>
              <a:gd name="connsiteY137" fmla="*/ 1373769 h 6858000"/>
              <a:gd name="connsiteX138" fmla="*/ 342792 w 1605470"/>
              <a:gd name="connsiteY138" fmla="*/ 1307086 h 6858000"/>
              <a:gd name="connsiteX139" fmla="*/ 343980 w 1605470"/>
              <a:gd name="connsiteY139" fmla="*/ 1189033 h 6858000"/>
              <a:gd name="connsiteX140" fmla="*/ 348665 w 1605470"/>
              <a:gd name="connsiteY140" fmla="*/ 1168288 h 6858000"/>
              <a:gd name="connsiteX141" fmla="*/ 340947 w 1605470"/>
              <a:gd name="connsiteY141" fmla="*/ 1142577 h 6858000"/>
              <a:gd name="connsiteX142" fmla="*/ 330253 w 1605470"/>
              <a:gd name="connsiteY142" fmla="*/ 1088484 h 6858000"/>
              <a:gd name="connsiteX143" fmla="*/ 318989 w 1605470"/>
              <a:gd name="connsiteY143" fmla="*/ 1016103 h 6858000"/>
              <a:gd name="connsiteX144" fmla="*/ 320445 w 1605470"/>
              <a:gd name="connsiteY144" fmla="*/ 932283 h 6858000"/>
              <a:gd name="connsiteX145" fmla="*/ 322681 w 1605470"/>
              <a:gd name="connsiteY145" fmla="*/ 915925 h 6858000"/>
              <a:gd name="connsiteX146" fmla="*/ 315310 w 1605470"/>
              <a:gd name="connsiteY146" fmla="*/ 896999 h 6858000"/>
              <a:gd name="connsiteX147" fmla="*/ 284718 w 1605470"/>
              <a:gd name="connsiteY147" fmla="*/ 821517 h 6858000"/>
              <a:gd name="connsiteX148" fmla="*/ 263668 w 1605470"/>
              <a:gd name="connsiteY148" fmla="*/ 751353 h 6858000"/>
              <a:gd name="connsiteX149" fmla="*/ 263226 w 1605470"/>
              <a:gd name="connsiteY149" fmla="*/ 721230 h 6858000"/>
              <a:gd name="connsiteX150" fmla="*/ 248897 w 1605470"/>
              <a:gd name="connsiteY150" fmla="*/ 681659 h 6858000"/>
              <a:gd name="connsiteX151" fmla="*/ 234316 w 1605470"/>
              <a:gd name="connsiteY151" fmla="*/ 635218 h 6858000"/>
              <a:gd name="connsiteX152" fmla="*/ 239327 w 1605470"/>
              <a:gd name="connsiteY152" fmla="*/ 613763 h 6858000"/>
              <a:gd name="connsiteX153" fmla="*/ 225269 w 1605470"/>
              <a:gd name="connsiteY153" fmla="*/ 598582 h 6858000"/>
              <a:gd name="connsiteX154" fmla="*/ 224950 w 1605470"/>
              <a:gd name="connsiteY154" fmla="*/ 576846 h 6858000"/>
              <a:gd name="connsiteX155" fmla="*/ 204576 w 1605470"/>
              <a:gd name="connsiteY155" fmla="*/ 530055 h 6858000"/>
              <a:gd name="connsiteX156" fmla="*/ 219064 w 1605470"/>
              <a:gd name="connsiteY156" fmla="*/ 469651 h 6858000"/>
              <a:gd name="connsiteX157" fmla="*/ 195012 w 1605470"/>
              <a:gd name="connsiteY157" fmla="*/ 448559 h 6858000"/>
              <a:gd name="connsiteX158" fmla="*/ 201434 w 1605470"/>
              <a:gd name="connsiteY158" fmla="*/ 441529 h 6858000"/>
              <a:gd name="connsiteX159" fmla="*/ 200655 w 1605470"/>
              <a:gd name="connsiteY159" fmla="*/ 428927 h 6858000"/>
              <a:gd name="connsiteX160" fmla="*/ 190059 w 1605470"/>
              <a:gd name="connsiteY160" fmla="*/ 430161 h 6858000"/>
              <a:gd name="connsiteX161" fmla="*/ 167079 w 1605470"/>
              <a:gd name="connsiteY161" fmla="*/ 367211 h 6858000"/>
              <a:gd name="connsiteX162" fmla="*/ 124571 w 1605470"/>
              <a:gd name="connsiteY162" fmla="*/ 302178 h 6858000"/>
              <a:gd name="connsiteX163" fmla="*/ 103243 w 1605470"/>
              <a:gd name="connsiteY163" fmla="*/ 211375 h 6858000"/>
              <a:gd name="connsiteX164" fmla="*/ 94571 w 1605470"/>
              <a:gd name="connsiteY164" fmla="*/ 184179 h 6858000"/>
              <a:gd name="connsiteX165" fmla="*/ 13437 w 1605470"/>
              <a:gd name="connsiteY165" fmla="*/ 19287 h 6858000"/>
              <a:gd name="connsiteX166" fmla="*/ 0 w 1605470"/>
              <a:gd name="connsiteY166"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70510 w 1605470"/>
              <a:gd name="connsiteY96" fmla="*/ 3361844 h 6858000"/>
              <a:gd name="connsiteX97" fmla="*/ 766158 w 1605470"/>
              <a:gd name="connsiteY97" fmla="*/ 3349058 h 6858000"/>
              <a:gd name="connsiteX98" fmla="*/ 764166 w 1605470"/>
              <a:gd name="connsiteY98" fmla="*/ 3341588 h 6858000"/>
              <a:gd name="connsiteX99" fmla="*/ 749397 w 1605470"/>
              <a:gd name="connsiteY99" fmla="*/ 3307769 h 6858000"/>
              <a:gd name="connsiteX100" fmla="*/ 766960 w 1605470"/>
              <a:gd name="connsiteY100" fmla="*/ 3250522 h 6858000"/>
              <a:gd name="connsiteX101" fmla="*/ 767385 w 1605470"/>
              <a:gd name="connsiteY101" fmla="*/ 3229163 h 6858000"/>
              <a:gd name="connsiteX102" fmla="*/ 769208 w 1605470"/>
              <a:gd name="connsiteY102" fmla="*/ 3217217 h 6858000"/>
              <a:gd name="connsiteX103" fmla="*/ 770350 w 1605470"/>
              <a:gd name="connsiteY103" fmla="*/ 3216125 h 6858000"/>
              <a:gd name="connsiteX104" fmla="*/ 756043 w 1605470"/>
              <a:gd name="connsiteY104" fmla="*/ 3183755 h 6858000"/>
              <a:gd name="connsiteX105" fmla="*/ 756544 w 1605470"/>
              <a:gd name="connsiteY105" fmla="*/ 3178642 h 6858000"/>
              <a:gd name="connsiteX106" fmla="*/ 744144 w 1605470"/>
              <a:gd name="connsiteY106" fmla="*/ 3158586 h 6858000"/>
              <a:gd name="connsiteX107" fmla="*/ 739378 w 1605470"/>
              <a:gd name="connsiteY107" fmla="*/ 3147669 h 6858000"/>
              <a:gd name="connsiteX108" fmla="*/ 734648 w 1605470"/>
              <a:gd name="connsiteY108" fmla="*/ 3145733 h 6858000"/>
              <a:gd name="connsiteX109" fmla="*/ 729329 w 1605470"/>
              <a:gd name="connsiteY109" fmla="*/ 3129034 h 6858000"/>
              <a:gd name="connsiteX110" fmla="*/ 729994 w 1605470"/>
              <a:gd name="connsiteY110" fmla="*/ 3126682 h 6858000"/>
              <a:gd name="connsiteX111" fmla="*/ 720862 w 1605470"/>
              <a:gd name="connsiteY111" fmla="*/ 3114519 h 6858000"/>
              <a:gd name="connsiteX112" fmla="*/ 707471 w 1605470"/>
              <a:gd name="connsiteY112" fmla="*/ 3106272 h 6858000"/>
              <a:gd name="connsiteX113" fmla="*/ 680201 w 1605470"/>
              <a:gd name="connsiteY113" fmla="*/ 2958185 h 6858000"/>
              <a:gd name="connsiteX114" fmla="*/ 622815 w 1605470"/>
              <a:gd name="connsiteY114" fmla="*/ 2762989 h 6858000"/>
              <a:gd name="connsiteX115" fmla="*/ 571733 w 1605470"/>
              <a:gd name="connsiteY115" fmla="*/ 2554718 h 6858000"/>
              <a:gd name="connsiteX116" fmla="*/ 551827 w 1605470"/>
              <a:gd name="connsiteY116" fmla="*/ 2485734 h 6858000"/>
              <a:gd name="connsiteX117" fmla="*/ 542550 w 1605470"/>
              <a:gd name="connsiteY117" fmla="*/ 2447068 h 6858000"/>
              <a:gd name="connsiteX118" fmla="*/ 529511 w 1605470"/>
              <a:gd name="connsiteY118" fmla="*/ 2425819 h 6858000"/>
              <a:gd name="connsiteX119" fmla="*/ 528878 w 1605470"/>
              <a:gd name="connsiteY119" fmla="*/ 2408971 h 6858000"/>
              <a:gd name="connsiteX120" fmla="*/ 535510 w 1605470"/>
              <a:gd name="connsiteY120" fmla="*/ 2402874 h 6858000"/>
              <a:gd name="connsiteX121" fmla="*/ 538122 w 1605470"/>
              <a:gd name="connsiteY121" fmla="*/ 2381443 h 6858000"/>
              <a:gd name="connsiteX122" fmla="*/ 514451 w 1605470"/>
              <a:gd name="connsiteY122" fmla="*/ 2261920 h 6858000"/>
              <a:gd name="connsiteX123" fmla="*/ 504338 w 1605470"/>
              <a:gd name="connsiteY123" fmla="*/ 2195378 h 6858000"/>
              <a:gd name="connsiteX124" fmla="*/ 488555 w 1605470"/>
              <a:gd name="connsiteY124" fmla="*/ 2155135 h 6858000"/>
              <a:gd name="connsiteX125" fmla="*/ 486013 w 1605470"/>
              <a:gd name="connsiteY125" fmla="*/ 2118008 h 6858000"/>
              <a:gd name="connsiteX126" fmla="*/ 487006 w 1605470"/>
              <a:gd name="connsiteY126" fmla="*/ 2050531 h 6858000"/>
              <a:gd name="connsiteX127" fmla="*/ 478812 w 1605470"/>
              <a:gd name="connsiteY127" fmla="*/ 1963269 h 6858000"/>
              <a:gd name="connsiteX128" fmla="*/ 459990 w 1605470"/>
              <a:gd name="connsiteY128" fmla="*/ 1906352 h 6858000"/>
              <a:gd name="connsiteX129" fmla="*/ 436547 w 1605470"/>
              <a:gd name="connsiteY129" fmla="*/ 1861531 h 6858000"/>
              <a:gd name="connsiteX130" fmla="*/ 390346 w 1605470"/>
              <a:gd name="connsiteY130" fmla="*/ 1732919 h 6858000"/>
              <a:gd name="connsiteX131" fmla="*/ 362657 w 1605470"/>
              <a:gd name="connsiteY131" fmla="*/ 1663540 h 6858000"/>
              <a:gd name="connsiteX132" fmla="*/ 361783 w 1605470"/>
              <a:gd name="connsiteY132" fmla="*/ 1615777 h 6858000"/>
              <a:gd name="connsiteX133" fmla="*/ 342578 w 1605470"/>
              <a:gd name="connsiteY133" fmla="*/ 1563678 h 6858000"/>
              <a:gd name="connsiteX134" fmla="*/ 355658 w 1605470"/>
              <a:gd name="connsiteY134" fmla="*/ 1519474 h 6858000"/>
              <a:gd name="connsiteX135" fmla="*/ 348400 w 1605470"/>
              <a:gd name="connsiteY135" fmla="*/ 1477995 h 6858000"/>
              <a:gd name="connsiteX136" fmla="*/ 334485 w 1605470"/>
              <a:gd name="connsiteY136" fmla="*/ 1373769 h 6858000"/>
              <a:gd name="connsiteX137" fmla="*/ 342792 w 1605470"/>
              <a:gd name="connsiteY137" fmla="*/ 1307086 h 6858000"/>
              <a:gd name="connsiteX138" fmla="*/ 343980 w 1605470"/>
              <a:gd name="connsiteY138" fmla="*/ 1189033 h 6858000"/>
              <a:gd name="connsiteX139" fmla="*/ 348665 w 1605470"/>
              <a:gd name="connsiteY139" fmla="*/ 1168288 h 6858000"/>
              <a:gd name="connsiteX140" fmla="*/ 340947 w 1605470"/>
              <a:gd name="connsiteY140" fmla="*/ 1142577 h 6858000"/>
              <a:gd name="connsiteX141" fmla="*/ 330253 w 1605470"/>
              <a:gd name="connsiteY141" fmla="*/ 1088484 h 6858000"/>
              <a:gd name="connsiteX142" fmla="*/ 318989 w 1605470"/>
              <a:gd name="connsiteY142" fmla="*/ 1016103 h 6858000"/>
              <a:gd name="connsiteX143" fmla="*/ 320445 w 1605470"/>
              <a:gd name="connsiteY143" fmla="*/ 932283 h 6858000"/>
              <a:gd name="connsiteX144" fmla="*/ 322681 w 1605470"/>
              <a:gd name="connsiteY144" fmla="*/ 915925 h 6858000"/>
              <a:gd name="connsiteX145" fmla="*/ 315310 w 1605470"/>
              <a:gd name="connsiteY145" fmla="*/ 896999 h 6858000"/>
              <a:gd name="connsiteX146" fmla="*/ 284718 w 1605470"/>
              <a:gd name="connsiteY146" fmla="*/ 821517 h 6858000"/>
              <a:gd name="connsiteX147" fmla="*/ 263668 w 1605470"/>
              <a:gd name="connsiteY147" fmla="*/ 751353 h 6858000"/>
              <a:gd name="connsiteX148" fmla="*/ 263226 w 1605470"/>
              <a:gd name="connsiteY148" fmla="*/ 721230 h 6858000"/>
              <a:gd name="connsiteX149" fmla="*/ 248897 w 1605470"/>
              <a:gd name="connsiteY149" fmla="*/ 681659 h 6858000"/>
              <a:gd name="connsiteX150" fmla="*/ 234316 w 1605470"/>
              <a:gd name="connsiteY150" fmla="*/ 635218 h 6858000"/>
              <a:gd name="connsiteX151" fmla="*/ 239327 w 1605470"/>
              <a:gd name="connsiteY151" fmla="*/ 613763 h 6858000"/>
              <a:gd name="connsiteX152" fmla="*/ 225269 w 1605470"/>
              <a:gd name="connsiteY152" fmla="*/ 598582 h 6858000"/>
              <a:gd name="connsiteX153" fmla="*/ 224950 w 1605470"/>
              <a:gd name="connsiteY153" fmla="*/ 576846 h 6858000"/>
              <a:gd name="connsiteX154" fmla="*/ 204576 w 1605470"/>
              <a:gd name="connsiteY154" fmla="*/ 530055 h 6858000"/>
              <a:gd name="connsiteX155" fmla="*/ 219064 w 1605470"/>
              <a:gd name="connsiteY155" fmla="*/ 469651 h 6858000"/>
              <a:gd name="connsiteX156" fmla="*/ 195012 w 1605470"/>
              <a:gd name="connsiteY156" fmla="*/ 448559 h 6858000"/>
              <a:gd name="connsiteX157" fmla="*/ 201434 w 1605470"/>
              <a:gd name="connsiteY157" fmla="*/ 441529 h 6858000"/>
              <a:gd name="connsiteX158" fmla="*/ 200655 w 1605470"/>
              <a:gd name="connsiteY158" fmla="*/ 428927 h 6858000"/>
              <a:gd name="connsiteX159" fmla="*/ 190059 w 1605470"/>
              <a:gd name="connsiteY159" fmla="*/ 430161 h 6858000"/>
              <a:gd name="connsiteX160" fmla="*/ 167079 w 1605470"/>
              <a:gd name="connsiteY160" fmla="*/ 367211 h 6858000"/>
              <a:gd name="connsiteX161" fmla="*/ 124571 w 1605470"/>
              <a:gd name="connsiteY161" fmla="*/ 302178 h 6858000"/>
              <a:gd name="connsiteX162" fmla="*/ 103243 w 1605470"/>
              <a:gd name="connsiteY162" fmla="*/ 211375 h 6858000"/>
              <a:gd name="connsiteX163" fmla="*/ 94571 w 1605470"/>
              <a:gd name="connsiteY163" fmla="*/ 184179 h 6858000"/>
              <a:gd name="connsiteX164" fmla="*/ 13437 w 1605470"/>
              <a:gd name="connsiteY164" fmla="*/ 19287 h 6858000"/>
              <a:gd name="connsiteX165" fmla="*/ 0 w 1605470"/>
              <a:gd name="connsiteY165"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70510 w 1605470"/>
              <a:gd name="connsiteY96" fmla="*/ 3361844 h 6858000"/>
              <a:gd name="connsiteX97" fmla="*/ 766158 w 1605470"/>
              <a:gd name="connsiteY97" fmla="*/ 3349058 h 6858000"/>
              <a:gd name="connsiteX98" fmla="*/ 749397 w 1605470"/>
              <a:gd name="connsiteY98" fmla="*/ 3307769 h 6858000"/>
              <a:gd name="connsiteX99" fmla="*/ 766960 w 1605470"/>
              <a:gd name="connsiteY99" fmla="*/ 3250522 h 6858000"/>
              <a:gd name="connsiteX100" fmla="*/ 767385 w 1605470"/>
              <a:gd name="connsiteY100" fmla="*/ 3229163 h 6858000"/>
              <a:gd name="connsiteX101" fmla="*/ 769208 w 1605470"/>
              <a:gd name="connsiteY101" fmla="*/ 3217217 h 6858000"/>
              <a:gd name="connsiteX102" fmla="*/ 770350 w 1605470"/>
              <a:gd name="connsiteY102" fmla="*/ 3216125 h 6858000"/>
              <a:gd name="connsiteX103" fmla="*/ 756043 w 1605470"/>
              <a:gd name="connsiteY103" fmla="*/ 3183755 h 6858000"/>
              <a:gd name="connsiteX104" fmla="*/ 756544 w 1605470"/>
              <a:gd name="connsiteY104" fmla="*/ 3178642 h 6858000"/>
              <a:gd name="connsiteX105" fmla="*/ 744144 w 1605470"/>
              <a:gd name="connsiteY105" fmla="*/ 3158586 h 6858000"/>
              <a:gd name="connsiteX106" fmla="*/ 739378 w 1605470"/>
              <a:gd name="connsiteY106" fmla="*/ 3147669 h 6858000"/>
              <a:gd name="connsiteX107" fmla="*/ 734648 w 1605470"/>
              <a:gd name="connsiteY107" fmla="*/ 3145733 h 6858000"/>
              <a:gd name="connsiteX108" fmla="*/ 729329 w 1605470"/>
              <a:gd name="connsiteY108" fmla="*/ 3129034 h 6858000"/>
              <a:gd name="connsiteX109" fmla="*/ 729994 w 1605470"/>
              <a:gd name="connsiteY109" fmla="*/ 3126682 h 6858000"/>
              <a:gd name="connsiteX110" fmla="*/ 720862 w 1605470"/>
              <a:gd name="connsiteY110" fmla="*/ 3114519 h 6858000"/>
              <a:gd name="connsiteX111" fmla="*/ 707471 w 1605470"/>
              <a:gd name="connsiteY111" fmla="*/ 3106272 h 6858000"/>
              <a:gd name="connsiteX112" fmla="*/ 680201 w 1605470"/>
              <a:gd name="connsiteY112" fmla="*/ 2958185 h 6858000"/>
              <a:gd name="connsiteX113" fmla="*/ 622815 w 1605470"/>
              <a:gd name="connsiteY113" fmla="*/ 2762989 h 6858000"/>
              <a:gd name="connsiteX114" fmla="*/ 571733 w 1605470"/>
              <a:gd name="connsiteY114" fmla="*/ 2554718 h 6858000"/>
              <a:gd name="connsiteX115" fmla="*/ 551827 w 1605470"/>
              <a:gd name="connsiteY115" fmla="*/ 2485734 h 6858000"/>
              <a:gd name="connsiteX116" fmla="*/ 542550 w 1605470"/>
              <a:gd name="connsiteY116" fmla="*/ 2447068 h 6858000"/>
              <a:gd name="connsiteX117" fmla="*/ 529511 w 1605470"/>
              <a:gd name="connsiteY117" fmla="*/ 2425819 h 6858000"/>
              <a:gd name="connsiteX118" fmla="*/ 528878 w 1605470"/>
              <a:gd name="connsiteY118" fmla="*/ 2408971 h 6858000"/>
              <a:gd name="connsiteX119" fmla="*/ 535510 w 1605470"/>
              <a:gd name="connsiteY119" fmla="*/ 2402874 h 6858000"/>
              <a:gd name="connsiteX120" fmla="*/ 538122 w 1605470"/>
              <a:gd name="connsiteY120" fmla="*/ 2381443 h 6858000"/>
              <a:gd name="connsiteX121" fmla="*/ 514451 w 1605470"/>
              <a:gd name="connsiteY121" fmla="*/ 2261920 h 6858000"/>
              <a:gd name="connsiteX122" fmla="*/ 504338 w 1605470"/>
              <a:gd name="connsiteY122" fmla="*/ 2195378 h 6858000"/>
              <a:gd name="connsiteX123" fmla="*/ 488555 w 1605470"/>
              <a:gd name="connsiteY123" fmla="*/ 2155135 h 6858000"/>
              <a:gd name="connsiteX124" fmla="*/ 486013 w 1605470"/>
              <a:gd name="connsiteY124" fmla="*/ 2118008 h 6858000"/>
              <a:gd name="connsiteX125" fmla="*/ 487006 w 1605470"/>
              <a:gd name="connsiteY125" fmla="*/ 2050531 h 6858000"/>
              <a:gd name="connsiteX126" fmla="*/ 478812 w 1605470"/>
              <a:gd name="connsiteY126" fmla="*/ 1963269 h 6858000"/>
              <a:gd name="connsiteX127" fmla="*/ 459990 w 1605470"/>
              <a:gd name="connsiteY127" fmla="*/ 1906352 h 6858000"/>
              <a:gd name="connsiteX128" fmla="*/ 436547 w 1605470"/>
              <a:gd name="connsiteY128" fmla="*/ 1861531 h 6858000"/>
              <a:gd name="connsiteX129" fmla="*/ 390346 w 1605470"/>
              <a:gd name="connsiteY129" fmla="*/ 1732919 h 6858000"/>
              <a:gd name="connsiteX130" fmla="*/ 362657 w 1605470"/>
              <a:gd name="connsiteY130" fmla="*/ 1663540 h 6858000"/>
              <a:gd name="connsiteX131" fmla="*/ 361783 w 1605470"/>
              <a:gd name="connsiteY131" fmla="*/ 1615777 h 6858000"/>
              <a:gd name="connsiteX132" fmla="*/ 342578 w 1605470"/>
              <a:gd name="connsiteY132" fmla="*/ 1563678 h 6858000"/>
              <a:gd name="connsiteX133" fmla="*/ 355658 w 1605470"/>
              <a:gd name="connsiteY133" fmla="*/ 1519474 h 6858000"/>
              <a:gd name="connsiteX134" fmla="*/ 348400 w 1605470"/>
              <a:gd name="connsiteY134" fmla="*/ 1477995 h 6858000"/>
              <a:gd name="connsiteX135" fmla="*/ 334485 w 1605470"/>
              <a:gd name="connsiteY135" fmla="*/ 1373769 h 6858000"/>
              <a:gd name="connsiteX136" fmla="*/ 342792 w 1605470"/>
              <a:gd name="connsiteY136" fmla="*/ 1307086 h 6858000"/>
              <a:gd name="connsiteX137" fmla="*/ 343980 w 1605470"/>
              <a:gd name="connsiteY137" fmla="*/ 1189033 h 6858000"/>
              <a:gd name="connsiteX138" fmla="*/ 348665 w 1605470"/>
              <a:gd name="connsiteY138" fmla="*/ 1168288 h 6858000"/>
              <a:gd name="connsiteX139" fmla="*/ 340947 w 1605470"/>
              <a:gd name="connsiteY139" fmla="*/ 1142577 h 6858000"/>
              <a:gd name="connsiteX140" fmla="*/ 330253 w 1605470"/>
              <a:gd name="connsiteY140" fmla="*/ 1088484 h 6858000"/>
              <a:gd name="connsiteX141" fmla="*/ 318989 w 1605470"/>
              <a:gd name="connsiteY141" fmla="*/ 1016103 h 6858000"/>
              <a:gd name="connsiteX142" fmla="*/ 320445 w 1605470"/>
              <a:gd name="connsiteY142" fmla="*/ 932283 h 6858000"/>
              <a:gd name="connsiteX143" fmla="*/ 322681 w 1605470"/>
              <a:gd name="connsiteY143" fmla="*/ 915925 h 6858000"/>
              <a:gd name="connsiteX144" fmla="*/ 315310 w 1605470"/>
              <a:gd name="connsiteY144" fmla="*/ 896999 h 6858000"/>
              <a:gd name="connsiteX145" fmla="*/ 284718 w 1605470"/>
              <a:gd name="connsiteY145" fmla="*/ 821517 h 6858000"/>
              <a:gd name="connsiteX146" fmla="*/ 263668 w 1605470"/>
              <a:gd name="connsiteY146" fmla="*/ 751353 h 6858000"/>
              <a:gd name="connsiteX147" fmla="*/ 263226 w 1605470"/>
              <a:gd name="connsiteY147" fmla="*/ 721230 h 6858000"/>
              <a:gd name="connsiteX148" fmla="*/ 248897 w 1605470"/>
              <a:gd name="connsiteY148" fmla="*/ 681659 h 6858000"/>
              <a:gd name="connsiteX149" fmla="*/ 234316 w 1605470"/>
              <a:gd name="connsiteY149" fmla="*/ 635218 h 6858000"/>
              <a:gd name="connsiteX150" fmla="*/ 239327 w 1605470"/>
              <a:gd name="connsiteY150" fmla="*/ 613763 h 6858000"/>
              <a:gd name="connsiteX151" fmla="*/ 225269 w 1605470"/>
              <a:gd name="connsiteY151" fmla="*/ 598582 h 6858000"/>
              <a:gd name="connsiteX152" fmla="*/ 224950 w 1605470"/>
              <a:gd name="connsiteY152" fmla="*/ 576846 h 6858000"/>
              <a:gd name="connsiteX153" fmla="*/ 204576 w 1605470"/>
              <a:gd name="connsiteY153" fmla="*/ 530055 h 6858000"/>
              <a:gd name="connsiteX154" fmla="*/ 219064 w 1605470"/>
              <a:gd name="connsiteY154" fmla="*/ 469651 h 6858000"/>
              <a:gd name="connsiteX155" fmla="*/ 195012 w 1605470"/>
              <a:gd name="connsiteY155" fmla="*/ 448559 h 6858000"/>
              <a:gd name="connsiteX156" fmla="*/ 201434 w 1605470"/>
              <a:gd name="connsiteY156" fmla="*/ 441529 h 6858000"/>
              <a:gd name="connsiteX157" fmla="*/ 200655 w 1605470"/>
              <a:gd name="connsiteY157" fmla="*/ 428927 h 6858000"/>
              <a:gd name="connsiteX158" fmla="*/ 190059 w 1605470"/>
              <a:gd name="connsiteY158" fmla="*/ 430161 h 6858000"/>
              <a:gd name="connsiteX159" fmla="*/ 167079 w 1605470"/>
              <a:gd name="connsiteY159" fmla="*/ 367211 h 6858000"/>
              <a:gd name="connsiteX160" fmla="*/ 124571 w 1605470"/>
              <a:gd name="connsiteY160" fmla="*/ 302178 h 6858000"/>
              <a:gd name="connsiteX161" fmla="*/ 103243 w 1605470"/>
              <a:gd name="connsiteY161" fmla="*/ 211375 h 6858000"/>
              <a:gd name="connsiteX162" fmla="*/ 94571 w 1605470"/>
              <a:gd name="connsiteY162" fmla="*/ 184179 h 6858000"/>
              <a:gd name="connsiteX163" fmla="*/ 13437 w 1605470"/>
              <a:gd name="connsiteY163" fmla="*/ 19287 h 6858000"/>
              <a:gd name="connsiteX164" fmla="*/ 0 w 1605470"/>
              <a:gd name="connsiteY164"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70510 w 1605470"/>
              <a:gd name="connsiteY96" fmla="*/ 3361844 h 6858000"/>
              <a:gd name="connsiteX97" fmla="*/ 749397 w 1605470"/>
              <a:gd name="connsiteY97" fmla="*/ 3307769 h 6858000"/>
              <a:gd name="connsiteX98" fmla="*/ 766960 w 1605470"/>
              <a:gd name="connsiteY98" fmla="*/ 3250522 h 6858000"/>
              <a:gd name="connsiteX99" fmla="*/ 767385 w 1605470"/>
              <a:gd name="connsiteY99" fmla="*/ 3229163 h 6858000"/>
              <a:gd name="connsiteX100" fmla="*/ 769208 w 1605470"/>
              <a:gd name="connsiteY100" fmla="*/ 3217217 h 6858000"/>
              <a:gd name="connsiteX101" fmla="*/ 770350 w 1605470"/>
              <a:gd name="connsiteY101" fmla="*/ 3216125 h 6858000"/>
              <a:gd name="connsiteX102" fmla="*/ 756043 w 1605470"/>
              <a:gd name="connsiteY102" fmla="*/ 3183755 h 6858000"/>
              <a:gd name="connsiteX103" fmla="*/ 756544 w 1605470"/>
              <a:gd name="connsiteY103" fmla="*/ 3178642 h 6858000"/>
              <a:gd name="connsiteX104" fmla="*/ 744144 w 1605470"/>
              <a:gd name="connsiteY104" fmla="*/ 3158586 h 6858000"/>
              <a:gd name="connsiteX105" fmla="*/ 739378 w 1605470"/>
              <a:gd name="connsiteY105" fmla="*/ 3147669 h 6858000"/>
              <a:gd name="connsiteX106" fmla="*/ 734648 w 1605470"/>
              <a:gd name="connsiteY106" fmla="*/ 3145733 h 6858000"/>
              <a:gd name="connsiteX107" fmla="*/ 729329 w 1605470"/>
              <a:gd name="connsiteY107" fmla="*/ 3129034 h 6858000"/>
              <a:gd name="connsiteX108" fmla="*/ 729994 w 1605470"/>
              <a:gd name="connsiteY108" fmla="*/ 3126682 h 6858000"/>
              <a:gd name="connsiteX109" fmla="*/ 720862 w 1605470"/>
              <a:gd name="connsiteY109" fmla="*/ 3114519 h 6858000"/>
              <a:gd name="connsiteX110" fmla="*/ 707471 w 1605470"/>
              <a:gd name="connsiteY110" fmla="*/ 3106272 h 6858000"/>
              <a:gd name="connsiteX111" fmla="*/ 680201 w 1605470"/>
              <a:gd name="connsiteY111" fmla="*/ 2958185 h 6858000"/>
              <a:gd name="connsiteX112" fmla="*/ 622815 w 1605470"/>
              <a:gd name="connsiteY112" fmla="*/ 2762989 h 6858000"/>
              <a:gd name="connsiteX113" fmla="*/ 571733 w 1605470"/>
              <a:gd name="connsiteY113" fmla="*/ 2554718 h 6858000"/>
              <a:gd name="connsiteX114" fmla="*/ 551827 w 1605470"/>
              <a:gd name="connsiteY114" fmla="*/ 2485734 h 6858000"/>
              <a:gd name="connsiteX115" fmla="*/ 542550 w 1605470"/>
              <a:gd name="connsiteY115" fmla="*/ 2447068 h 6858000"/>
              <a:gd name="connsiteX116" fmla="*/ 529511 w 1605470"/>
              <a:gd name="connsiteY116" fmla="*/ 2425819 h 6858000"/>
              <a:gd name="connsiteX117" fmla="*/ 528878 w 1605470"/>
              <a:gd name="connsiteY117" fmla="*/ 2408971 h 6858000"/>
              <a:gd name="connsiteX118" fmla="*/ 535510 w 1605470"/>
              <a:gd name="connsiteY118" fmla="*/ 2402874 h 6858000"/>
              <a:gd name="connsiteX119" fmla="*/ 538122 w 1605470"/>
              <a:gd name="connsiteY119" fmla="*/ 2381443 h 6858000"/>
              <a:gd name="connsiteX120" fmla="*/ 514451 w 1605470"/>
              <a:gd name="connsiteY120" fmla="*/ 2261920 h 6858000"/>
              <a:gd name="connsiteX121" fmla="*/ 504338 w 1605470"/>
              <a:gd name="connsiteY121" fmla="*/ 2195378 h 6858000"/>
              <a:gd name="connsiteX122" fmla="*/ 488555 w 1605470"/>
              <a:gd name="connsiteY122" fmla="*/ 2155135 h 6858000"/>
              <a:gd name="connsiteX123" fmla="*/ 486013 w 1605470"/>
              <a:gd name="connsiteY123" fmla="*/ 2118008 h 6858000"/>
              <a:gd name="connsiteX124" fmla="*/ 487006 w 1605470"/>
              <a:gd name="connsiteY124" fmla="*/ 2050531 h 6858000"/>
              <a:gd name="connsiteX125" fmla="*/ 478812 w 1605470"/>
              <a:gd name="connsiteY125" fmla="*/ 1963269 h 6858000"/>
              <a:gd name="connsiteX126" fmla="*/ 459990 w 1605470"/>
              <a:gd name="connsiteY126" fmla="*/ 1906352 h 6858000"/>
              <a:gd name="connsiteX127" fmla="*/ 436547 w 1605470"/>
              <a:gd name="connsiteY127" fmla="*/ 1861531 h 6858000"/>
              <a:gd name="connsiteX128" fmla="*/ 390346 w 1605470"/>
              <a:gd name="connsiteY128" fmla="*/ 1732919 h 6858000"/>
              <a:gd name="connsiteX129" fmla="*/ 362657 w 1605470"/>
              <a:gd name="connsiteY129" fmla="*/ 1663540 h 6858000"/>
              <a:gd name="connsiteX130" fmla="*/ 361783 w 1605470"/>
              <a:gd name="connsiteY130" fmla="*/ 1615777 h 6858000"/>
              <a:gd name="connsiteX131" fmla="*/ 342578 w 1605470"/>
              <a:gd name="connsiteY131" fmla="*/ 1563678 h 6858000"/>
              <a:gd name="connsiteX132" fmla="*/ 355658 w 1605470"/>
              <a:gd name="connsiteY132" fmla="*/ 1519474 h 6858000"/>
              <a:gd name="connsiteX133" fmla="*/ 348400 w 1605470"/>
              <a:gd name="connsiteY133" fmla="*/ 1477995 h 6858000"/>
              <a:gd name="connsiteX134" fmla="*/ 334485 w 1605470"/>
              <a:gd name="connsiteY134" fmla="*/ 1373769 h 6858000"/>
              <a:gd name="connsiteX135" fmla="*/ 342792 w 1605470"/>
              <a:gd name="connsiteY135" fmla="*/ 1307086 h 6858000"/>
              <a:gd name="connsiteX136" fmla="*/ 343980 w 1605470"/>
              <a:gd name="connsiteY136" fmla="*/ 1189033 h 6858000"/>
              <a:gd name="connsiteX137" fmla="*/ 348665 w 1605470"/>
              <a:gd name="connsiteY137" fmla="*/ 1168288 h 6858000"/>
              <a:gd name="connsiteX138" fmla="*/ 340947 w 1605470"/>
              <a:gd name="connsiteY138" fmla="*/ 1142577 h 6858000"/>
              <a:gd name="connsiteX139" fmla="*/ 330253 w 1605470"/>
              <a:gd name="connsiteY139" fmla="*/ 1088484 h 6858000"/>
              <a:gd name="connsiteX140" fmla="*/ 318989 w 1605470"/>
              <a:gd name="connsiteY140" fmla="*/ 1016103 h 6858000"/>
              <a:gd name="connsiteX141" fmla="*/ 320445 w 1605470"/>
              <a:gd name="connsiteY141" fmla="*/ 932283 h 6858000"/>
              <a:gd name="connsiteX142" fmla="*/ 322681 w 1605470"/>
              <a:gd name="connsiteY142" fmla="*/ 915925 h 6858000"/>
              <a:gd name="connsiteX143" fmla="*/ 315310 w 1605470"/>
              <a:gd name="connsiteY143" fmla="*/ 896999 h 6858000"/>
              <a:gd name="connsiteX144" fmla="*/ 284718 w 1605470"/>
              <a:gd name="connsiteY144" fmla="*/ 821517 h 6858000"/>
              <a:gd name="connsiteX145" fmla="*/ 263668 w 1605470"/>
              <a:gd name="connsiteY145" fmla="*/ 751353 h 6858000"/>
              <a:gd name="connsiteX146" fmla="*/ 263226 w 1605470"/>
              <a:gd name="connsiteY146" fmla="*/ 721230 h 6858000"/>
              <a:gd name="connsiteX147" fmla="*/ 248897 w 1605470"/>
              <a:gd name="connsiteY147" fmla="*/ 681659 h 6858000"/>
              <a:gd name="connsiteX148" fmla="*/ 234316 w 1605470"/>
              <a:gd name="connsiteY148" fmla="*/ 635218 h 6858000"/>
              <a:gd name="connsiteX149" fmla="*/ 239327 w 1605470"/>
              <a:gd name="connsiteY149" fmla="*/ 613763 h 6858000"/>
              <a:gd name="connsiteX150" fmla="*/ 225269 w 1605470"/>
              <a:gd name="connsiteY150" fmla="*/ 598582 h 6858000"/>
              <a:gd name="connsiteX151" fmla="*/ 224950 w 1605470"/>
              <a:gd name="connsiteY151" fmla="*/ 576846 h 6858000"/>
              <a:gd name="connsiteX152" fmla="*/ 204576 w 1605470"/>
              <a:gd name="connsiteY152" fmla="*/ 530055 h 6858000"/>
              <a:gd name="connsiteX153" fmla="*/ 219064 w 1605470"/>
              <a:gd name="connsiteY153" fmla="*/ 469651 h 6858000"/>
              <a:gd name="connsiteX154" fmla="*/ 195012 w 1605470"/>
              <a:gd name="connsiteY154" fmla="*/ 448559 h 6858000"/>
              <a:gd name="connsiteX155" fmla="*/ 201434 w 1605470"/>
              <a:gd name="connsiteY155" fmla="*/ 441529 h 6858000"/>
              <a:gd name="connsiteX156" fmla="*/ 200655 w 1605470"/>
              <a:gd name="connsiteY156" fmla="*/ 428927 h 6858000"/>
              <a:gd name="connsiteX157" fmla="*/ 190059 w 1605470"/>
              <a:gd name="connsiteY157" fmla="*/ 430161 h 6858000"/>
              <a:gd name="connsiteX158" fmla="*/ 167079 w 1605470"/>
              <a:gd name="connsiteY158" fmla="*/ 367211 h 6858000"/>
              <a:gd name="connsiteX159" fmla="*/ 124571 w 1605470"/>
              <a:gd name="connsiteY159" fmla="*/ 302178 h 6858000"/>
              <a:gd name="connsiteX160" fmla="*/ 103243 w 1605470"/>
              <a:gd name="connsiteY160" fmla="*/ 211375 h 6858000"/>
              <a:gd name="connsiteX161" fmla="*/ 94571 w 1605470"/>
              <a:gd name="connsiteY161" fmla="*/ 184179 h 6858000"/>
              <a:gd name="connsiteX162" fmla="*/ 13437 w 1605470"/>
              <a:gd name="connsiteY162" fmla="*/ 19287 h 6858000"/>
              <a:gd name="connsiteX163" fmla="*/ 0 w 1605470"/>
              <a:gd name="connsiteY163"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49397 w 1605470"/>
              <a:gd name="connsiteY96" fmla="*/ 3307769 h 6858000"/>
              <a:gd name="connsiteX97" fmla="*/ 766960 w 1605470"/>
              <a:gd name="connsiteY97" fmla="*/ 3250522 h 6858000"/>
              <a:gd name="connsiteX98" fmla="*/ 767385 w 1605470"/>
              <a:gd name="connsiteY98" fmla="*/ 3229163 h 6858000"/>
              <a:gd name="connsiteX99" fmla="*/ 769208 w 1605470"/>
              <a:gd name="connsiteY99" fmla="*/ 3217217 h 6858000"/>
              <a:gd name="connsiteX100" fmla="*/ 770350 w 1605470"/>
              <a:gd name="connsiteY100" fmla="*/ 3216125 h 6858000"/>
              <a:gd name="connsiteX101" fmla="*/ 756043 w 1605470"/>
              <a:gd name="connsiteY101" fmla="*/ 3183755 h 6858000"/>
              <a:gd name="connsiteX102" fmla="*/ 756544 w 1605470"/>
              <a:gd name="connsiteY102" fmla="*/ 3178642 h 6858000"/>
              <a:gd name="connsiteX103" fmla="*/ 744144 w 1605470"/>
              <a:gd name="connsiteY103" fmla="*/ 3158586 h 6858000"/>
              <a:gd name="connsiteX104" fmla="*/ 739378 w 1605470"/>
              <a:gd name="connsiteY104" fmla="*/ 3147669 h 6858000"/>
              <a:gd name="connsiteX105" fmla="*/ 734648 w 1605470"/>
              <a:gd name="connsiteY105" fmla="*/ 3145733 h 6858000"/>
              <a:gd name="connsiteX106" fmla="*/ 729329 w 1605470"/>
              <a:gd name="connsiteY106" fmla="*/ 3129034 h 6858000"/>
              <a:gd name="connsiteX107" fmla="*/ 729994 w 1605470"/>
              <a:gd name="connsiteY107" fmla="*/ 3126682 h 6858000"/>
              <a:gd name="connsiteX108" fmla="*/ 720862 w 1605470"/>
              <a:gd name="connsiteY108" fmla="*/ 3114519 h 6858000"/>
              <a:gd name="connsiteX109" fmla="*/ 707471 w 1605470"/>
              <a:gd name="connsiteY109" fmla="*/ 3106272 h 6858000"/>
              <a:gd name="connsiteX110" fmla="*/ 680201 w 1605470"/>
              <a:gd name="connsiteY110" fmla="*/ 2958185 h 6858000"/>
              <a:gd name="connsiteX111" fmla="*/ 622815 w 1605470"/>
              <a:gd name="connsiteY111" fmla="*/ 2762989 h 6858000"/>
              <a:gd name="connsiteX112" fmla="*/ 571733 w 1605470"/>
              <a:gd name="connsiteY112" fmla="*/ 2554718 h 6858000"/>
              <a:gd name="connsiteX113" fmla="*/ 551827 w 1605470"/>
              <a:gd name="connsiteY113" fmla="*/ 2485734 h 6858000"/>
              <a:gd name="connsiteX114" fmla="*/ 542550 w 1605470"/>
              <a:gd name="connsiteY114" fmla="*/ 2447068 h 6858000"/>
              <a:gd name="connsiteX115" fmla="*/ 529511 w 1605470"/>
              <a:gd name="connsiteY115" fmla="*/ 2425819 h 6858000"/>
              <a:gd name="connsiteX116" fmla="*/ 528878 w 1605470"/>
              <a:gd name="connsiteY116" fmla="*/ 2408971 h 6858000"/>
              <a:gd name="connsiteX117" fmla="*/ 535510 w 1605470"/>
              <a:gd name="connsiteY117" fmla="*/ 2402874 h 6858000"/>
              <a:gd name="connsiteX118" fmla="*/ 538122 w 1605470"/>
              <a:gd name="connsiteY118" fmla="*/ 2381443 h 6858000"/>
              <a:gd name="connsiteX119" fmla="*/ 514451 w 1605470"/>
              <a:gd name="connsiteY119" fmla="*/ 2261920 h 6858000"/>
              <a:gd name="connsiteX120" fmla="*/ 504338 w 1605470"/>
              <a:gd name="connsiteY120" fmla="*/ 2195378 h 6858000"/>
              <a:gd name="connsiteX121" fmla="*/ 488555 w 1605470"/>
              <a:gd name="connsiteY121" fmla="*/ 2155135 h 6858000"/>
              <a:gd name="connsiteX122" fmla="*/ 486013 w 1605470"/>
              <a:gd name="connsiteY122" fmla="*/ 2118008 h 6858000"/>
              <a:gd name="connsiteX123" fmla="*/ 487006 w 1605470"/>
              <a:gd name="connsiteY123" fmla="*/ 2050531 h 6858000"/>
              <a:gd name="connsiteX124" fmla="*/ 478812 w 1605470"/>
              <a:gd name="connsiteY124" fmla="*/ 1963269 h 6858000"/>
              <a:gd name="connsiteX125" fmla="*/ 459990 w 1605470"/>
              <a:gd name="connsiteY125" fmla="*/ 1906352 h 6858000"/>
              <a:gd name="connsiteX126" fmla="*/ 436547 w 1605470"/>
              <a:gd name="connsiteY126" fmla="*/ 1861531 h 6858000"/>
              <a:gd name="connsiteX127" fmla="*/ 390346 w 1605470"/>
              <a:gd name="connsiteY127" fmla="*/ 1732919 h 6858000"/>
              <a:gd name="connsiteX128" fmla="*/ 362657 w 1605470"/>
              <a:gd name="connsiteY128" fmla="*/ 1663540 h 6858000"/>
              <a:gd name="connsiteX129" fmla="*/ 361783 w 1605470"/>
              <a:gd name="connsiteY129" fmla="*/ 1615777 h 6858000"/>
              <a:gd name="connsiteX130" fmla="*/ 342578 w 1605470"/>
              <a:gd name="connsiteY130" fmla="*/ 1563678 h 6858000"/>
              <a:gd name="connsiteX131" fmla="*/ 355658 w 1605470"/>
              <a:gd name="connsiteY131" fmla="*/ 1519474 h 6858000"/>
              <a:gd name="connsiteX132" fmla="*/ 348400 w 1605470"/>
              <a:gd name="connsiteY132" fmla="*/ 1477995 h 6858000"/>
              <a:gd name="connsiteX133" fmla="*/ 334485 w 1605470"/>
              <a:gd name="connsiteY133" fmla="*/ 1373769 h 6858000"/>
              <a:gd name="connsiteX134" fmla="*/ 342792 w 1605470"/>
              <a:gd name="connsiteY134" fmla="*/ 1307086 h 6858000"/>
              <a:gd name="connsiteX135" fmla="*/ 343980 w 1605470"/>
              <a:gd name="connsiteY135" fmla="*/ 1189033 h 6858000"/>
              <a:gd name="connsiteX136" fmla="*/ 348665 w 1605470"/>
              <a:gd name="connsiteY136" fmla="*/ 1168288 h 6858000"/>
              <a:gd name="connsiteX137" fmla="*/ 340947 w 1605470"/>
              <a:gd name="connsiteY137" fmla="*/ 1142577 h 6858000"/>
              <a:gd name="connsiteX138" fmla="*/ 330253 w 1605470"/>
              <a:gd name="connsiteY138" fmla="*/ 1088484 h 6858000"/>
              <a:gd name="connsiteX139" fmla="*/ 318989 w 1605470"/>
              <a:gd name="connsiteY139" fmla="*/ 1016103 h 6858000"/>
              <a:gd name="connsiteX140" fmla="*/ 320445 w 1605470"/>
              <a:gd name="connsiteY140" fmla="*/ 932283 h 6858000"/>
              <a:gd name="connsiteX141" fmla="*/ 322681 w 1605470"/>
              <a:gd name="connsiteY141" fmla="*/ 915925 h 6858000"/>
              <a:gd name="connsiteX142" fmla="*/ 315310 w 1605470"/>
              <a:gd name="connsiteY142" fmla="*/ 896999 h 6858000"/>
              <a:gd name="connsiteX143" fmla="*/ 284718 w 1605470"/>
              <a:gd name="connsiteY143" fmla="*/ 821517 h 6858000"/>
              <a:gd name="connsiteX144" fmla="*/ 263668 w 1605470"/>
              <a:gd name="connsiteY144" fmla="*/ 751353 h 6858000"/>
              <a:gd name="connsiteX145" fmla="*/ 263226 w 1605470"/>
              <a:gd name="connsiteY145" fmla="*/ 721230 h 6858000"/>
              <a:gd name="connsiteX146" fmla="*/ 248897 w 1605470"/>
              <a:gd name="connsiteY146" fmla="*/ 681659 h 6858000"/>
              <a:gd name="connsiteX147" fmla="*/ 234316 w 1605470"/>
              <a:gd name="connsiteY147" fmla="*/ 635218 h 6858000"/>
              <a:gd name="connsiteX148" fmla="*/ 239327 w 1605470"/>
              <a:gd name="connsiteY148" fmla="*/ 613763 h 6858000"/>
              <a:gd name="connsiteX149" fmla="*/ 225269 w 1605470"/>
              <a:gd name="connsiteY149" fmla="*/ 598582 h 6858000"/>
              <a:gd name="connsiteX150" fmla="*/ 224950 w 1605470"/>
              <a:gd name="connsiteY150" fmla="*/ 576846 h 6858000"/>
              <a:gd name="connsiteX151" fmla="*/ 204576 w 1605470"/>
              <a:gd name="connsiteY151" fmla="*/ 530055 h 6858000"/>
              <a:gd name="connsiteX152" fmla="*/ 219064 w 1605470"/>
              <a:gd name="connsiteY152" fmla="*/ 469651 h 6858000"/>
              <a:gd name="connsiteX153" fmla="*/ 195012 w 1605470"/>
              <a:gd name="connsiteY153" fmla="*/ 448559 h 6858000"/>
              <a:gd name="connsiteX154" fmla="*/ 201434 w 1605470"/>
              <a:gd name="connsiteY154" fmla="*/ 441529 h 6858000"/>
              <a:gd name="connsiteX155" fmla="*/ 200655 w 1605470"/>
              <a:gd name="connsiteY155" fmla="*/ 428927 h 6858000"/>
              <a:gd name="connsiteX156" fmla="*/ 190059 w 1605470"/>
              <a:gd name="connsiteY156" fmla="*/ 430161 h 6858000"/>
              <a:gd name="connsiteX157" fmla="*/ 167079 w 1605470"/>
              <a:gd name="connsiteY157" fmla="*/ 367211 h 6858000"/>
              <a:gd name="connsiteX158" fmla="*/ 124571 w 1605470"/>
              <a:gd name="connsiteY158" fmla="*/ 302178 h 6858000"/>
              <a:gd name="connsiteX159" fmla="*/ 103243 w 1605470"/>
              <a:gd name="connsiteY159" fmla="*/ 211375 h 6858000"/>
              <a:gd name="connsiteX160" fmla="*/ 94571 w 1605470"/>
              <a:gd name="connsiteY160" fmla="*/ 184179 h 6858000"/>
              <a:gd name="connsiteX161" fmla="*/ 13437 w 1605470"/>
              <a:gd name="connsiteY161" fmla="*/ 19287 h 6858000"/>
              <a:gd name="connsiteX162" fmla="*/ 0 w 1605470"/>
              <a:gd name="connsiteY162"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49397 w 1605470"/>
              <a:gd name="connsiteY96" fmla="*/ 3307769 h 6858000"/>
              <a:gd name="connsiteX97" fmla="*/ 766960 w 1605470"/>
              <a:gd name="connsiteY97" fmla="*/ 3250522 h 6858000"/>
              <a:gd name="connsiteX98" fmla="*/ 767385 w 1605470"/>
              <a:gd name="connsiteY98" fmla="*/ 3229163 h 6858000"/>
              <a:gd name="connsiteX99" fmla="*/ 769208 w 1605470"/>
              <a:gd name="connsiteY99" fmla="*/ 3217217 h 6858000"/>
              <a:gd name="connsiteX100" fmla="*/ 770350 w 1605470"/>
              <a:gd name="connsiteY100" fmla="*/ 3216125 h 6858000"/>
              <a:gd name="connsiteX101" fmla="*/ 756043 w 1605470"/>
              <a:gd name="connsiteY101" fmla="*/ 3183755 h 6858000"/>
              <a:gd name="connsiteX102" fmla="*/ 756544 w 1605470"/>
              <a:gd name="connsiteY102" fmla="*/ 3178642 h 6858000"/>
              <a:gd name="connsiteX103" fmla="*/ 744144 w 1605470"/>
              <a:gd name="connsiteY103" fmla="*/ 3158586 h 6858000"/>
              <a:gd name="connsiteX104" fmla="*/ 739378 w 1605470"/>
              <a:gd name="connsiteY104" fmla="*/ 3147669 h 6858000"/>
              <a:gd name="connsiteX105" fmla="*/ 734648 w 1605470"/>
              <a:gd name="connsiteY105" fmla="*/ 3145733 h 6858000"/>
              <a:gd name="connsiteX106" fmla="*/ 729329 w 1605470"/>
              <a:gd name="connsiteY106" fmla="*/ 3129034 h 6858000"/>
              <a:gd name="connsiteX107" fmla="*/ 729994 w 1605470"/>
              <a:gd name="connsiteY107" fmla="*/ 3126682 h 6858000"/>
              <a:gd name="connsiteX108" fmla="*/ 720862 w 1605470"/>
              <a:gd name="connsiteY108" fmla="*/ 3114519 h 6858000"/>
              <a:gd name="connsiteX109" fmla="*/ 707471 w 1605470"/>
              <a:gd name="connsiteY109" fmla="*/ 3106272 h 6858000"/>
              <a:gd name="connsiteX110" fmla="*/ 680201 w 1605470"/>
              <a:gd name="connsiteY110" fmla="*/ 2958185 h 6858000"/>
              <a:gd name="connsiteX111" fmla="*/ 622815 w 1605470"/>
              <a:gd name="connsiteY111" fmla="*/ 2762989 h 6858000"/>
              <a:gd name="connsiteX112" fmla="*/ 571733 w 1605470"/>
              <a:gd name="connsiteY112" fmla="*/ 2554718 h 6858000"/>
              <a:gd name="connsiteX113" fmla="*/ 551827 w 1605470"/>
              <a:gd name="connsiteY113" fmla="*/ 2485734 h 6858000"/>
              <a:gd name="connsiteX114" fmla="*/ 542550 w 1605470"/>
              <a:gd name="connsiteY114" fmla="*/ 2447068 h 6858000"/>
              <a:gd name="connsiteX115" fmla="*/ 529511 w 1605470"/>
              <a:gd name="connsiteY115" fmla="*/ 2425819 h 6858000"/>
              <a:gd name="connsiteX116" fmla="*/ 535510 w 1605470"/>
              <a:gd name="connsiteY116" fmla="*/ 2402874 h 6858000"/>
              <a:gd name="connsiteX117" fmla="*/ 538122 w 1605470"/>
              <a:gd name="connsiteY117" fmla="*/ 2381443 h 6858000"/>
              <a:gd name="connsiteX118" fmla="*/ 514451 w 1605470"/>
              <a:gd name="connsiteY118" fmla="*/ 2261920 h 6858000"/>
              <a:gd name="connsiteX119" fmla="*/ 504338 w 1605470"/>
              <a:gd name="connsiteY119" fmla="*/ 2195378 h 6858000"/>
              <a:gd name="connsiteX120" fmla="*/ 488555 w 1605470"/>
              <a:gd name="connsiteY120" fmla="*/ 2155135 h 6858000"/>
              <a:gd name="connsiteX121" fmla="*/ 486013 w 1605470"/>
              <a:gd name="connsiteY121" fmla="*/ 2118008 h 6858000"/>
              <a:gd name="connsiteX122" fmla="*/ 487006 w 1605470"/>
              <a:gd name="connsiteY122" fmla="*/ 2050531 h 6858000"/>
              <a:gd name="connsiteX123" fmla="*/ 478812 w 1605470"/>
              <a:gd name="connsiteY123" fmla="*/ 1963269 h 6858000"/>
              <a:gd name="connsiteX124" fmla="*/ 459990 w 1605470"/>
              <a:gd name="connsiteY124" fmla="*/ 1906352 h 6858000"/>
              <a:gd name="connsiteX125" fmla="*/ 436547 w 1605470"/>
              <a:gd name="connsiteY125" fmla="*/ 1861531 h 6858000"/>
              <a:gd name="connsiteX126" fmla="*/ 390346 w 1605470"/>
              <a:gd name="connsiteY126" fmla="*/ 1732919 h 6858000"/>
              <a:gd name="connsiteX127" fmla="*/ 362657 w 1605470"/>
              <a:gd name="connsiteY127" fmla="*/ 1663540 h 6858000"/>
              <a:gd name="connsiteX128" fmla="*/ 361783 w 1605470"/>
              <a:gd name="connsiteY128" fmla="*/ 1615777 h 6858000"/>
              <a:gd name="connsiteX129" fmla="*/ 342578 w 1605470"/>
              <a:gd name="connsiteY129" fmla="*/ 1563678 h 6858000"/>
              <a:gd name="connsiteX130" fmla="*/ 355658 w 1605470"/>
              <a:gd name="connsiteY130" fmla="*/ 1519474 h 6858000"/>
              <a:gd name="connsiteX131" fmla="*/ 348400 w 1605470"/>
              <a:gd name="connsiteY131" fmla="*/ 1477995 h 6858000"/>
              <a:gd name="connsiteX132" fmla="*/ 334485 w 1605470"/>
              <a:gd name="connsiteY132" fmla="*/ 1373769 h 6858000"/>
              <a:gd name="connsiteX133" fmla="*/ 342792 w 1605470"/>
              <a:gd name="connsiteY133" fmla="*/ 1307086 h 6858000"/>
              <a:gd name="connsiteX134" fmla="*/ 343980 w 1605470"/>
              <a:gd name="connsiteY134" fmla="*/ 1189033 h 6858000"/>
              <a:gd name="connsiteX135" fmla="*/ 348665 w 1605470"/>
              <a:gd name="connsiteY135" fmla="*/ 1168288 h 6858000"/>
              <a:gd name="connsiteX136" fmla="*/ 340947 w 1605470"/>
              <a:gd name="connsiteY136" fmla="*/ 1142577 h 6858000"/>
              <a:gd name="connsiteX137" fmla="*/ 330253 w 1605470"/>
              <a:gd name="connsiteY137" fmla="*/ 1088484 h 6858000"/>
              <a:gd name="connsiteX138" fmla="*/ 318989 w 1605470"/>
              <a:gd name="connsiteY138" fmla="*/ 1016103 h 6858000"/>
              <a:gd name="connsiteX139" fmla="*/ 320445 w 1605470"/>
              <a:gd name="connsiteY139" fmla="*/ 932283 h 6858000"/>
              <a:gd name="connsiteX140" fmla="*/ 322681 w 1605470"/>
              <a:gd name="connsiteY140" fmla="*/ 915925 h 6858000"/>
              <a:gd name="connsiteX141" fmla="*/ 315310 w 1605470"/>
              <a:gd name="connsiteY141" fmla="*/ 896999 h 6858000"/>
              <a:gd name="connsiteX142" fmla="*/ 284718 w 1605470"/>
              <a:gd name="connsiteY142" fmla="*/ 821517 h 6858000"/>
              <a:gd name="connsiteX143" fmla="*/ 263668 w 1605470"/>
              <a:gd name="connsiteY143" fmla="*/ 751353 h 6858000"/>
              <a:gd name="connsiteX144" fmla="*/ 263226 w 1605470"/>
              <a:gd name="connsiteY144" fmla="*/ 721230 h 6858000"/>
              <a:gd name="connsiteX145" fmla="*/ 248897 w 1605470"/>
              <a:gd name="connsiteY145" fmla="*/ 681659 h 6858000"/>
              <a:gd name="connsiteX146" fmla="*/ 234316 w 1605470"/>
              <a:gd name="connsiteY146" fmla="*/ 635218 h 6858000"/>
              <a:gd name="connsiteX147" fmla="*/ 239327 w 1605470"/>
              <a:gd name="connsiteY147" fmla="*/ 613763 h 6858000"/>
              <a:gd name="connsiteX148" fmla="*/ 225269 w 1605470"/>
              <a:gd name="connsiteY148" fmla="*/ 598582 h 6858000"/>
              <a:gd name="connsiteX149" fmla="*/ 224950 w 1605470"/>
              <a:gd name="connsiteY149" fmla="*/ 576846 h 6858000"/>
              <a:gd name="connsiteX150" fmla="*/ 204576 w 1605470"/>
              <a:gd name="connsiteY150" fmla="*/ 530055 h 6858000"/>
              <a:gd name="connsiteX151" fmla="*/ 219064 w 1605470"/>
              <a:gd name="connsiteY151" fmla="*/ 469651 h 6858000"/>
              <a:gd name="connsiteX152" fmla="*/ 195012 w 1605470"/>
              <a:gd name="connsiteY152" fmla="*/ 448559 h 6858000"/>
              <a:gd name="connsiteX153" fmla="*/ 201434 w 1605470"/>
              <a:gd name="connsiteY153" fmla="*/ 441529 h 6858000"/>
              <a:gd name="connsiteX154" fmla="*/ 200655 w 1605470"/>
              <a:gd name="connsiteY154" fmla="*/ 428927 h 6858000"/>
              <a:gd name="connsiteX155" fmla="*/ 190059 w 1605470"/>
              <a:gd name="connsiteY155" fmla="*/ 430161 h 6858000"/>
              <a:gd name="connsiteX156" fmla="*/ 167079 w 1605470"/>
              <a:gd name="connsiteY156" fmla="*/ 367211 h 6858000"/>
              <a:gd name="connsiteX157" fmla="*/ 124571 w 1605470"/>
              <a:gd name="connsiteY157" fmla="*/ 302178 h 6858000"/>
              <a:gd name="connsiteX158" fmla="*/ 103243 w 1605470"/>
              <a:gd name="connsiteY158" fmla="*/ 211375 h 6858000"/>
              <a:gd name="connsiteX159" fmla="*/ 94571 w 1605470"/>
              <a:gd name="connsiteY159" fmla="*/ 184179 h 6858000"/>
              <a:gd name="connsiteX160" fmla="*/ 13437 w 1605470"/>
              <a:gd name="connsiteY160" fmla="*/ 19287 h 6858000"/>
              <a:gd name="connsiteX161" fmla="*/ 0 w 1605470"/>
              <a:gd name="connsiteY16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49397 w 1605470"/>
              <a:gd name="connsiteY96" fmla="*/ 3307769 h 6858000"/>
              <a:gd name="connsiteX97" fmla="*/ 766960 w 1605470"/>
              <a:gd name="connsiteY97" fmla="*/ 3250522 h 6858000"/>
              <a:gd name="connsiteX98" fmla="*/ 767385 w 1605470"/>
              <a:gd name="connsiteY98" fmla="*/ 3229163 h 6858000"/>
              <a:gd name="connsiteX99" fmla="*/ 769208 w 1605470"/>
              <a:gd name="connsiteY99" fmla="*/ 3217217 h 6858000"/>
              <a:gd name="connsiteX100" fmla="*/ 756043 w 1605470"/>
              <a:gd name="connsiteY100" fmla="*/ 3183755 h 6858000"/>
              <a:gd name="connsiteX101" fmla="*/ 756544 w 1605470"/>
              <a:gd name="connsiteY101" fmla="*/ 3178642 h 6858000"/>
              <a:gd name="connsiteX102" fmla="*/ 744144 w 1605470"/>
              <a:gd name="connsiteY102" fmla="*/ 3158586 h 6858000"/>
              <a:gd name="connsiteX103" fmla="*/ 739378 w 1605470"/>
              <a:gd name="connsiteY103" fmla="*/ 3147669 h 6858000"/>
              <a:gd name="connsiteX104" fmla="*/ 734648 w 1605470"/>
              <a:gd name="connsiteY104" fmla="*/ 3145733 h 6858000"/>
              <a:gd name="connsiteX105" fmla="*/ 729329 w 1605470"/>
              <a:gd name="connsiteY105" fmla="*/ 3129034 h 6858000"/>
              <a:gd name="connsiteX106" fmla="*/ 729994 w 1605470"/>
              <a:gd name="connsiteY106" fmla="*/ 3126682 h 6858000"/>
              <a:gd name="connsiteX107" fmla="*/ 720862 w 1605470"/>
              <a:gd name="connsiteY107" fmla="*/ 3114519 h 6858000"/>
              <a:gd name="connsiteX108" fmla="*/ 707471 w 1605470"/>
              <a:gd name="connsiteY108" fmla="*/ 3106272 h 6858000"/>
              <a:gd name="connsiteX109" fmla="*/ 680201 w 1605470"/>
              <a:gd name="connsiteY109" fmla="*/ 2958185 h 6858000"/>
              <a:gd name="connsiteX110" fmla="*/ 622815 w 1605470"/>
              <a:gd name="connsiteY110" fmla="*/ 2762989 h 6858000"/>
              <a:gd name="connsiteX111" fmla="*/ 571733 w 1605470"/>
              <a:gd name="connsiteY111" fmla="*/ 2554718 h 6858000"/>
              <a:gd name="connsiteX112" fmla="*/ 551827 w 1605470"/>
              <a:gd name="connsiteY112" fmla="*/ 2485734 h 6858000"/>
              <a:gd name="connsiteX113" fmla="*/ 542550 w 1605470"/>
              <a:gd name="connsiteY113" fmla="*/ 2447068 h 6858000"/>
              <a:gd name="connsiteX114" fmla="*/ 529511 w 1605470"/>
              <a:gd name="connsiteY114" fmla="*/ 2425819 h 6858000"/>
              <a:gd name="connsiteX115" fmla="*/ 535510 w 1605470"/>
              <a:gd name="connsiteY115" fmla="*/ 2402874 h 6858000"/>
              <a:gd name="connsiteX116" fmla="*/ 538122 w 1605470"/>
              <a:gd name="connsiteY116" fmla="*/ 2381443 h 6858000"/>
              <a:gd name="connsiteX117" fmla="*/ 514451 w 1605470"/>
              <a:gd name="connsiteY117" fmla="*/ 2261920 h 6858000"/>
              <a:gd name="connsiteX118" fmla="*/ 504338 w 1605470"/>
              <a:gd name="connsiteY118" fmla="*/ 2195378 h 6858000"/>
              <a:gd name="connsiteX119" fmla="*/ 488555 w 1605470"/>
              <a:gd name="connsiteY119" fmla="*/ 2155135 h 6858000"/>
              <a:gd name="connsiteX120" fmla="*/ 486013 w 1605470"/>
              <a:gd name="connsiteY120" fmla="*/ 2118008 h 6858000"/>
              <a:gd name="connsiteX121" fmla="*/ 487006 w 1605470"/>
              <a:gd name="connsiteY121" fmla="*/ 2050531 h 6858000"/>
              <a:gd name="connsiteX122" fmla="*/ 478812 w 1605470"/>
              <a:gd name="connsiteY122" fmla="*/ 1963269 h 6858000"/>
              <a:gd name="connsiteX123" fmla="*/ 459990 w 1605470"/>
              <a:gd name="connsiteY123" fmla="*/ 1906352 h 6858000"/>
              <a:gd name="connsiteX124" fmla="*/ 436547 w 1605470"/>
              <a:gd name="connsiteY124" fmla="*/ 1861531 h 6858000"/>
              <a:gd name="connsiteX125" fmla="*/ 390346 w 1605470"/>
              <a:gd name="connsiteY125" fmla="*/ 1732919 h 6858000"/>
              <a:gd name="connsiteX126" fmla="*/ 362657 w 1605470"/>
              <a:gd name="connsiteY126" fmla="*/ 1663540 h 6858000"/>
              <a:gd name="connsiteX127" fmla="*/ 361783 w 1605470"/>
              <a:gd name="connsiteY127" fmla="*/ 1615777 h 6858000"/>
              <a:gd name="connsiteX128" fmla="*/ 342578 w 1605470"/>
              <a:gd name="connsiteY128" fmla="*/ 1563678 h 6858000"/>
              <a:gd name="connsiteX129" fmla="*/ 355658 w 1605470"/>
              <a:gd name="connsiteY129" fmla="*/ 1519474 h 6858000"/>
              <a:gd name="connsiteX130" fmla="*/ 348400 w 1605470"/>
              <a:gd name="connsiteY130" fmla="*/ 1477995 h 6858000"/>
              <a:gd name="connsiteX131" fmla="*/ 334485 w 1605470"/>
              <a:gd name="connsiteY131" fmla="*/ 1373769 h 6858000"/>
              <a:gd name="connsiteX132" fmla="*/ 342792 w 1605470"/>
              <a:gd name="connsiteY132" fmla="*/ 1307086 h 6858000"/>
              <a:gd name="connsiteX133" fmla="*/ 343980 w 1605470"/>
              <a:gd name="connsiteY133" fmla="*/ 1189033 h 6858000"/>
              <a:gd name="connsiteX134" fmla="*/ 348665 w 1605470"/>
              <a:gd name="connsiteY134" fmla="*/ 1168288 h 6858000"/>
              <a:gd name="connsiteX135" fmla="*/ 340947 w 1605470"/>
              <a:gd name="connsiteY135" fmla="*/ 1142577 h 6858000"/>
              <a:gd name="connsiteX136" fmla="*/ 330253 w 1605470"/>
              <a:gd name="connsiteY136" fmla="*/ 1088484 h 6858000"/>
              <a:gd name="connsiteX137" fmla="*/ 318989 w 1605470"/>
              <a:gd name="connsiteY137" fmla="*/ 1016103 h 6858000"/>
              <a:gd name="connsiteX138" fmla="*/ 320445 w 1605470"/>
              <a:gd name="connsiteY138" fmla="*/ 932283 h 6858000"/>
              <a:gd name="connsiteX139" fmla="*/ 322681 w 1605470"/>
              <a:gd name="connsiteY139" fmla="*/ 915925 h 6858000"/>
              <a:gd name="connsiteX140" fmla="*/ 315310 w 1605470"/>
              <a:gd name="connsiteY140" fmla="*/ 896999 h 6858000"/>
              <a:gd name="connsiteX141" fmla="*/ 284718 w 1605470"/>
              <a:gd name="connsiteY141" fmla="*/ 821517 h 6858000"/>
              <a:gd name="connsiteX142" fmla="*/ 263668 w 1605470"/>
              <a:gd name="connsiteY142" fmla="*/ 751353 h 6858000"/>
              <a:gd name="connsiteX143" fmla="*/ 263226 w 1605470"/>
              <a:gd name="connsiteY143" fmla="*/ 721230 h 6858000"/>
              <a:gd name="connsiteX144" fmla="*/ 248897 w 1605470"/>
              <a:gd name="connsiteY144" fmla="*/ 681659 h 6858000"/>
              <a:gd name="connsiteX145" fmla="*/ 234316 w 1605470"/>
              <a:gd name="connsiteY145" fmla="*/ 635218 h 6858000"/>
              <a:gd name="connsiteX146" fmla="*/ 239327 w 1605470"/>
              <a:gd name="connsiteY146" fmla="*/ 613763 h 6858000"/>
              <a:gd name="connsiteX147" fmla="*/ 225269 w 1605470"/>
              <a:gd name="connsiteY147" fmla="*/ 598582 h 6858000"/>
              <a:gd name="connsiteX148" fmla="*/ 224950 w 1605470"/>
              <a:gd name="connsiteY148" fmla="*/ 576846 h 6858000"/>
              <a:gd name="connsiteX149" fmla="*/ 204576 w 1605470"/>
              <a:gd name="connsiteY149" fmla="*/ 530055 h 6858000"/>
              <a:gd name="connsiteX150" fmla="*/ 219064 w 1605470"/>
              <a:gd name="connsiteY150" fmla="*/ 469651 h 6858000"/>
              <a:gd name="connsiteX151" fmla="*/ 195012 w 1605470"/>
              <a:gd name="connsiteY151" fmla="*/ 448559 h 6858000"/>
              <a:gd name="connsiteX152" fmla="*/ 201434 w 1605470"/>
              <a:gd name="connsiteY152" fmla="*/ 441529 h 6858000"/>
              <a:gd name="connsiteX153" fmla="*/ 200655 w 1605470"/>
              <a:gd name="connsiteY153" fmla="*/ 428927 h 6858000"/>
              <a:gd name="connsiteX154" fmla="*/ 190059 w 1605470"/>
              <a:gd name="connsiteY154" fmla="*/ 430161 h 6858000"/>
              <a:gd name="connsiteX155" fmla="*/ 167079 w 1605470"/>
              <a:gd name="connsiteY155" fmla="*/ 367211 h 6858000"/>
              <a:gd name="connsiteX156" fmla="*/ 124571 w 1605470"/>
              <a:gd name="connsiteY156" fmla="*/ 302178 h 6858000"/>
              <a:gd name="connsiteX157" fmla="*/ 103243 w 1605470"/>
              <a:gd name="connsiteY157" fmla="*/ 211375 h 6858000"/>
              <a:gd name="connsiteX158" fmla="*/ 94571 w 1605470"/>
              <a:gd name="connsiteY158" fmla="*/ 184179 h 6858000"/>
              <a:gd name="connsiteX159" fmla="*/ 13437 w 1605470"/>
              <a:gd name="connsiteY159" fmla="*/ 19287 h 6858000"/>
              <a:gd name="connsiteX160" fmla="*/ 0 w 1605470"/>
              <a:gd name="connsiteY160"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49397 w 1605470"/>
              <a:gd name="connsiteY96" fmla="*/ 3307769 h 6858000"/>
              <a:gd name="connsiteX97" fmla="*/ 766960 w 1605470"/>
              <a:gd name="connsiteY97" fmla="*/ 3250522 h 6858000"/>
              <a:gd name="connsiteX98" fmla="*/ 767385 w 1605470"/>
              <a:gd name="connsiteY98" fmla="*/ 3229163 h 6858000"/>
              <a:gd name="connsiteX99" fmla="*/ 769208 w 1605470"/>
              <a:gd name="connsiteY99" fmla="*/ 3217217 h 6858000"/>
              <a:gd name="connsiteX100" fmla="*/ 756043 w 1605470"/>
              <a:gd name="connsiteY100" fmla="*/ 3183755 h 6858000"/>
              <a:gd name="connsiteX101" fmla="*/ 756544 w 1605470"/>
              <a:gd name="connsiteY101" fmla="*/ 3178642 h 6858000"/>
              <a:gd name="connsiteX102" fmla="*/ 744144 w 1605470"/>
              <a:gd name="connsiteY102" fmla="*/ 3158586 h 6858000"/>
              <a:gd name="connsiteX103" fmla="*/ 739378 w 1605470"/>
              <a:gd name="connsiteY103" fmla="*/ 3147669 h 6858000"/>
              <a:gd name="connsiteX104" fmla="*/ 729329 w 1605470"/>
              <a:gd name="connsiteY104" fmla="*/ 3129034 h 6858000"/>
              <a:gd name="connsiteX105" fmla="*/ 729994 w 1605470"/>
              <a:gd name="connsiteY105" fmla="*/ 3126682 h 6858000"/>
              <a:gd name="connsiteX106" fmla="*/ 720862 w 1605470"/>
              <a:gd name="connsiteY106" fmla="*/ 3114519 h 6858000"/>
              <a:gd name="connsiteX107" fmla="*/ 707471 w 1605470"/>
              <a:gd name="connsiteY107" fmla="*/ 3106272 h 6858000"/>
              <a:gd name="connsiteX108" fmla="*/ 680201 w 1605470"/>
              <a:gd name="connsiteY108" fmla="*/ 2958185 h 6858000"/>
              <a:gd name="connsiteX109" fmla="*/ 622815 w 1605470"/>
              <a:gd name="connsiteY109" fmla="*/ 2762989 h 6858000"/>
              <a:gd name="connsiteX110" fmla="*/ 571733 w 1605470"/>
              <a:gd name="connsiteY110" fmla="*/ 2554718 h 6858000"/>
              <a:gd name="connsiteX111" fmla="*/ 551827 w 1605470"/>
              <a:gd name="connsiteY111" fmla="*/ 2485734 h 6858000"/>
              <a:gd name="connsiteX112" fmla="*/ 542550 w 1605470"/>
              <a:gd name="connsiteY112" fmla="*/ 2447068 h 6858000"/>
              <a:gd name="connsiteX113" fmla="*/ 529511 w 1605470"/>
              <a:gd name="connsiteY113" fmla="*/ 2425819 h 6858000"/>
              <a:gd name="connsiteX114" fmla="*/ 535510 w 1605470"/>
              <a:gd name="connsiteY114" fmla="*/ 2402874 h 6858000"/>
              <a:gd name="connsiteX115" fmla="*/ 538122 w 1605470"/>
              <a:gd name="connsiteY115" fmla="*/ 2381443 h 6858000"/>
              <a:gd name="connsiteX116" fmla="*/ 514451 w 1605470"/>
              <a:gd name="connsiteY116" fmla="*/ 2261920 h 6858000"/>
              <a:gd name="connsiteX117" fmla="*/ 504338 w 1605470"/>
              <a:gd name="connsiteY117" fmla="*/ 2195378 h 6858000"/>
              <a:gd name="connsiteX118" fmla="*/ 488555 w 1605470"/>
              <a:gd name="connsiteY118" fmla="*/ 2155135 h 6858000"/>
              <a:gd name="connsiteX119" fmla="*/ 486013 w 1605470"/>
              <a:gd name="connsiteY119" fmla="*/ 2118008 h 6858000"/>
              <a:gd name="connsiteX120" fmla="*/ 487006 w 1605470"/>
              <a:gd name="connsiteY120" fmla="*/ 2050531 h 6858000"/>
              <a:gd name="connsiteX121" fmla="*/ 478812 w 1605470"/>
              <a:gd name="connsiteY121" fmla="*/ 1963269 h 6858000"/>
              <a:gd name="connsiteX122" fmla="*/ 459990 w 1605470"/>
              <a:gd name="connsiteY122" fmla="*/ 1906352 h 6858000"/>
              <a:gd name="connsiteX123" fmla="*/ 436547 w 1605470"/>
              <a:gd name="connsiteY123" fmla="*/ 1861531 h 6858000"/>
              <a:gd name="connsiteX124" fmla="*/ 390346 w 1605470"/>
              <a:gd name="connsiteY124" fmla="*/ 1732919 h 6858000"/>
              <a:gd name="connsiteX125" fmla="*/ 362657 w 1605470"/>
              <a:gd name="connsiteY125" fmla="*/ 1663540 h 6858000"/>
              <a:gd name="connsiteX126" fmla="*/ 361783 w 1605470"/>
              <a:gd name="connsiteY126" fmla="*/ 1615777 h 6858000"/>
              <a:gd name="connsiteX127" fmla="*/ 342578 w 1605470"/>
              <a:gd name="connsiteY127" fmla="*/ 1563678 h 6858000"/>
              <a:gd name="connsiteX128" fmla="*/ 355658 w 1605470"/>
              <a:gd name="connsiteY128" fmla="*/ 1519474 h 6858000"/>
              <a:gd name="connsiteX129" fmla="*/ 348400 w 1605470"/>
              <a:gd name="connsiteY129" fmla="*/ 1477995 h 6858000"/>
              <a:gd name="connsiteX130" fmla="*/ 334485 w 1605470"/>
              <a:gd name="connsiteY130" fmla="*/ 1373769 h 6858000"/>
              <a:gd name="connsiteX131" fmla="*/ 342792 w 1605470"/>
              <a:gd name="connsiteY131" fmla="*/ 1307086 h 6858000"/>
              <a:gd name="connsiteX132" fmla="*/ 343980 w 1605470"/>
              <a:gd name="connsiteY132" fmla="*/ 1189033 h 6858000"/>
              <a:gd name="connsiteX133" fmla="*/ 348665 w 1605470"/>
              <a:gd name="connsiteY133" fmla="*/ 1168288 h 6858000"/>
              <a:gd name="connsiteX134" fmla="*/ 340947 w 1605470"/>
              <a:gd name="connsiteY134" fmla="*/ 1142577 h 6858000"/>
              <a:gd name="connsiteX135" fmla="*/ 330253 w 1605470"/>
              <a:gd name="connsiteY135" fmla="*/ 1088484 h 6858000"/>
              <a:gd name="connsiteX136" fmla="*/ 318989 w 1605470"/>
              <a:gd name="connsiteY136" fmla="*/ 1016103 h 6858000"/>
              <a:gd name="connsiteX137" fmla="*/ 320445 w 1605470"/>
              <a:gd name="connsiteY137" fmla="*/ 932283 h 6858000"/>
              <a:gd name="connsiteX138" fmla="*/ 322681 w 1605470"/>
              <a:gd name="connsiteY138" fmla="*/ 915925 h 6858000"/>
              <a:gd name="connsiteX139" fmla="*/ 315310 w 1605470"/>
              <a:gd name="connsiteY139" fmla="*/ 896999 h 6858000"/>
              <a:gd name="connsiteX140" fmla="*/ 284718 w 1605470"/>
              <a:gd name="connsiteY140" fmla="*/ 821517 h 6858000"/>
              <a:gd name="connsiteX141" fmla="*/ 263668 w 1605470"/>
              <a:gd name="connsiteY141" fmla="*/ 751353 h 6858000"/>
              <a:gd name="connsiteX142" fmla="*/ 263226 w 1605470"/>
              <a:gd name="connsiteY142" fmla="*/ 721230 h 6858000"/>
              <a:gd name="connsiteX143" fmla="*/ 248897 w 1605470"/>
              <a:gd name="connsiteY143" fmla="*/ 681659 h 6858000"/>
              <a:gd name="connsiteX144" fmla="*/ 234316 w 1605470"/>
              <a:gd name="connsiteY144" fmla="*/ 635218 h 6858000"/>
              <a:gd name="connsiteX145" fmla="*/ 239327 w 1605470"/>
              <a:gd name="connsiteY145" fmla="*/ 613763 h 6858000"/>
              <a:gd name="connsiteX146" fmla="*/ 225269 w 1605470"/>
              <a:gd name="connsiteY146" fmla="*/ 598582 h 6858000"/>
              <a:gd name="connsiteX147" fmla="*/ 224950 w 1605470"/>
              <a:gd name="connsiteY147" fmla="*/ 576846 h 6858000"/>
              <a:gd name="connsiteX148" fmla="*/ 204576 w 1605470"/>
              <a:gd name="connsiteY148" fmla="*/ 530055 h 6858000"/>
              <a:gd name="connsiteX149" fmla="*/ 219064 w 1605470"/>
              <a:gd name="connsiteY149" fmla="*/ 469651 h 6858000"/>
              <a:gd name="connsiteX150" fmla="*/ 195012 w 1605470"/>
              <a:gd name="connsiteY150" fmla="*/ 448559 h 6858000"/>
              <a:gd name="connsiteX151" fmla="*/ 201434 w 1605470"/>
              <a:gd name="connsiteY151" fmla="*/ 441529 h 6858000"/>
              <a:gd name="connsiteX152" fmla="*/ 200655 w 1605470"/>
              <a:gd name="connsiteY152" fmla="*/ 428927 h 6858000"/>
              <a:gd name="connsiteX153" fmla="*/ 190059 w 1605470"/>
              <a:gd name="connsiteY153" fmla="*/ 430161 h 6858000"/>
              <a:gd name="connsiteX154" fmla="*/ 167079 w 1605470"/>
              <a:gd name="connsiteY154" fmla="*/ 367211 h 6858000"/>
              <a:gd name="connsiteX155" fmla="*/ 124571 w 1605470"/>
              <a:gd name="connsiteY155" fmla="*/ 302178 h 6858000"/>
              <a:gd name="connsiteX156" fmla="*/ 103243 w 1605470"/>
              <a:gd name="connsiteY156" fmla="*/ 211375 h 6858000"/>
              <a:gd name="connsiteX157" fmla="*/ 94571 w 1605470"/>
              <a:gd name="connsiteY157" fmla="*/ 184179 h 6858000"/>
              <a:gd name="connsiteX158" fmla="*/ 13437 w 1605470"/>
              <a:gd name="connsiteY158" fmla="*/ 19287 h 6858000"/>
              <a:gd name="connsiteX159" fmla="*/ 0 w 1605470"/>
              <a:gd name="connsiteY159"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49397 w 1605470"/>
              <a:gd name="connsiteY96" fmla="*/ 3307769 h 6858000"/>
              <a:gd name="connsiteX97" fmla="*/ 766960 w 1605470"/>
              <a:gd name="connsiteY97" fmla="*/ 3250522 h 6858000"/>
              <a:gd name="connsiteX98" fmla="*/ 767385 w 1605470"/>
              <a:gd name="connsiteY98" fmla="*/ 3229163 h 6858000"/>
              <a:gd name="connsiteX99" fmla="*/ 769208 w 1605470"/>
              <a:gd name="connsiteY99" fmla="*/ 3217217 h 6858000"/>
              <a:gd name="connsiteX100" fmla="*/ 756043 w 1605470"/>
              <a:gd name="connsiteY100" fmla="*/ 3183755 h 6858000"/>
              <a:gd name="connsiteX101" fmla="*/ 756544 w 1605470"/>
              <a:gd name="connsiteY101" fmla="*/ 3178642 h 6858000"/>
              <a:gd name="connsiteX102" fmla="*/ 744144 w 1605470"/>
              <a:gd name="connsiteY102" fmla="*/ 3158586 h 6858000"/>
              <a:gd name="connsiteX103" fmla="*/ 729329 w 1605470"/>
              <a:gd name="connsiteY103" fmla="*/ 3129034 h 6858000"/>
              <a:gd name="connsiteX104" fmla="*/ 729994 w 1605470"/>
              <a:gd name="connsiteY104" fmla="*/ 3126682 h 6858000"/>
              <a:gd name="connsiteX105" fmla="*/ 720862 w 1605470"/>
              <a:gd name="connsiteY105" fmla="*/ 3114519 h 6858000"/>
              <a:gd name="connsiteX106" fmla="*/ 707471 w 1605470"/>
              <a:gd name="connsiteY106" fmla="*/ 3106272 h 6858000"/>
              <a:gd name="connsiteX107" fmla="*/ 680201 w 1605470"/>
              <a:gd name="connsiteY107" fmla="*/ 2958185 h 6858000"/>
              <a:gd name="connsiteX108" fmla="*/ 622815 w 1605470"/>
              <a:gd name="connsiteY108" fmla="*/ 2762989 h 6858000"/>
              <a:gd name="connsiteX109" fmla="*/ 571733 w 1605470"/>
              <a:gd name="connsiteY109" fmla="*/ 2554718 h 6858000"/>
              <a:gd name="connsiteX110" fmla="*/ 551827 w 1605470"/>
              <a:gd name="connsiteY110" fmla="*/ 2485734 h 6858000"/>
              <a:gd name="connsiteX111" fmla="*/ 542550 w 1605470"/>
              <a:gd name="connsiteY111" fmla="*/ 2447068 h 6858000"/>
              <a:gd name="connsiteX112" fmla="*/ 529511 w 1605470"/>
              <a:gd name="connsiteY112" fmla="*/ 2425819 h 6858000"/>
              <a:gd name="connsiteX113" fmla="*/ 535510 w 1605470"/>
              <a:gd name="connsiteY113" fmla="*/ 2402874 h 6858000"/>
              <a:gd name="connsiteX114" fmla="*/ 538122 w 1605470"/>
              <a:gd name="connsiteY114" fmla="*/ 2381443 h 6858000"/>
              <a:gd name="connsiteX115" fmla="*/ 514451 w 1605470"/>
              <a:gd name="connsiteY115" fmla="*/ 2261920 h 6858000"/>
              <a:gd name="connsiteX116" fmla="*/ 504338 w 1605470"/>
              <a:gd name="connsiteY116" fmla="*/ 2195378 h 6858000"/>
              <a:gd name="connsiteX117" fmla="*/ 488555 w 1605470"/>
              <a:gd name="connsiteY117" fmla="*/ 2155135 h 6858000"/>
              <a:gd name="connsiteX118" fmla="*/ 486013 w 1605470"/>
              <a:gd name="connsiteY118" fmla="*/ 2118008 h 6858000"/>
              <a:gd name="connsiteX119" fmla="*/ 487006 w 1605470"/>
              <a:gd name="connsiteY119" fmla="*/ 2050531 h 6858000"/>
              <a:gd name="connsiteX120" fmla="*/ 478812 w 1605470"/>
              <a:gd name="connsiteY120" fmla="*/ 1963269 h 6858000"/>
              <a:gd name="connsiteX121" fmla="*/ 459990 w 1605470"/>
              <a:gd name="connsiteY121" fmla="*/ 1906352 h 6858000"/>
              <a:gd name="connsiteX122" fmla="*/ 436547 w 1605470"/>
              <a:gd name="connsiteY122" fmla="*/ 1861531 h 6858000"/>
              <a:gd name="connsiteX123" fmla="*/ 390346 w 1605470"/>
              <a:gd name="connsiteY123" fmla="*/ 1732919 h 6858000"/>
              <a:gd name="connsiteX124" fmla="*/ 362657 w 1605470"/>
              <a:gd name="connsiteY124" fmla="*/ 1663540 h 6858000"/>
              <a:gd name="connsiteX125" fmla="*/ 361783 w 1605470"/>
              <a:gd name="connsiteY125" fmla="*/ 1615777 h 6858000"/>
              <a:gd name="connsiteX126" fmla="*/ 342578 w 1605470"/>
              <a:gd name="connsiteY126" fmla="*/ 1563678 h 6858000"/>
              <a:gd name="connsiteX127" fmla="*/ 355658 w 1605470"/>
              <a:gd name="connsiteY127" fmla="*/ 1519474 h 6858000"/>
              <a:gd name="connsiteX128" fmla="*/ 348400 w 1605470"/>
              <a:gd name="connsiteY128" fmla="*/ 1477995 h 6858000"/>
              <a:gd name="connsiteX129" fmla="*/ 334485 w 1605470"/>
              <a:gd name="connsiteY129" fmla="*/ 1373769 h 6858000"/>
              <a:gd name="connsiteX130" fmla="*/ 342792 w 1605470"/>
              <a:gd name="connsiteY130" fmla="*/ 1307086 h 6858000"/>
              <a:gd name="connsiteX131" fmla="*/ 343980 w 1605470"/>
              <a:gd name="connsiteY131" fmla="*/ 1189033 h 6858000"/>
              <a:gd name="connsiteX132" fmla="*/ 348665 w 1605470"/>
              <a:gd name="connsiteY132" fmla="*/ 1168288 h 6858000"/>
              <a:gd name="connsiteX133" fmla="*/ 340947 w 1605470"/>
              <a:gd name="connsiteY133" fmla="*/ 1142577 h 6858000"/>
              <a:gd name="connsiteX134" fmla="*/ 330253 w 1605470"/>
              <a:gd name="connsiteY134" fmla="*/ 1088484 h 6858000"/>
              <a:gd name="connsiteX135" fmla="*/ 318989 w 1605470"/>
              <a:gd name="connsiteY135" fmla="*/ 1016103 h 6858000"/>
              <a:gd name="connsiteX136" fmla="*/ 320445 w 1605470"/>
              <a:gd name="connsiteY136" fmla="*/ 932283 h 6858000"/>
              <a:gd name="connsiteX137" fmla="*/ 322681 w 1605470"/>
              <a:gd name="connsiteY137" fmla="*/ 915925 h 6858000"/>
              <a:gd name="connsiteX138" fmla="*/ 315310 w 1605470"/>
              <a:gd name="connsiteY138" fmla="*/ 896999 h 6858000"/>
              <a:gd name="connsiteX139" fmla="*/ 284718 w 1605470"/>
              <a:gd name="connsiteY139" fmla="*/ 821517 h 6858000"/>
              <a:gd name="connsiteX140" fmla="*/ 263668 w 1605470"/>
              <a:gd name="connsiteY140" fmla="*/ 751353 h 6858000"/>
              <a:gd name="connsiteX141" fmla="*/ 263226 w 1605470"/>
              <a:gd name="connsiteY141" fmla="*/ 721230 h 6858000"/>
              <a:gd name="connsiteX142" fmla="*/ 248897 w 1605470"/>
              <a:gd name="connsiteY142" fmla="*/ 681659 h 6858000"/>
              <a:gd name="connsiteX143" fmla="*/ 234316 w 1605470"/>
              <a:gd name="connsiteY143" fmla="*/ 635218 h 6858000"/>
              <a:gd name="connsiteX144" fmla="*/ 239327 w 1605470"/>
              <a:gd name="connsiteY144" fmla="*/ 613763 h 6858000"/>
              <a:gd name="connsiteX145" fmla="*/ 225269 w 1605470"/>
              <a:gd name="connsiteY145" fmla="*/ 598582 h 6858000"/>
              <a:gd name="connsiteX146" fmla="*/ 224950 w 1605470"/>
              <a:gd name="connsiteY146" fmla="*/ 576846 h 6858000"/>
              <a:gd name="connsiteX147" fmla="*/ 204576 w 1605470"/>
              <a:gd name="connsiteY147" fmla="*/ 530055 h 6858000"/>
              <a:gd name="connsiteX148" fmla="*/ 219064 w 1605470"/>
              <a:gd name="connsiteY148" fmla="*/ 469651 h 6858000"/>
              <a:gd name="connsiteX149" fmla="*/ 195012 w 1605470"/>
              <a:gd name="connsiteY149" fmla="*/ 448559 h 6858000"/>
              <a:gd name="connsiteX150" fmla="*/ 201434 w 1605470"/>
              <a:gd name="connsiteY150" fmla="*/ 441529 h 6858000"/>
              <a:gd name="connsiteX151" fmla="*/ 200655 w 1605470"/>
              <a:gd name="connsiteY151" fmla="*/ 428927 h 6858000"/>
              <a:gd name="connsiteX152" fmla="*/ 190059 w 1605470"/>
              <a:gd name="connsiteY152" fmla="*/ 430161 h 6858000"/>
              <a:gd name="connsiteX153" fmla="*/ 167079 w 1605470"/>
              <a:gd name="connsiteY153" fmla="*/ 367211 h 6858000"/>
              <a:gd name="connsiteX154" fmla="*/ 124571 w 1605470"/>
              <a:gd name="connsiteY154" fmla="*/ 302178 h 6858000"/>
              <a:gd name="connsiteX155" fmla="*/ 103243 w 1605470"/>
              <a:gd name="connsiteY155" fmla="*/ 211375 h 6858000"/>
              <a:gd name="connsiteX156" fmla="*/ 94571 w 1605470"/>
              <a:gd name="connsiteY156" fmla="*/ 184179 h 6858000"/>
              <a:gd name="connsiteX157" fmla="*/ 13437 w 1605470"/>
              <a:gd name="connsiteY157" fmla="*/ 19287 h 6858000"/>
              <a:gd name="connsiteX158" fmla="*/ 0 w 1605470"/>
              <a:gd name="connsiteY15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0830 w 1605470"/>
              <a:gd name="connsiteY75" fmla="*/ 3974753 h 6858000"/>
              <a:gd name="connsiteX76" fmla="*/ 692428 w 1605470"/>
              <a:gd name="connsiteY76" fmla="*/ 3969950 h 6858000"/>
              <a:gd name="connsiteX77" fmla="*/ 685850 w 1605470"/>
              <a:gd name="connsiteY77" fmla="*/ 3933779 h 6858000"/>
              <a:gd name="connsiteX78" fmla="*/ 687181 w 1605470"/>
              <a:gd name="connsiteY78" fmla="*/ 3933093 h 6858000"/>
              <a:gd name="connsiteX79" fmla="*/ 691535 w 1605470"/>
              <a:gd name="connsiteY79" fmla="*/ 3922082 h 6858000"/>
              <a:gd name="connsiteX80" fmla="*/ 696613 w 1605470"/>
              <a:gd name="connsiteY80" fmla="*/ 3901461 h 6858000"/>
              <a:gd name="connsiteX81" fmla="*/ 719207 w 1605470"/>
              <a:gd name="connsiteY81" fmla="*/ 3813873 h 6858000"/>
              <a:gd name="connsiteX82" fmla="*/ 718632 w 1605470"/>
              <a:gd name="connsiteY82" fmla="*/ 3806161 h 6858000"/>
              <a:gd name="connsiteX83" fmla="*/ 718939 w 1605470"/>
              <a:gd name="connsiteY83" fmla="*/ 3805957 h 6858000"/>
              <a:gd name="connsiteX84" fmla="*/ 718966 w 1605470"/>
              <a:gd name="connsiteY84" fmla="*/ 3797724 h 6858000"/>
              <a:gd name="connsiteX85" fmla="*/ 717581 w 1605470"/>
              <a:gd name="connsiteY85" fmla="*/ 3792098 h 6858000"/>
              <a:gd name="connsiteX86" fmla="*/ 716465 w 1605470"/>
              <a:gd name="connsiteY86" fmla="*/ 3777135 h 6858000"/>
              <a:gd name="connsiteX87" fmla="*/ 718198 w 1605470"/>
              <a:gd name="connsiteY87" fmla="*/ 3771656 h 6858000"/>
              <a:gd name="connsiteX88" fmla="*/ 721941 w 1605470"/>
              <a:gd name="connsiteY88" fmla="*/ 3769007 h 6858000"/>
              <a:gd name="connsiteX89" fmla="*/ 721407 w 1605470"/>
              <a:gd name="connsiteY89" fmla="*/ 3767709 h 6858000"/>
              <a:gd name="connsiteX90" fmla="*/ 730103 w 1605470"/>
              <a:gd name="connsiteY90" fmla="*/ 3738082 h 6858000"/>
              <a:gd name="connsiteX91" fmla="*/ 737449 w 1605470"/>
              <a:gd name="connsiteY91" fmla="*/ 3673397 h 6858000"/>
              <a:gd name="connsiteX92" fmla="*/ 736745 w 1605470"/>
              <a:gd name="connsiteY92" fmla="*/ 3637109 h 6858000"/>
              <a:gd name="connsiteX93" fmla="*/ 740188 w 1605470"/>
              <a:gd name="connsiteY93" fmla="*/ 3536883 h 6858000"/>
              <a:gd name="connsiteX94" fmla="*/ 747726 w 1605470"/>
              <a:gd name="connsiteY94" fmla="*/ 3435652 h 6858000"/>
              <a:gd name="connsiteX95" fmla="*/ 749397 w 1605470"/>
              <a:gd name="connsiteY95" fmla="*/ 3307769 h 6858000"/>
              <a:gd name="connsiteX96" fmla="*/ 766960 w 1605470"/>
              <a:gd name="connsiteY96" fmla="*/ 3250522 h 6858000"/>
              <a:gd name="connsiteX97" fmla="*/ 767385 w 1605470"/>
              <a:gd name="connsiteY97" fmla="*/ 3229163 h 6858000"/>
              <a:gd name="connsiteX98" fmla="*/ 769208 w 1605470"/>
              <a:gd name="connsiteY98" fmla="*/ 3217217 h 6858000"/>
              <a:gd name="connsiteX99" fmla="*/ 756043 w 1605470"/>
              <a:gd name="connsiteY99" fmla="*/ 3183755 h 6858000"/>
              <a:gd name="connsiteX100" fmla="*/ 756544 w 1605470"/>
              <a:gd name="connsiteY100" fmla="*/ 3178642 h 6858000"/>
              <a:gd name="connsiteX101" fmla="*/ 744144 w 1605470"/>
              <a:gd name="connsiteY101" fmla="*/ 3158586 h 6858000"/>
              <a:gd name="connsiteX102" fmla="*/ 729329 w 1605470"/>
              <a:gd name="connsiteY102" fmla="*/ 3129034 h 6858000"/>
              <a:gd name="connsiteX103" fmla="*/ 729994 w 1605470"/>
              <a:gd name="connsiteY103" fmla="*/ 3126682 h 6858000"/>
              <a:gd name="connsiteX104" fmla="*/ 720862 w 1605470"/>
              <a:gd name="connsiteY104" fmla="*/ 3114519 h 6858000"/>
              <a:gd name="connsiteX105" fmla="*/ 707471 w 1605470"/>
              <a:gd name="connsiteY105" fmla="*/ 3106272 h 6858000"/>
              <a:gd name="connsiteX106" fmla="*/ 680201 w 1605470"/>
              <a:gd name="connsiteY106" fmla="*/ 2958185 h 6858000"/>
              <a:gd name="connsiteX107" fmla="*/ 622815 w 1605470"/>
              <a:gd name="connsiteY107" fmla="*/ 2762989 h 6858000"/>
              <a:gd name="connsiteX108" fmla="*/ 571733 w 1605470"/>
              <a:gd name="connsiteY108" fmla="*/ 2554718 h 6858000"/>
              <a:gd name="connsiteX109" fmla="*/ 551827 w 1605470"/>
              <a:gd name="connsiteY109" fmla="*/ 2485734 h 6858000"/>
              <a:gd name="connsiteX110" fmla="*/ 542550 w 1605470"/>
              <a:gd name="connsiteY110" fmla="*/ 2447068 h 6858000"/>
              <a:gd name="connsiteX111" fmla="*/ 529511 w 1605470"/>
              <a:gd name="connsiteY111" fmla="*/ 2425819 h 6858000"/>
              <a:gd name="connsiteX112" fmla="*/ 535510 w 1605470"/>
              <a:gd name="connsiteY112" fmla="*/ 2402874 h 6858000"/>
              <a:gd name="connsiteX113" fmla="*/ 538122 w 1605470"/>
              <a:gd name="connsiteY113" fmla="*/ 2381443 h 6858000"/>
              <a:gd name="connsiteX114" fmla="*/ 514451 w 1605470"/>
              <a:gd name="connsiteY114" fmla="*/ 2261920 h 6858000"/>
              <a:gd name="connsiteX115" fmla="*/ 504338 w 1605470"/>
              <a:gd name="connsiteY115" fmla="*/ 2195378 h 6858000"/>
              <a:gd name="connsiteX116" fmla="*/ 488555 w 1605470"/>
              <a:gd name="connsiteY116" fmla="*/ 2155135 h 6858000"/>
              <a:gd name="connsiteX117" fmla="*/ 486013 w 1605470"/>
              <a:gd name="connsiteY117" fmla="*/ 2118008 h 6858000"/>
              <a:gd name="connsiteX118" fmla="*/ 487006 w 1605470"/>
              <a:gd name="connsiteY118" fmla="*/ 2050531 h 6858000"/>
              <a:gd name="connsiteX119" fmla="*/ 478812 w 1605470"/>
              <a:gd name="connsiteY119" fmla="*/ 1963269 h 6858000"/>
              <a:gd name="connsiteX120" fmla="*/ 459990 w 1605470"/>
              <a:gd name="connsiteY120" fmla="*/ 1906352 h 6858000"/>
              <a:gd name="connsiteX121" fmla="*/ 436547 w 1605470"/>
              <a:gd name="connsiteY121" fmla="*/ 1861531 h 6858000"/>
              <a:gd name="connsiteX122" fmla="*/ 390346 w 1605470"/>
              <a:gd name="connsiteY122" fmla="*/ 1732919 h 6858000"/>
              <a:gd name="connsiteX123" fmla="*/ 362657 w 1605470"/>
              <a:gd name="connsiteY123" fmla="*/ 1663540 h 6858000"/>
              <a:gd name="connsiteX124" fmla="*/ 361783 w 1605470"/>
              <a:gd name="connsiteY124" fmla="*/ 1615777 h 6858000"/>
              <a:gd name="connsiteX125" fmla="*/ 342578 w 1605470"/>
              <a:gd name="connsiteY125" fmla="*/ 1563678 h 6858000"/>
              <a:gd name="connsiteX126" fmla="*/ 355658 w 1605470"/>
              <a:gd name="connsiteY126" fmla="*/ 1519474 h 6858000"/>
              <a:gd name="connsiteX127" fmla="*/ 348400 w 1605470"/>
              <a:gd name="connsiteY127" fmla="*/ 1477995 h 6858000"/>
              <a:gd name="connsiteX128" fmla="*/ 334485 w 1605470"/>
              <a:gd name="connsiteY128" fmla="*/ 1373769 h 6858000"/>
              <a:gd name="connsiteX129" fmla="*/ 342792 w 1605470"/>
              <a:gd name="connsiteY129" fmla="*/ 1307086 h 6858000"/>
              <a:gd name="connsiteX130" fmla="*/ 343980 w 1605470"/>
              <a:gd name="connsiteY130" fmla="*/ 1189033 h 6858000"/>
              <a:gd name="connsiteX131" fmla="*/ 348665 w 1605470"/>
              <a:gd name="connsiteY131" fmla="*/ 1168288 h 6858000"/>
              <a:gd name="connsiteX132" fmla="*/ 340947 w 1605470"/>
              <a:gd name="connsiteY132" fmla="*/ 1142577 h 6858000"/>
              <a:gd name="connsiteX133" fmla="*/ 330253 w 1605470"/>
              <a:gd name="connsiteY133" fmla="*/ 1088484 h 6858000"/>
              <a:gd name="connsiteX134" fmla="*/ 318989 w 1605470"/>
              <a:gd name="connsiteY134" fmla="*/ 1016103 h 6858000"/>
              <a:gd name="connsiteX135" fmla="*/ 320445 w 1605470"/>
              <a:gd name="connsiteY135" fmla="*/ 932283 h 6858000"/>
              <a:gd name="connsiteX136" fmla="*/ 322681 w 1605470"/>
              <a:gd name="connsiteY136" fmla="*/ 915925 h 6858000"/>
              <a:gd name="connsiteX137" fmla="*/ 315310 w 1605470"/>
              <a:gd name="connsiteY137" fmla="*/ 896999 h 6858000"/>
              <a:gd name="connsiteX138" fmla="*/ 284718 w 1605470"/>
              <a:gd name="connsiteY138" fmla="*/ 821517 h 6858000"/>
              <a:gd name="connsiteX139" fmla="*/ 263668 w 1605470"/>
              <a:gd name="connsiteY139" fmla="*/ 751353 h 6858000"/>
              <a:gd name="connsiteX140" fmla="*/ 263226 w 1605470"/>
              <a:gd name="connsiteY140" fmla="*/ 721230 h 6858000"/>
              <a:gd name="connsiteX141" fmla="*/ 248897 w 1605470"/>
              <a:gd name="connsiteY141" fmla="*/ 681659 h 6858000"/>
              <a:gd name="connsiteX142" fmla="*/ 234316 w 1605470"/>
              <a:gd name="connsiteY142" fmla="*/ 635218 h 6858000"/>
              <a:gd name="connsiteX143" fmla="*/ 239327 w 1605470"/>
              <a:gd name="connsiteY143" fmla="*/ 613763 h 6858000"/>
              <a:gd name="connsiteX144" fmla="*/ 225269 w 1605470"/>
              <a:gd name="connsiteY144" fmla="*/ 598582 h 6858000"/>
              <a:gd name="connsiteX145" fmla="*/ 224950 w 1605470"/>
              <a:gd name="connsiteY145" fmla="*/ 576846 h 6858000"/>
              <a:gd name="connsiteX146" fmla="*/ 204576 w 1605470"/>
              <a:gd name="connsiteY146" fmla="*/ 530055 h 6858000"/>
              <a:gd name="connsiteX147" fmla="*/ 219064 w 1605470"/>
              <a:gd name="connsiteY147" fmla="*/ 469651 h 6858000"/>
              <a:gd name="connsiteX148" fmla="*/ 195012 w 1605470"/>
              <a:gd name="connsiteY148" fmla="*/ 448559 h 6858000"/>
              <a:gd name="connsiteX149" fmla="*/ 201434 w 1605470"/>
              <a:gd name="connsiteY149" fmla="*/ 441529 h 6858000"/>
              <a:gd name="connsiteX150" fmla="*/ 200655 w 1605470"/>
              <a:gd name="connsiteY150" fmla="*/ 428927 h 6858000"/>
              <a:gd name="connsiteX151" fmla="*/ 190059 w 1605470"/>
              <a:gd name="connsiteY151" fmla="*/ 430161 h 6858000"/>
              <a:gd name="connsiteX152" fmla="*/ 167079 w 1605470"/>
              <a:gd name="connsiteY152" fmla="*/ 367211 h 6858000"/>
              <a:gd name="connsiteX153" fmla="*/ 124571 w 1605470"/>
              <a:gd name="connsiteY153" fmla="*/ 302178 h 6858000"/>
              <a:gd name="connsiteX154" fmla="*/ 103243 w 1605470"/>
              <a:gd name="connsiteY154" fmla="*/ 211375 h 6858000"/>
              <a:gd name="connsiteX155" fmla="*/ 94571 w 1605470"/>
              <a:gd name="connsiteY155" fmla="*/ 184179 h 6858000"/>
              <a:gd name="connsiteX156" fmla="*/ 13437 w 1605470"/>
              <a:gd name="connsiteY156" fmla="*/ 19287 h 6858000"/>
              <a:gd name="connsiteX157" fmla="*/ 0 w 1605470"/>
              <a:gd name="connsiteY157"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690830 w 1605470"/>
              <a:gd name="connsiteY74" fmla="*/ 3974753 h 6858000"/>
              <a:gd name="connsiteX75" fmla="*/ 692428 w 1605470"/>
              <a:gd name="connsiteY75" fmla="*/ 3969950 h 6858000"/>
              <a:gd name="connsiteX76" fmla="*/ 685850 w 1605470"/>
              <a:gd name="connsiteY76" fmla="*/ 3933779 h 6858000"/>
              <a:gd name="connsiteX77" fmla="*/ 687181 w 1605470"/>
              <a:gd name="connsiteY77" fmla="*/ 3933093 h 6858000"/>
              <a:gd name="connsiteX78" fmla="*/ 691535 w 1605470"/>
              <a:gd name="connsiteY78" fmla="*/ 3922082 h 6858000"/>
              <a:gd name="connsiteX79" fmla="*/ 696613 w 1605470"/>
              <a:gd name="connsiteY79" fmla="*/ 3901461 h 6858000"/>
              <a:gd name="connsiteX80" fmla="*/ 719207 w 1605470"/>
              <a:gd name="connsiteY80" fmla="*/ 3813873 h 6858000"/>
              <a:gd name="connsiteX81" fmla="*/ 718632 w 1605470"/>
              <a:gd name="connsiteY81" fmla="*/ 3806161 h 6858000"/>
              <a:gd name="connsiteX82" fmla="*/ 718939 w 1605470"/>
              <a:gd name="connsiteY82" fmla="*/ 3805957 h 6858000"/>
              <a:gd name="connsiteX83" fmla="*/ 718966 w 1605470"/>
              <a:gd name="connsiteY83" fmla="*/ 3797724 h 6858000"/>
              <a:gd name="connsiteX84" fmla="*/ 717581 w 1605470"/>
              <a:gd name="connsiteY84" fmla="*/ 3792098 h 6858000"/>
              <a:gd name="connsiteX85" fmla="*/ 716465 w 1605470"/>
              <a:gd name="connsiteY85" fmla="*/ 3777135 h 6858000"/>
              <a:gd name="connsiteX86" fmla="*/ 718198 w 1605470"/>
              <a:gd name="connsiteY86" fmla="*/ 3771656 h 6858000"/>
              <a:gd name="connsiteX87" fmla="*/ 721941 w 1605470"/>
              <a:gd name="connsiteY87" fmla="*/ 3769007 h 6858000"/>
              <a:gd name="connsiteX88" fmla="*/ 721407 w 1605470"/>
              <a:gd name="connsiteY88" fmla="*/ 3767709 h 6858000"/>
              <a:gd name="connsiteX89" fmla="*/ 730103 w 1605470"/>
              <a:gd name="connsiteY89" fmla="*/ 3738082 h 6858000"/>
              <a:gd name="connsiteX90" fmla="*/ 737449 w 1605470"/>
              <a:gd name="connsiteY90" fmla="*/ 3673397 h 6858000"/>
              <a:gd name="connsiteX91" fmla="*/ 736745 w 1605470"/>
              <a:gd name="connsiteY91" fmla="*/ 3637109 h 6858000"/>
              <a:gd name="connsiteX92" fmla="*/ 740188 w 1605470"/>
              <a:gd name="connsiteY92" fmla="*/ 3536883 h 6858000"/>
              <a:gd name="connsiteX93" fmla="*/ 747726 w 1605470"/>
              <a:gd name="connsiteY93" fmla="*/ 3435652 h 6858000"/>
              <a:gd name="connsiteX94" fmla="*/ 749397 w 1605470"/>
              <a:gd name="connsiteY94" fmla="*/ 3307769 h 6858000"/>
              <a:gd name="connsiteX95" fmla="*/ 766960 w 1605470"/>
              <a:gd name="connsiteY95" fmla="*/ 3250522 h 6858000"/>
              <a:gd name="connsiteX96" fmla="*/ 767385 w 1605470"/>
              <a:gd name="connsiteY96" fmla="*/ 3229163 h 6858000"/>
              <a:gd name="connsiteX97" fmla="*/ 769208 w 1605470"/>
              <a:gd name="connsiteY97" fmla="*/ 3217217 h 6858000"/>
              <a:gd name="connsiteX98" fmla="*/ 756043 w 1605470"/>
              <a:gd name="connsiteY98" fmla="*/ 3183755 h 6858000"/>
              <a:gd name="connsiteX99" fmla="*/ 756544 w 1605470"/>
              <a:gd name="connsiteY99" fmla="*/ 3178642 h 6858000"/>
              <a:gd name="connsiteX100" fmla="*/ 744144 w 1605470"/>
              <a:gd name="connsiteY100" fmla="*/ 3158586 h 6858000"/>
              <a:gd name="connsiteX101" fmla="*/ 729329 w 1605470"/>
              <a:gd name="connsiteY101" fmla="*/ 3129034 h 6858000"/>
              <a:gd name="connsiteX102" fmla="*/ 729994 w 1605470"/>
              <a:gd name="connsiteY102" fmla="*/ 3126682 h 6858000"/>
              <a:gd name="connsiteX103" fmla="*/ 720862 w 1605470"/>
              <a:gd name="connsiteY103" fmla="*/ 3114519 h 6858000"/>
              <a:gd name="connsiteX104" fmla="*/ 707471 w 1605470"/>
              <a:gd name="connsiteY104" fmla="*/ 3106272 h 6858000"/>
              <a:gd name="connsiteX105" fmla="*/ 680201 w 1605470"/>
              <a:gd name="connsiteY105" fmla="*/ 2958185 h 6858000"/>
              <a:gd name="connsiteX106" fmla="*/ 622815 w 1605470"/>
              <a:gd name="connsiteY106" fmla="*/ 2762989 h 6858000"/>
              <a:gd name="connsiteX107" fmla="*/ 571733 w 1605470"/>
              <a:gd name="connsiteY107" fmla="*/ 2554718 h 6858000"/>
              <a:gd name="connsiteX108" fmla="*/ 551827 w 1605470"/>
              <a:gd name="connsiteY108" fmla="*/ 2485734 h 6858000"/>
              <a:gd name="connsiteX109" fmla="*/ 542550 w 1605470"/>
              <a:gd name="connsiteY109" fmla="*/ 2447068 h 6858000"/>
              <a:gd name="connsiteX110" fmla="*/ 529511 w 1605470"/>
              <a:gd name="connsiteY110" fmla="*/ 2425819 h 6858000"/>
              <a:gd name="connsiteX111" fmla="*/ 535510 w 1605470"/>
              <a:gd name="connsiteY111" fmla="*/ 2402874 h 6858000"/>
              <a:gd name="connsiteX112" fmla="*/ 538122 w 1605470"/>
              <a:gd name="connsiteY112" fmla="*/ 2381443 h 6858000"/>
              <a:gd name="connsiteX113" fmla="*/ 514451 w 1605470"/>
              <a:gd name="connsiteY113" fmla="*/ 2261920 h 6858000"/>
              <a:gd name="connsiteX114" fmla="*/ 504338 w 1605470"/>
              <a:gd name="connsiteY114" fmla="*/ 2195378 h 6858000"/>
              <a:gd name="connsiteX115" fmla="*/ 488555 w 1605470"/>
              <a:gd name="connsiteY115" fmla="*/ 2155135 h 6858000"/>
              <a:gd name="connsiteX116" fmla="*/ 486013 w 1605470"/>
              <a:gd name="connsiteY116" fmla="*/ 2118008 h 6858000"/>
              <a:gd name="connsiteX117" fmla="*/ 487006 w 1605470"/>
              <a:gd name="connsiteY117" fmla="*/ 2050531 h 6858000"/>
              <a:gd name="connsiteX118" fmla="*/ 478812 w 1605470"/>
              <a:gd name="connsiteY118" fmla="*/ 1963269 h 6858000"/>
              <a:gd name="connsiteX119" fmla="*/ 459990 w 1605470"/>
              <a:gd name="connsiteY119" fmla="*/ 1906352 h 6858000"/>
              <a:gd name="connsiteX120" fmla="*/ 436547 w 1605470"/>
              <a:gd name="connsiteY120" fmla="*/ 1861531 h 6858000"/>
              <a:gd name="connsiteX121" fmla="*/ 390346 w 1605470"/>
              <a:gd name="connsiteY121" fmla="*/ 1732919 h 6858000"/>
              <a:gd name="connsiteX122" fmla="*/ 362657 w 1605470"/>
              <a:gd name="connsiteY122" fmla="*/ 1663540 h 6858000"/>
              <a:gd name="connsiteX123" fmla="*/ 361783 w 1605470"/>
              <a:gd name="connsiteY123" fmla="*/ 1615777 h 6858000"/>
              <a:gd name="connsiteX124" fmla="*/ 342578 w 1605470"/>
              <a:gd name="connsiteY124" fmla="*/ 1563678 h 6858000"/>
              <a:gd name="connsiteX125" fmla="*/ 355658 w 1605470"/>
              <a:gd name="connsiteY125" fmla="*/ 1519474 h 6858000"/>
              <a:gd name="connsiteX126" fmla="*/ 348400 w 1605470"/>
              <a:gd name="connsiteY126" fmla="*/ 1477995 h 6858000"/>
              <a:gd name="connsiteX127" fmla="*/ 334485 w 1605470"/>
              <a:gd name="connsiteY127" fmla="*/ 1373769 h 6858000"/>
              <a:gd name="connsiteX128" fmla="*/ 342792 w 1605470"/>
              <a:gd name="connsiteY128" fmla="*/ 1307086 h 6858000"/>
              <a:gd name="connsiteX129" fmla="*/ 343980 w 1605470"/>
              <a:gd name="connsiteY129" fmla="*/ 1189033 h 6858000"/>
              <a:gd name="connsiteX130" fmla="*/ 348665 w 1605470"/>
              <a:gd name="connsiteY130" fmla="*/ 1168288 h 6858000"/>
              <a:gd name="connsiteX131" fmla="*/ 340947 w 1605470"/>
              <a:gd name="connsiteY131" fmla="*/ 1142577 h 6858000"/>
              <a:gd name="connsiteX132" fmla="*/ 330253 w 1605470"/>
              <a:gd name="connsiteY132" fmla="*/ 1088484 h 6858000"/>
              <a:gd name="connsiteX133" fmla="*/ 318989 w 1605470"/>
              <a:gd name="connsiteY133" fmla="*/ 1016103 h 6858000"/>
              <a:gd name="connsiteX134" fmla="*/ 320445 w 1605470"/>
              <a:gd name="connsiteY134" fmla="*/ 932283 h 6858000"/>
              <a:gd name="connsiteX135" fmla="*/ 322681 w 1605470"/>
              <a:gd name="connsiteY135" fmla="*/ 915925 h 6858000"/>
              <a:gd name="connsiteX136" fmla="*/ 315310 w 1605470"/>
              <a:gd name="connsiteY136" fmla="*/ 896999 h 6858000"/>
              <a:gd name="connsiteX137" fmla="*/ 284718 w 1605470"/>
              <a:gd name="connsiteY137" fmla="*/ 821517 h 6858000"/>
              <a:gd name="connsiteX138" fmla="*/ 263668 w 1605470"/>
              <a:gd name="connsiteY138" fmla="*/ 751353 h 6858000"/>
              <a:gd name="connsiteX139" fmla="*/ 263226 w 1605470"/>
              <a:gd name="connsiteY139" fmla="*/ 721230 h 6858000"/>
              <a:gd name="connsiteX140" fmla="*/ 248897 w 1605470"/>
              <a:gd name="connsiteY140" fmla="*/ 681659 h 6858000"/>
              <a:gd name="connsiteX141" fmla="*/ 234316 w 1605470"/>
              <a:gd name="connsiteY141" fmla="*/ 635218 h 6858000"/>
              <a:gd name="connsiteX142" fmla="*/ 239327 w 1605470"/>
              <a:gd name="connsiteY142" fmla="*/ 613763 h 6858000"/>
              <a:gd name="connsiteX143" fmla="*/ 225269 w 1605470"/>
              <a:gd name="connsiteY143" fmla="*/ 598582 h 6858000"/>
              <a:gd name="connsiteX144" fmla="*/ 224950 w 1605470"/>
              <a:gd name="connsiteY144" fmla="*/ 576846 h 6858000"/>
              <a:gd name="connsiteX145" fmla="*/ 204576 w 1605470"/>
              <a:gd name="connsiteY145" fmla="*/ 530055 h 6858000"/>
              <a:gd name="connsiteX146" fmla="*/ 219064 w 1605470"/>
              <a:gd name="connsiteY146" fmla="*/ 469651 h 6858000"/>
              <a:gd name="connsiteX147" fmla="*/ 195012 w 1605470"/>
              <a:gd name="connsiteY147" fmla="*/ 448559 h 6858000"/>
              <a:gd name="connsiteX148" fmla="*/ 201434 w 1605470"/>
              <a:gd name="connsiteY148" fmla="*/ 441529 h 6858000"/>
              <a:gd name="connsiteX149" fmla="*/ 200655 w 1605470"/>
              <a:gd name="connsiteY149" fmla="*/ 428927 h 6858000"/>
              <a:gd name="connsiteX150" fmla="*/ 190059 w 1605470"/>
              <a:gd name="connsiteY150" fmla="*/ 430161 h 6858000"/>
              <a:gd name="connsiteX151" fmla="*/ 167079 w 1605470"/>
              <a:gd name="connsiteY151" fmla="*/ 367211 h 6858000"/>
              <a:gd name="connsiteX152" fmla="*/ 124571 w 1605470"/>
              <a:gd name="connsiteY152" fmla="*/ 302178 h 6858000"/>
              <a:gd name="connsiteX153" fmla="*/ 103243 w 1605470"/>
              <a:gd name="connsiteY153" fmla="*/ 211375 h 6858000"/>
              <a:gd name="connsiteX154" fmla="*/ 94571 w 1605470"/>
              <a:gd name="connsiteY154" fmla="*/ 184179 h 6858000"/>
              <a:gd name="connsiteX155" fmla="*/ 13437 w 1605470"/>
              <a:gd name="connsiteY155" fmla="*/ 19287 h 6858000"/>
              <a:gd name="connsiteX156" fmla="*/ 0 w 1605470"/>
              <a:gd name="connsiteY156"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690830 w 1605470"/>
              <a:gd name="connsiteY74" fmla="*/ 3974753 h 6858000"/>
              <a:gd name="connsiteX75" fmla="*/ 692428 w 1605470"/>
              <a:gd name="connsiteY75" fmla="*/ 3969950 h 6858000"/>
              <a:gd name="connsiteX76" fmla="*/ 685850 w 1605470"/>
              <a:gd name="connsiteY76" fmla="*/ 3933779 h 6858000"/>
              <a:gd name="connsiteX77" fmla="*/ 687181 w 1605470"/>
              <a:gd name="connsiteY77" fmla="*/ 3933093 h 6858000"/>
              <a:gd name="connsiteX78" fmla="*/ 691535 w 1605470"/>
              <a:gd name="connsiteY78" fmla="*/ 3922082 h 6858000"/>
              <a:gd name="connsiteX79" fmla="*/ 696613 w 1605470"/>
              <a:gd name="connsiteY79" fmla="*/ 3901461 h 6858000"/>
              <a:gd name="connsiteX80" fmla="*/ 719207 w 1605470"/>
              <a:gd name="connsiteY80" fmla="*/ 3813873 h 6858000"/>
              <a:gd name="connsiteX81" fmla="*/ 718632 w 1605470"/>
              <a:gd name="connsiteY81" fmla="*/ 3806161 h 6858000"/>
              <a:gd name="connsiteX82" fmla="*/ 718939 w 1605470"/>
              <a:gd name="connsiteY82" fmla="*/ 3805957 h 6858000"/>
              <a:gd name="connsiteX83" fmla="*/ 718966 w 1605470"/>
              <a:gd name="connsiteY83" fmla="*/ 3797724 h 6858000"/>
              <a:gd name="connsiteX84" fmla="*/ 717581 w 1605470"/>
              <a:gd name="connsiteY84" fmla="*/ 3792098 h 6858000"/>
              <a:gd name="connsiteX85" fmla="*/ 716465 w 1605470"/>
              <a:gd name="connsiteY85" fmla="*/ 3777135 h 6858000"/>
              <a:gd name="connsiteX86" fmla="*/ 718198 w 1605470"/>
              <a:gd name="connsiteY86" fmla="*/ 3771656 h 6858000"/>
              <a:gd name="connsiteX87" fmla="*/ 721941 w 1605470"/>
              <a:gd name="connsiteY87" fmla="*/ 3769007 h 6858000"/>
              <a:gd name="connsiteX88" fmla="*/ 721407 w 1605470"/>
              <a:gd name="connsiteY88" fmla="*/ 3767709 h 6858000"/>
              <a:gd name="connsiteX89" fmla="*/ 730103 w 1605470"/>
              <a:gd name="connsiteY89" fmla="*/ 3738082 h 6858000"/>
              <a:gd name="connsiteX90" fmla="*/ 737449 w 1605470"/>
              <a:gd name="connsiteY90" fmla="*/ 3673397 h 6858000"/>
              <a:gd name="connsiteX91" fmla="*/ 736745 w 1605470"/>
              <a:gd name="connsiteY91" fmla="*/ 3637109 h 6858000"/>
              <a:gd name="connsiteX92" fmla="*/ 740188 w 1605470"/>
              <a:gd name="connsiteY92" fmla="*/ 3536883 h 6858000"/>
              <a:gd name="connsiteX93" fmla="*/ 747726 w 1605470"/>
              <a:gd name="connsiteY93" fmla="*/ 3435652 h 6858000"/>
              <a:gd name="connsiteX94" fmla="*/ 749397 w 1605470"/>
              <a:gd name="connsiteY94" fmla="*/ 3307769 h 6858000"/>
              <a:gd name="connsiteX95" fmla="*/ 766960 w 1605470"/>
              <a:gd name="connsiteY95" fmla="*/ 3250522 h 6858000"/>
              <a:gd name="connsiteX96" fmla="*/ 767385 w 1605470"/>
              <a:gd name="connsiteY96" fmla="*/ 3229163 h 6858000"/>
              <a:gd name="connsiteX97" fmla="*/ 769208 w 1605470"/>
              <a:gd name="connsiteY97" fmla="*/ 3217217 h 6858000"/>
              <a:gd name="connsiteX98" fmla="*/ 756043 w 1605470"/>
              <a:gd name="connsiteY98" fmla="*/ 3183755 h 6858000"/>
              <a:gd name="connsiteX99" fmla="*/ 756544 w 1605470"/>
              <a:gd name="connsiteY99" fmla="*/ 3178642 h 6858000"/>
              <a:gd name="connsiteX100" fmla="*/ 744144 w 1605470"/>
              <a:gd name="connsiteY100" fmla="*/ 3158586 h 6858000"/>
              <a:gd name="connsiteX101" fmla="*/ 729329 w 1605470"/>
              <a:gd name="connsiteY101" fmla="*/ 3129034 h 6858000"/>
              <a:gd name="connsiteX102" fmla="*/ 729994 w 1605470"/>
              <a:gd name="connsiteY102" fmla="*/ 3126682 h 6858000"/>
              <a:gd name="connsiteX103" fmla="*/ 720862 w 1605470"/>
              <a:gd name="connsiteY103" fmla="*/ 3114519 h 6858000"/>
              <a:gd name="connsiteX104" fmla="*/ 707471 w 1605470"/>
              <a:gd name="connsiteY104" fmla="*/ 3106272 h 6858000"/>
              <a:gd name="connsiteX105" fmla="*/ 680201 w 1605470"/>
              <a:gd name="connsiteY105" fmla="*/ 2958185 h 6858000"/>
              <a:gd name="connsiteX106" fmla="*/ 622815 w 1605470"/>
              <a:gd name="connsiteY106" fmla="*/ 2762989 h 6858000"/>
              <a:gd name="connsiteX107" fmla="*/ 571733 w 1605470"/>
              <a:gd name="connsiteY107" fmla="*/ 2554718 h 6858000"/>
              <a:gd name="connsiteX108" fmla="*/ 551827 w 1605470"/>
              <a:gd name="connsiteY108" fmla="*/ 2485734 h 6858000"/>
              <a:gd name="connsiteX109" fmla="*/ 542550 w 1605470"/>
              <a:gd name="connsiteY109" fmla="*/ 2447068 h 6858000"/>
              <a:gd name="connsiteX110" fmla="*/ 529511 w 1605470"/>
              <a:gd name="connsiteY110" fmla="*/ 2425819 h 6858000"/>
              <a:gd name="connsiteX111" fmla="*/ 535510 w 1605470"/>
              <a:gd name="connsiteY111" fmla="*/ 2402874 h 6858000"/>
              <a:gd name="connsiteX112" fmla="*/ 538122 w 1605470"/>
              <a:gd name="connsiteY112" fmla="*/ 2381443 h 6858000"/>
              <a:gd name="connsiteX113" fmla="*/ 514451 w 1605470"/>
              <a:gd name="connsiteY113" fmla="*/ 2261920 h 6858000"/>
              <a:gd name="connsiteX114" fmla="*/ 504338 w 1605470"/>
              <a:gd name="connsiteY114" fmla="*/ 2195378 h 6858000"/>
              <a:gd name="connsiteX115" fmla="*/ 488555 w 1605470"/>
              <a:gd name="connsiteY115" fmla="*/ 2155135 h 6858000"/>
              <a:gd name="connsiteX116" fmla="*/ 486013 w 1605470"/>
              <a:gd name="connsiteY116" fmla="*/ 2118008 h 6858000"/>
              <a:gd name="connsiteX117" fmla="*/ 487006 w 1605470"/>
              <a:gd name="connsiteY117" fmla="*/ 2050531 h 6858000"/>
              <a:gd name="connsiteX118" fmla="*/ 478812 w 1605470"/>
              <a:gd name="connsiteY118" fmla="*/ 1963269 h 6858000"/>
              <a:gd name="connsiteX119" fmla="*/ 459990 w 1605470"/>
              <a:gd name="connsiteY119" fmla="*/ 1906352 h 6858000"/>
              <a:gd name="connsiteX120" fmla="*/ 436547 w 1605470"/>
              <a:gd name="connsiteY120" fmla="*/ 1861531 h 6858000"/>
              <a:gd name="connsiteX121" fmla="*/ 390346 w 1605470"/>
              <a:gd name="connsiteY121" fmla="*/ 1732919 h 6858000"/>
              <a:gd name="connsiteX122" fmla="*/ 362657 w 1605470"/>
              <a:gd name="connsiteY122" fmla="*/ 1663540 h 6858000"/>
              <a:gd name="connsiteX123" fmla="*/ 361783 w 1605470"/>
              <a:gd name="connsiteY123" fmla="*/ 1615777 h 6858000"/>
              <a:gd name="connsiteX124" fmla="*/ 342578 w 1605470"/>
              <a:gd name="connsiteY124" fmla="*/ 1563678 h 6858000"/>
              <a:gd name="connsiteX125" fmla="*/ 355658 w 1605470"/>
              <a:gd name="connsiteY125" fmla="*/ 1519474 h 6858000"/>
              <a:gd name="connsiteX126" fmla="*/ 348400 w 1605470"/>
              <a:gd name="connsiteY126" fmla="*/ 1477995 h 6858000"/>
              <a:gd name="connsiteX127" fmla="*/ 334485 w 1605470"/>
              <a:gd name="connsiteY127" fmla="*/ 1373769 h 6858000"/>
              <a:gd name="connsiteX128" fmla="*/ 342792 w 1605470"/>
              <a:gd name="connsiteY128" fmla="*/ 1307086 h 6858000"/>
              <a:gd name="connsiteX129" fmla="*/ 343980 w 1605470"/>
              <a:gd name="connsiteY129" fmla="*/ 1189033 h 6858000"/>
              <a:gd name="connsiteX130" fmla="*/ 348665 w 1605470"/>
              <a:gd name="connsiteY130" fmla="*/ 1168288 h 6858000"/>
              <a:gd name="connsiteX131" fmla="*/ 340947 w 1605470"/>
              <a:gd name="connsiteY131" fmla="*/ 1142577 h 6858000"/>
              <a:gd name="connsiteX132" fmla="*/ 330253 w 1605470"/>
              <a:gd name="connsiteY132" fmla="*/ 1088484 h 6858000"/>
              <a:gd name="connsiteX133" fmla="*/ 318989 w 1605470"/>
              <a:gd name="connsiteY133" fmla="*/ 1016103 h 6858000"/>
              <a:gd name="connsiteX134" fmla="*/ 320445 w 1605470"/>
              <a:gd name="connsiteY134" fmla="*/ 932283 h 6858000"/>
              <a:gd name="connsiteX135" fmla="*/ 322681 w 1605470"/>
              <a:gd name="connsiteY135" fmla="*/ 915925 h 6858000"/>
              <a:gd name="connsiteX136" fmla="*/ 315310 w 1605470"/>
              <a:gd name="connsiteY136" fmla="*/ 896999 h 6858000"/>
              <a:gd name="connsiteX137" fmla="*/ 284718 w 1605470"/>
              <a:gd name="connsiteY137" fmla="*/ 821517 h 6858000"/>
              <a:gd name="connsiteX138" fmla="*/ 263668 w 1605470"/>
              <a:gd name="connsiteY138" fmla="*/ 751353 h 6858000"/>
              <a:gd name="connsiteX139" fmla="*/ 263226 w 1605470"/>
              <a:gd name="connsiteY139" fmla="*/ 721230 h 6858000"/>
              <a:gd name="connsiteX140" fmla="*/ 248897 w 1605470"/>
              <a:gd name="connsiteY140" fmla="*/ 681659 h 6858000"/>
              <a:gd name="connsiteX141" fmla="*/ 234316 w 1605470"/>
              <a:gd name="connsiteY141" fmla="*/ 635218 h 6858000"/>
              <a:gd name="connsiteX142" fmla="*/ 239327 w 1605470"/>
              <a:gd name="connsiteY142" fmla="*/ 613763 h 6858000"/>
              <a:gd name="connsiteX143" fmla="*/ 225269 w 1605470"/>
              <a:gd name="connsiteY143" fmla="*/ 598582 h 6858000"/>
              <a:gd name="connsiteX144" fmla="*/ 224950 w 1605470"/>
              <a:gd name="connsiteY144" fmla="*/ 576846 h 6858000"/>
              <a:gd name="connsiteX145" fmla="*/ 204576 w 1605470"/>
              <a:gd name="connsiteY145" fmla="*/ 530055 h 6858000"/>
              <a:gd name="connsiteX146" fmla="*/ 195012 w 1605470"/>
              <a:gd name="connsiteY146" fmla="*/ 448559 h 6858000"/>
              <a:gd name="connsiteX147" fmla="*/ 201434 w 1605470"/>
              <a:gd name="connsiteY147" fmla="*/ 441529 h 6858000"/>
              <a:gd name="connsiteX148" fmla="*/ 200655 w 1605470"/>
              <a:gd name="connsiteY148" fmla="*/ 428927 h 6858000"/>
              <a:gd name="connsiteX149" fmla="*/ 190059 w 1605470"/>
              <a:gd name="connsiteY149" fmla="*/ 430161 h 6858000"/>
              <a:gd name="connsiteX150" fmla="*/ 167079 w 1605470"/>
              <a:gd name="connsiteY150" fmla="*/ 367211 h 6858000"/>
              <a:gd name="connsiteX151" fmla="*/ 124571 w 1605470"/>
              <a:gd name="connsiteY151" fmla="*/ 302178 h 6858000"/>
              <a:gd name="connsiteX152" fmla="*/ 103243 w 1605470"/>
              <a:gd name="connsiteY152" fmla="*/ 211375 h 6858000"/>
              <a:gd name="connsiteX153" fmla="*/ 94571 w 1605470"/>
              <a:gd name="connsiteY153" fmla="*/ 184179 h 6858000"/>
              <a:gd name="connsiteX154" fmla="*/ 13437 w 1605470"/>
              <a:gd name="connsiteY154" fmla="*/ 19287 h 6858000"/>
              <a:gd name="connsiteX155" fmla="*/ 0 w 1605470"/>
              <a:gd name="connsiteY155"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690830 w 1605470"/>
              <a:gd name="connsiteY74" fmla="*/ 3974753 h 6858000"/>
              <a:gd name="connsiteX75" fmla="*/ 692428 w 1605470"/>
              <a:gd name="connsiteY75" fmla="*/ 3969950 h 6858000"/>
              <a:gd name="connsiteX76" fmla="*/ 685850 w 1605470"/>
              <a:gd name="connsiteY76" fmla="*/ 3933779 h 6858000"/>
              <a:gd name="connsiteX77" fmla="*/ 687181 w 1605470"/>
              <a:gd name="connsiteY77" fmla="*/ 3933093 h 6858000"/>
              <a:gd name="connsiteX78" fmla="*/ 691535 w 1605470"/>
              <a:gd name="connsiteY78" fmla="*/ 3922082 h 6858000"/>
              <a:gd name="connsiteX79" fmla="*/ 696613 w 1605470"/>
              <a:gd name="connsiteY79" fmla="*/ 3901461 h 6858000"/>
              <a:gd name="connsiteX80" fmla="*/ 719207 w 1605470"/>
              <a:gd name="connsiteY80" fmla="*/ 3813873 h 6858000"/>
              <a:gd name="connsiteX81" fmla="*/ 718632 w 1605470"/>
              <a:gd name="connsiteY81" fmla="*/ 3806161 h 6858000"/>
              <a:gd name="connsiteX82" fmla="*/ 718939 w 1605470"/>
              <a:gd name="connsiteY82" fmla="*/ 3805957 h 6858000"/>
              <a:gd name="connsiteX83" fmla="*/ 718966 w 1605470"/>
              <a:gd name="connsiteY83" fmla="*/ 3797724 h 6858000"/>
              <a:gd name="connsiteX84" fmla="*/ 717581 w 1605470"/>
              <a:gd name="connsiteY84" fmla="*/ 3792098 h 6858000"/>
              <a:gd name="connsiteX85" fmla="*/ 716465 w 1605470"/>
              <a:gd name="connsiteY85" fmla="*/ 3777135 h 6858000"/>
              <a:gd name="connsiteX86" fmla="*/ 718198 w 1605470"/>
              <a:gd name="connsiteY86" fmla="*/ 3771656 h 6858000"/>
              <a:gd name="connsiteX87" fmla="*/ 721941 w 1605470"/>
              <a:gd name="connsiteY87" fmla="*/ 3769007 h 6858000"/>
              <a:gd name="connsiteX88" fmla="*/ 721407 w 1605470"/>
              <a:gd name="connsiteY88" fmla="*/ 3767709 h 6858000"/>
              <a:gd name="connsiteX89" fmla="*/ 730103 w 1605470"/>
              <a:gd name="connsiteY89" fmla="*/ 3738082 h 6858000"/>
              <a:gd name="connsiteX90" fmla="*/ 737449 w 1605470"/>
              <a:gd name="connsiteY90" fmla="*/ 3673397 h 6858000"/>
              <a:gd name="connsiteX91" fmla="*/ 736745 w 1605470"/>
              <a:gd name="connsiteY91" fmla="*/ 3637109 h 6858000"/>
              <a:gd name="connsiteX92" fmla="*/ 740188 w 1605470"/>
              <a:gd name="connsiteY92" fmla="*/ 3536883 h 6858000"/>
              <a:gd name="connsiteX93" fmla="*/ 747726 w 1605470"/>
              <a:gd name="connsiteY93" fmla="*/ 3435652 h 6858000"/>
              <a:gd name="connsiteX94" fmla="*/ 749397 w 1605470"/>
              <a:gd name="connsiteY94" fmla="*/ 3307769 h 6858000"/>
              <a:gd name="connsiteX95" fmla="*/ 766960 w 1605470"/>
              <a:gd name="connsiteY95" fmla="*/ 3250522 h 6858000"/>
              <a:gd name="connsiteX96" fmla="*/ 767385 w 1605470"/>
              <a:gd name="connsiteY96" fmla="*/ 3229163 h 6858000"/>
              <a:gd name="connsiteX97" fmla="*/ 769208 w 1605470"/>
              <a:gd name="connsiteY97" fmla="*/ 3217217 h 6858000"/>
              <a:gd name="connsiteX98" fmla="*/ 756043 w 1605470"/>
              <a:gd name="connsiteY98" fmla="*/ 3183755 h 6858000"/>
              <a:gd name="connsiteX99" fmla="*/ 756544 w 1605470"/>
              <a:gd name="connsiteY99" fmla="*/ 3178642 h 6858000"/>
              <a:gd name="connsiteX100" fmla="*/ 744144 w 1605470"/>
              <a:gd name="connsiteY100" fmla="*/ 3158586 h 6858000"/>
              <a:gd name="connsiteX101" fmla="*/ 729329 w 1605470"/>
              <a:gd name="connsiteY101" fmla="*/ 3129034 h 6858000"/>
              <a:gd name="connsiteX102" fmla="*/ 729994 w 1605470"/>
              <a:gd name="connsiteY102" fmla="*/ 3126682 h 6858000"/>
              <a:gd name="connsiteX103" fmla="*/ 720862 w 1605470"/>
              <a:gd name="connsiteY103" fmla="*/ 3114519 h 6858000"/>
              <a:gd name="connsiteX104" fmla="*/ 707471 w 1605470"/>
              <a:gd name="connsiteY104" fmla="*/ 3106272 h 6858000"/>
              <a:gd name="connsiteX105" fmla="*/ 680201 w 1605470"/>
              <a:gd name="connsiteY105" fmla="*/ 2958185 h 6858000"/>
              <a:gd name="connsiteX106" fmla="*/ 622815 w 1605470"/>
              <a:gd name="connsiteY106" fmla="*/ 2762989 h 6858000"/>
              <a:gd name="connsiteX107" fmla="*/ 571733 w 1605470"/>
              <a:gd name="connsiteY107" fmla="*/ 2554718 h 6858000"/>
              <a:gd name="connsiteX108" fmla="*/ 551827 w 1605470"/>
              <a:gd name="connsiteY108" fmla="*/ 2485734 h 6858000"/>
              <a:gd name="connsiteX109" fmla="*/ 542550 w 1605470"/>
              <a:gd name="connsiteY109" fmla="*/ 2447068 h 6858000"/>
              <a:gd name="connsiteX110" fmla="*/ 529511 w 1605470"/>
              <a:gd name="connsiteY110" fmla="*/ 2425819 h 6858000"/>
              <a:gd name="connsiteX111" fmla="*/ 535510 w 1605470"/>
              <a:gd name="connsiteY111" fmla="*/ 2402874 h 6858000"/>
              <a:gd name="connsiteX112" fmla="*/ 538122 w 1605470"/>
              <a:gd name="connsiteY112" fmla="*/ 2381443 h 6858000"/>
              <a:gd name="connsiteX113" fmla="*/ 514451 w 1605470"/>
              <a:gd name="connsiteY113" fmla="*/ 2261920 h 6858000"/>
              <a:gd name="connsiteX114" fmla="*/ 504338 w 1605470"/>
              <a:gd name="connsiteY114" fmla="*/ 2195378 h 6858000"/>
              <a:gd name="connsiteX115" fmla="*/ 488555 w 1605470"/>
              <a:gd name="connsiteY115" fmla="*/ 2155135 h 6858000"/>
              <a:gd name="connsiteX116" fmla="*/ 486013 w 1605470"/>
              <a:gd name="connsiteY116" fmla="*/ 2118008 h 6858000"/>
              <a:gd name="connsiteX117" fmla="*/ 487006 w 1605470"/>
              <a:gd name="connsiteY117" fmla="*/ 2050531 h 6858000"/>
              <a:gd name="connsiteX118" fmla="*/ 478812 w 1605470"/>
              <a:gd name="connsiteY118" fmla="*/ 1963269 h 6858000"/>
              <a:gd name="connsiteX119" fmla="*/ 459990 w 1605470"/>
              <a:gd name="connsiteY119" fmla="*/ 1906352 h 6858000"/>
              <a:gd name="connsiteX120" fmla="*/ 436547 w 1605470"/>
              <a:gd name="connsiteY120" fmla="*/ 1861531 h 6858000"/>
              <a:gd name="connsiteX121" fmla="*/ 390346 w 1605470"/>
              <a:gd name="connsiteY121" fmla="*/ 1732919 h 6858000"/>
              <a:gd name="connsiteX122" fmla="*/ 362657 w 1605470"/>
              <a:gd name="connsiteY122" fmla="*/ 1663540 h 6858000"/>
              <a:gd name="connsiteX123" fmla="*/ 361783 w 1605470"/>
              <a:gd name="connsiteY123" fmla="*/ 1615777 h 6858000"/>
              <a:gd name="connsiteX124" fmla="*/ 342578 w 1605470"/>
              <a:gd name="connsiteY124" fmla="*/ 1563678 h 6858000"/>
              <a:gd name="connsiteX125" fmla="*/ 355658 w 1605470"/>
              <a:gd name="connsiteY125" fmla="*/ 1519474 h 6858000"/>
              <a:gd name="connsiteX126" fmla="*/ 348400 w 1605470"/>
              <a:gd name="connsiteY126" fmla="*/ 1477995 h 6858000"/>
              <a:gd name="connsiteX127" fmla="*/ 334485 w 1605470"/>
              <a:gd name="connsiteY127" fmla="*/ 1373769 h 6858000"/>
              <a:gd name="connsiteX128" fmla="*/ 342792 w 1605470"/>
              <a:gd name="connsiteY128" fmla="*/ 1307086 h 6858000"/>
              <a:gd name="connsiteX129" fmla="*/ 343980 w 1605470"/>
              <a:gd name="connsiteY129" fmla="*/ 1189033 h 6858000"/>
              <a:gd name="connsiteX130" fmla="*/ 348665 w 1605470"/>
              <a:gd name="connsiteY130" fmla="*/ 1168288 h 6858000"/>
              <a:gd name="connsiteX131" fmla="*/ 340947 w 1605470"/>
              <a:gd name="connsiteY131" fmla="*/ 1142577 h 6858000"/>
              <a:gd name="connsiteX132" fmla="*/ 330253 w 1605470"/>
              <a:gd name="connsiteY132" fmla="*/ 1088484 h 6858000"/>
              <a:gd name="connsiteX133" fmla="*/ 318989 w 1605470"/>
              <a:gd name="connsiteY133" fmla="*/ 1016103 h 6858000"/>
              <a:gd name="connsiteX134" fmla="*/ 320445 w 1605470"/>
              <a:gd name="connsiteY134" fmla="*/ 932283 h 6858000"/>
              <a:gd name="connsiteX135" fmla="*/ 322681 w 1605470"/>
              <a:gd name="connsiteY135" fmla="*/ 915925 h 6858000"/>
              <a:gd name="connsiteX136" fmla="*/ 315310 w 1605470"/>
              <a:gd name="connsiteY136" fmla="*/ 896999 h 6858000"/>
              <a:gd name="connsiteX137" fmla="*/ 284718 w 1605470"/>
              <a:gd name="connsiteY137" fmla="*/ 821517 h 6858000"/>
              <a:gd name="connsiteX138" fmla="*/ 263668 w 1605470"/>
              <a:gd name="connsiteY138" fmla="*/ 751353 h 6858000"/>
              <a:gd name="connsiteX139" fmla="*/ 263226 w 1605470"/>
              <a:gd name="connsiteY139" fmla="*/ 721230 h 6858000"/>
              <a:gd name="connsiteX140" fmla="*/ 248897 w 1605470"/>
              <a:gd name="connsiteY140" fmla="*/ 681659 h 6858000"/>
              <a:gd name="connsiteX141" fmla="*/ 234316 w 1605470"/>
              <a:gd name="connsiteY141" fmla="*/ 635218 h 6858000"/>
              <a:gd name="connsiteX142" fmla="*/ 239327 w 1605470"/>
              <a:gd name="connsiteY142" fmla="*/ 613763 h 6858000"/>
              <a:gd name="connsiteX143" fmla="*/ 225269 w 1605470"/>
              <a:gd name="connsiteY143" fmla="*/ 598582 h 6858000"/>
              <a:gd name="connsiteX144" fmla="*/ 224950 w 1605470"/>
              <a:gd name="connsiteY144" fmla="*/ 576846 h 6858000"/>
              <a:gd name="connsiteX145" fmla="*/ 204576 w 1605470"/>
              <a:gd name="connsiteY145" fmla="*/ 530055 h 6858000"/>
              <a:gd name="connsiteX146" fmla="*/ 195012 w 1605470"/>
              <a:gd name="connsiteY146" fmla="*/ 448559 h 6858000"/>
              <a:gd name="connsiteX147" fmla="*/ 201434 w 1605470"/>
              <a:gd name="connsiteY147" fmla="*/ 441529 h 6858000"/>
              <a:gd name="connsiteX148" fmla="*/ 200655 w 1605470"/>
              <a:gd name="connsiteY148" fmla="*/ 428927 h 6858000"/>
              <a:gd name="connsiteX149" fmla="*/ 190059 w 1605470"/>
              <a:gd name="connsiteY149" fmla="*/ 430161 h 6858000"/>
              <a:gd name="connsiteX150" fmla="*/ 167079 w 1605470"/>
              <a:gd name="connsiteY150" fmla="*/ 367211 h 6858000"/>
              <a:gd name="connsiteX151" fmla="*/ 124571 w 1605470"/>
              <a:gd name="connsiteY151" fmla="*/ 302178 h 6858000"/>
              <a:gd name="connsiteX152" fmla="*/ 103243 w 1605470"/>
              <a:gd name="connsiteY152" fmla="*/ 211375 h 6858000"/>
              <a:gd name="connsiteX153" fmla="*/ 94571 w 1605470"/>
              <a:gd name="connsiteY153" fmla="*/ 184179 h 6858000"/>
              <a:gd name="connsiteX154" fmla="*/ 48685 w 1605470"/>
              <a:gd name="connsiteY154" fmla="*/ 13677 h 6858000"/>
              <a:gd name="connsiteX155" fmla="*/ 0 w 1605470"/>
              <a:gd name="connsiteY155" fmla="*/ 0 h 6858000"/>
              <a:gd name="connsiteX0" fmla="*/ 48246 w 1556785"/>
              <a:gd name="connsiteY0" fmla="*/ 0 h 6858000"/>
              <a:gd name="connsiteX1" fmla="*/ 1556785 w 1556785"/>
              <a:gd name="connsiteY1" fmla="*/ 0 h 6858000"/>
              <a:gd name="connsiteX2" fmla="*/ 1556785 w 1556785"/>
              <a:gd name="connsiteY2" fmla="*/ 6858000 h 6858000"/>
              <a:gd name="connsiteX3" fmla="*/ 105420 w 1556785"/>
              <a:gd name="connsiteY3" fmla="*/ 6858000 h 6858000"/>
              <a:gd name="connsiteX4" fmla="*/ 105561 w 1556785"/>
              <a:gd name="connsiteY4" fmla="*/ 6857735 h 6858000"/>
              <a:gd name="connsiteX5" fmla="*/ 117610 w 1556785"/>
              <a:gd name="connsiteY5" fmla="*/ 6809549 h 6858000"/>
              <a:gd name="connsiteX6" fmla="*/ 149821 w 1556785"/>
              <a:gd name="connsiteY6" fmla="*/ 6715115 h 6858000"/>
              <a:gd name="connsiteX7" fmla="*/ 159672 w 1556785"/>
              <a:gd name="connsiteY7" fmla="*/ 6680170 h 6858000"/>
              <a:gd name="connsiteX8" fmla="*/ 185222 w 1556785"/>
              <a:gd name="connsiteY8" fmla="*/ 6621207 h 6858000"/>
              <a:gd name="connsiteX9" fmla="*/ 201879 w 1556785"/>
              <a:gd name="connsiteY9" fmla="*/ 6596265 h 6858000"/>
              <a:gd name="connsiteX10" fmla="*/ 201758 w 1556785"/>
              <a:gd name="connsiteY10" fmla="*/ 6594818 h 6858000"/>
              <a:gd name="connsiteX11" fmla="*/ 206003 w 1556785"/>
              <a:gd name="connsiteY11" fmla="*/ 6593735 h 6858000"/>
              <a:gd name="connsiteX12" fmla="*/ 209200 w 1556785"/>
              <a:gd name="connsiteY12" fmla="*/ 6589172 h 6858000"/>
              <a:gd name="connsiteX13" fmla="*/ 212494 w 1556785"/>
              <a:gd name="connsiteY13" fmla="*/ 6574442 h 6858000"/>
              <a:gd name="connsiteX14" fmla="*/ 212834 w 1556785"/>
              <a:gd name="connsiteY14" fmla="*/ 6568530 h 6858000"/>
              <a:gd name="connsiteX15" fmla="*/ 215243 w 1556785"/>
              <a:gd name="connsiteY15" fmla="*/ 6560674 h 6858000"/>
              <a:gd name="connsiteX16" fmla="*/ 215588 w 1556785"/>
              <a:gd name="connsiteY16" fmla="*/ 6560598 h 6858000"/>
              <a:gd name="connsiteX17" fmla="*/ 217285 w 1556785"/>
              <a:gd name="connsiteY17" fmla="*/ 6553006 h 6858000"/>
              <a:gd name="connsiteX18" fmla="*/ 221981 w 1556785"/>
              <a:gd name="connsiteY18" fmla="*/ 6514360 h 6858000"/>
              <a:gd name="connsiteX19" fmla="*/ 263635 w 1556785"/>
              <a:gd name="connsiteY19" fmla="*/ 6478062 h 6858000"/>
              <a:gd name="connsiteX20" fmla="*/ 274324 w 1556785"/>
              <a:gd name="connsiteY20" fmla="*/ 6460325 h 6858000"/>
              <a:gd name="connsiteX21" fmla="*/ 281557 w 1556785"/>
              <a:gd name="connsiteY21" fmla="*/ 6451488 h 6858000"/>
              <a:gd name="connsiteX22" fmla="*/ 282992 w 1556785"/>
              <a:gd name="connsiteY22" fmla="*/ 6451348 h 6858000"/>
              <a:gd name="connsiteX23" fmla="*/ 287350 w 1556785"/>
              <a:gd name="connsiteY23" fmla="*/ 6414240 h 6858000"/>
              <a:gd name="connsiteX24" fmla="*/ 290226 w 1556785"/>
              <a:gd name="connsiteY24" fmla="*/ 6410269 h 6858000"/>
              <a:gd name="connsiteX25" fmla="*/ 290126 w 1556785"/>
              <a:gd name="connsiteY25" fmla="*/ 6384857 h 6858000"/>
              <a:gd name="connsiteX26" fmla="*/ 291643 w 1556785"/>
              <a:gd name="connsiteY26" fmla="*/ 6372381 h 6858000"/>
              <a:gd name="connsiteX27" fmla="*/ 288837 w 1556785"/>
              <a:gd name="connsiteY27" fmla="*/ 6367510 h 6858000"/>
              <a:gd name="connsiteX28" fmla="*/ 292717 w 1556785"/>
              <a:gd name="connsiteY28" fmla="*/ 6349778 h 6858000"/>
              <a:gd name="connsiteX29" fmla="*/ 294382 w 1556785"/>
              <a:gd name="connsiteY29" fmla="*/ 6348250 h 6858000"/>
              <a:gd name="connsiteX30" fmla="*/ 310416 w 1556785"/>
              <a:gd name="connsiteY30" fmla="*/ 6281972 h 6858000"/>
              <a:gd name="connsiteX31" fmla="*/ 321179 w 1556785"/>
              <a:gd name="connsiteY31" fmla="*/ 6211940 h 6858000"/>
              <a:gd name="connsiteX32" fmla="*/ 362674 w 1556785"/>
              <a:gd name="connsiteY32" fmla="*/ 6113913 h 6858000"/>
              <a:gd name="connsiteX33" fmla="*/ 366967 w 1556785"/>
              <a:gd name="connsiteY33" fmla="*/ 6028119 h 6858000"/>
              <a:gd name="connsiteX34" fmla="*/ 393747 w 1556785"/>
              <a:gd name="connsiteY34" fmla="*/ 5934687 h 6858000"/>
              <a:gd name="connsiteX35" fmla="*/ 427759 w 1556785"/>
              <a:gd name="connsiteY35" fmla="*/ 5765594 h 6858000"/>
              <a:gd name="connsiteX36" fmla="*/ 459595 w 1556785"/>
              <a:gd name="connsiteY36" fmla="*/ 5693685 h 6858000"/>
              <a:gd name="connsiteX37" fmla="*/ 479650 w 1556785"/>
              <a:gd name="connsiteY37" fmla="*/ 5665173 h 6858000"/>
              <a:gd name="connsiteX38" fmla="*/ 513367 w 1556785"/>
              <a:gd name="connsiteY38" fmla="*/ 5563435 h 6858000"/>
              <a:gd name="connsiteX39" fmla="*/ 542872 w 1556785"/>
              <a:gd name="connsiteY39" fmla="*/ 5476393 h 6858000"/>
              <a:gd name="connsiteX40" fmla="*/ 574065 w 1556785"/>
              <a:gd name="connsiteY40" fmla="*/ 5396260 h 6858000"/>
              <a:gd name="connsiteX41" fmla="*/ 590046 w 1556785"/>
              <a:gd name="connsiteY41" fmla="*/ 5330009 h 6858000"/>
              <a:gd name="connsiteX42" fmla="*/ 623539 w 1556785"/>
              <a:gd name="connsiteY42" fmla="*/ 5273739 h 6858000"/>
              <a:gd name="connsiteX43" fmla="*/ 633138 w 1556785"/>
              <a:gd name="connsiteY43" fmla="*/ 5241779 h 6858000"/>
              <a:gd name="connsiteX44" fmla="*/ 644364 w 1556785"/>
              <a:gd name="connsiteY44" fmla="*/ 5225268 h 6858000"/>
              <a:gd name="connsiteX45" fmla="*/ 645384 w 1556785"/>
              <a:gd name="connsiteY45" fmla="*/ 5217684 h 6858000"/>
              <a:gd name="connsiteX46" fmla="*/ 652725 w 1556785"/>
              <a:gd name="connsiteY46" fmla="*/ 5193377 h 6858000"/>
              <a:gd name="connsiteX47" fmla="*/ 656028 w 1556785"/>
              <a:gd name="connsiteY47" fmla="*/ 5179288 h 6858000"/>
              <a:gd name="connsiteX48" fmla="*/ 657012 w 1556785"/>
              <a:gd name="connsiteY48" fmla="*/ 5173621 h 6858000"/>
              <a:gd name="connsiteX49" fmla="*/ 652646 w 1556785"/>
              <a:gd name="connsiteY49" fmla="*/ 5159961 h 6858000"/>
              <a:gd name="connsiteX50" fmla="*/ 659323 w 1556785"/>
              <a:gd name="connsiteY50" fmla="*/ 5144295 h 6858000"/>
              <a:gd name="connsiteX51" fmla="*/ 656256 w 1556785"/>
              <a:gd name="connsiteY51" fmla="*/ 5125185 h 6858000"/>
              <a:gd name="connsiteX52" fmla="*/ 663086 w 1556785"/>
              <a:gd name="connsiteY52" fmla="*/ 5121884 h 6858000"/>
              <a:gd name="connsiteX53" fmla="*/ 670122 w 1556785"/>
              <a:gd name="connsiteY53" fmla="*/ 5067850 h 6858000"/>
              <a:gd name="connsiteX54" fmla="*/ 672853 w 1556785"/>
              <a:gd name="connsiteY54" fmla="*/ 5060861 h 6858000"/>
              <a:gd name="connsiteX55" fmla="*/ 669557 w 1556785"/>
              <a:gd name="connsiteY55" fmla="*/ 5034192 h 6858000"/>
              <a:gd name="connsiteX56" fmla="*/ 671111 w 1556785"/>
              <a:gd name="connsiteY56" fmla="*/ 4993030 h 6858000"/>
              <a:gd name="connsiteX57" fmla="*/ 678020 w 1556785"/>
              <a:gd name="connsiteY57" fmla="*/ 4946844 h 6858000"/>
              <a:gd name="connsiteX58" fmla="*/ 673876 w 1556785"/>
              <a:gd name="connsiteY58" fmla="*/ 4932692 h 6858000"/>
              <a:gd name="connsiteX59" fmla="*/ 689279 w 1556785"/>
              <a:gd name="connsiteY59" fmla="*/ 4858827 h 6858000"/>
              <a:gd name="connsiteX60" fmla="*/ 683433 w 1556785"/>
              <a:gd name="connsiteY60" fmla="*/ 4801535 h 6858000"/>
              <a:gd name="connsiteX61" fmla="*/ 691102 w 1556785"/>
              <a:gd name="connsiteY61" fmla="*/ 4797794 h 6858000"/>
              <a:gd name="connsiteX62" fmla="*/ 692396 w 1556785"/>
              <a:gd name="connsiteY62" fmla="*/ 4784526 h 6858000"/>
              <a:gd name="connsiteX63" fmla="*/ 694180 w 1556785"/>
              <a:gd name="connsiteY63" fmla="*/ 4781211 h 6858000"/>
              <a:gd name="connsiteX64" fmla="*/ 702967 w 1556785"/>
              <a:gd name="connsiteY64" fmla="*/ 4761984 h 6858000"/>
              <a:gd name="connsiteX65" fmla="*/ 699015 w 1556785"/>
              <a:gd name="connsiteY65" fmla="*/ 4690749 h 6858000"/>
              <a:gd name="connsiteX66" fmla="*/ 694495 w 1556785"/>
              <a:gd name="connsiteY66" fmla="*/ 4584173 h 6858000"/>
              <a:gd name="connsiteX67" fmla="*/ 689578 w 1556785"/>
              <a:gd name="connsiteY67" fmla="*/ 4444346 h 6858000"/>
              <a:gd name="connsiteX68" fmla="*/ 686143 w 1556785"/>
              <a:gd name="connsiteY68" fmla="*/ 4375228 h 6858000"/>
              <a:gd name="connsiteX69" fmla="*/ 666796 w 1556785"/>
              <a:gd name="connsiteY69" fmla="*/ 4214165 h 6858000"/>
              <a:gd name="connsiteX70" fmla="*/ 670869 w 1556785"/>
              <a:gd name="connsiteY70" fmla="*/ 4090296 h 6858000"/>
              <a:gd name="connsiteX71" fmla="*/ 656125 w 1556785"/>
              <a:gd name="connsiteY71" fmla="*/ 4033999 h 6858000"/>
              <a:gd name="connsiteX72" fmla="*/ 657274 w 1556785"/>
              <a:gd name="connsiteY72" fmla="*/ 4031933 h 6858000"/>
              <a:gd name="connsiteX73" fmla="*/ 655850 w 1556785"/>
              <a:gd name="connsiteY73" fmla="*/ 4013953 h 6858000"/>
              <a:gd name="connsiteX74" fmla="*/ 642145 w 1556785"/>
              <a:gd name="connsiteY74" fmla="*/ 3974753 h 6858000"/>
              <a:gd name="connsiteX75" fmla="*/ 643743 w 1556785"/>
              <a:gd name="connsiteY75" fmla="*/ 3969950 h 6858000"/>
              <a:gd name="connsiteX76" fmla="*/ 637165 w 1556785"/>
              <a:gd name="connsiteY76" fmla="*/ 3933779 h 6858000"/>
              <a:gd name="connsiteX77" fmla="*/ 638496 w 1556785"/>
              <a:gd name="connsiteY77" fmla="*/ 3933093 h 6858000"/>
              <a:gd name="connsiteX78" fmla="*/ 642850 w 1556785"/>
              <a:gd name="connsiteY78" fmla="*/ 3922082 h 6858000"/>
              <a:gd name="connsiteX79" fmla="*/ 647928 w 1556785"/>
              <a:gd name="connsiteY79" fmla="*/ 3901461 h 6858000"/>
              <a:gd name="connsiteX80" fmla="*/ 670522 w 1556785"/>
              <a:gd name="connsiteY80" fmla="*/ 3813873 h 6858000"/>
              <a:gd name="connsiteX81" fmla="*/ 669947 w 1556785"/>
              <a:gd name="connsiteY81" fmla="*/ 3806161 h 6858000"/>
              <a:gd name="connsiteX82" fmla="*/ 670254 w 1556785"/>
              <a:gd name="connsiteY82" fmla="*/ 3805957 h 6858000"/>
              <a:gd name="connsiteX83" fmla="*/ 670281 w 1556785"/>
              <a:gd name="connsiteY83" fmla="*/ 3797724 h 6858000"/>
              <a:gd name="connsiteX84" fmla="*/ 668896 w 1556785"/>
              <a:gd name="connsiteY84" fmla="*/ 3792098 h 6858000"/>
              <a:gd name="connsiteX85" fmla="*/ 667780 w 1556785"/>
              <a:gd name="connsiteY85" fmla="*/ 3777135 h 6858000"/>
              <a:gd name="connsiteX86" fmla="*/ 669513 w 1556785"/>
              <a:gd name="connsiteY86" fmla="*/ 3771656 h 6858000"/>
              <a:gd name="connsiteX87" fmla="*/ 673256 w 1556785"/>
              <a:gd name="connsiteY87" fmla="*/ 3769007 h 6858000"/>
              <a:gd name="connsiteX88" fmla="*/ 672722 w 1556785"/>
              <a:gd name="connsiteY88" fmla="*/ 3767709 h 6858000"/>
              <a:gd name="connsiteX89" fmla="*/ 681418 w 1556785"/>
              <a:gd name="connsiteY89" fmla="*/ 3738082 h 6858000"/>
              <a:gd name="connsiteX90" fmla="*/ 688764 w 1556785"/>
              <a:gd name="connsiteY90" fmla="*/ 3673397 h 6858000"/>
              <a:gd name="connsiteX91" fmla="*/ 688060 w 1556785"/>
              <a:gd name="connsiteY91" fmla="*/ 3637109 h 6858000"/>
              <a:gd name="connsiteX92" fmla="*/ 691503 w 1556785"/>
              <a:gd name="connsiteY92" fmla="*/ 3536883 h 6858000"/>
              <a:gd name="connsiteX93" fmla="*/ 699041 w 1556785"/>
              <a:gd name="connsiteY93" fmla="*/ 3435652 h 6858000"/>
              <a:gd name="connsiteX94" fmla="*/ 700712 w 1556785"/>
              <a:gd name="connsiteY94" fmla="*/ 3307769 h 6858000"/>
              <a:gd name="connsiteX95" fmla="*/ 718275 w 1556785"/>
              <a:gd name="connsiteY95" fmla="*/ 3250522 h 6858000"/>
              <a:gd name="connsiteX96" fmla="*/ 718700 w 1556785"/>
              <a:gd name="connsiteY96" fmla="*/ 3229163 h 6858000"/>
              <a:gd name="connsiteX97" fmla="*/ 720523 w 1556785"/>
              <a:gd name="connsiteY97" fmla="*/ 3217217 h 6858000"/>
              <a:gd name="connsiteX98" fmla="*/ 707358 w 1556785"/>
              <a:gd name="connsiteY98" fmla="*/ 3183755 h 6858000"/>
              <a:gd name="connsiteX99" fmla="*/ 707859 w 1556785"/>
              <a:gd name="connsiteY99" fmla="*/ 3178642 h 6858000"/>
              <a:gd name="connsiteX100" fmla="*/ 695459 w 1556785"/>
              <a:gd name="connsiteY100" fmla="*/ 3158586 h 6858000"/>
              <a:gd name="connsiteX101" fmla="*/ 680644 w 1556785"/>
              <a:gd name="connsiteY101" fmla="*/ 3129034 h 6858000"/>
              <a:gd name="connsiteX102" fmla="*/ 681309 w 1556785"/>
              <a:gd name="connsiteY102" fmla="*/ 3126682 h 6858000"/>
              <a:gd name="connsiteX103" fmla="*/ 672177 w 1556785"/>
              <a:gd name="connsiteY103" fmla="*/ 3114519 h 6858000"/>
              <a:gd name="connsiteX104" fmla="*/ 658786 w 1556785"/>
              <a:gd name="connsiteY104" fmla="*/ 3106272 h 6858000"/>
              <a:gd name="connsiteX105" fmla="*/ 631516 w 1556785"/>
              <a:gd name="connsiteY105" fmla="*/ 2958185 h 6858000"/>
              <a:gd name="connsiteX106" fmla="*/ 574130 w 1556785"/>
              <a:gd name="connsiteY106" fmla="*/ 2762989 h 6858000"/>
              <a:gd name="connsiteX107" fmla="*/ 523048 w 1556785"/>
              <a:gd name="connsiteY107" fmla="*/ 2554718 h 6858000"/>
              <a:gd name="connsiteX108" fmla="*/ 503142 w 1556785"/>
              <a:gd name="connsiteY108" fmla="*/ 2485734 h 6858000"/>
              <a:gd name="connsiteX109" fmla="*/ 493865 w 1556785"/>
              <a:gd name="connsiteY109" fmla="*/ 2447068 h 6858000"/>
              <a:gd name="connsiteX110" fmla="*/ 480826 w 1556785"/>
              <a:gd name="connsiteY110" fmla="*/ 2425819 h 6858000"/>
              <a:gd name="connsiteX111" fmla="*/ 486825 w 1556785"/>
              <a:gd name="connsiteY111" fmla="*/ 2402874 h 6858000"/>
              <a:gd name="connsiteX112" fmla="*/ 489437 w 1556785"/>
              <a:gd name="connsiteY112" fmla="*/ 2381443 h 6858000"/>
              <a:gd name="connsiteX113" fmla="*/ 465766 w 1556785"/>
              <a:gd name="connsiteY113" fmla="*/ 2261920 h 6858000"/>
              <a:gd name="connsiteX114" fmla="*/ 455653 w 1556785"/>
              <a:gd name="connsiteY114" fmla="*/ 2195378 h 6858000"/>
              <a:gd name="connsiteX115" fmla="*/ 439870 w 1556785"/>
              <a:gd name="connsiteY115" fmla="*/ 2155135 h 6858000"/>
              <a:gd name="connsiteX116" fmla="*/ 437328 w 1556785"/>
              <a:gd name="connsiteY116" fmla="*/ 2118008 h 6858000"/>
              <a:gd name="connsiteX117" fmla="*/ 438321 w 1556785"/>
              <a:gd name="connsiteY117" fmla="*/ 2050531 h 6858000"/>
              <a:gd name="connsiteX118" fmla="*/ 430127 w 1556785"/>
              <a:gd name="connsiteY118" fmla="*/ 1963269 h 6858000"/>
              <a:gd name="connsiteX119" fmla="*/ 411305 w 1556785"/>
              <a:gd name="connsiteY119" fmla="*/ 1906352 h 6858000"/>
              <a:gd name="connsiteX120" fmla="*/ 387862 w 1556785"/>
              <a:gd name="connsiteY120" fmla="*/ 1861531 h 6858000"/>
              <a:gd name="connsiteX121" fmla="*/ 341661 w 1556785"/>
              <a:gd name="connsiteY121" fmla="*/ 1732919 h 6858000"/>
              <a:gd name="connsiteX122" fmla="*/ 313972 w 1556785"/>
              <a:gd name="connsiteY122" fmla="*/ 1663540 h 6858000"/>
              <a:gd name="connsiteX123" fmla="*/ 313098 w 1556785"/>
              <a:gd name="connsiteY123" fmla="*/ 1615777 h 6858000"/>
              <a:gd name="connsiteX124" fmla="*/ 293893 w 1556785"/>
              <a:gd name="connsiteY124" fmla="*/ 1563678 h 6858000"/>
              <a:gd name="connsiteX125" fmla="*/ 306973 w 1556785"/>
              <a:gd name="connsiteY125" fmla="*/ 1519474 h 6858000"/>
              <a:gd name="connsiteX126" fmla="*/ 299715 w 1556785"/>
              <a:gd name="connsiteY126" fmla="*/ 1477995 h 6858000"/>
              <a:gd name="connsiteX127" fmla="*/ 285800 w 1556785"/>
              <a:gd name="connsiteY127" fmla="*/ 1373769 h 6858000"/>
              <a:gd name="connsiteX128" fmla="*/ 294107 w 1556785"/>
              <a:gd name="connsiteY128" fmla="*/ 1307086 h 6858000"/>
              <a:gd name="connsiteX129" fmla="*/ 295295 w 1556785"/>
              <a:gd name="connsiteY129" fmla="*/ 1189033 h 6858000"/>
              <a:gd name="connsiteX130" fmla="*/ 299980 w 1556785"/>
              <a:gd name="connsiteY130" fmla="*/ 1168288 h 6858000"/>
              <a:gd name="connsiteX131" fmla="*/ 292262 w 1556785"/>
              <a:gd name="connsiteY131" fmla="*/ 1142577 h 6858000"/>
              <a:gd name="connsiteX132" fmla="*/ 281568 w 1556785"/>
              <a:gd name="connsiteY132" fmla="*/ 1088484 h 6858000"/>
              <a:gd name="connsiteX133" fmla="*/ 270304 w 1556785"/>
              <a:gd name="connsiteY133" fmla="*/ 1016103 h 6858000"/>
              <a:gd name="connsiteX134" fmla="*/ 271760 w 1556785"/>
              <a:gd name="connsiteY134" fmla="*/ 932283 h 6858000"/>
              <a:gd name="connsiteX135" fmla="*/ 273996 w 1556785"/>
              <a:gd name="connsiteY135" fmla="*/ 915925 h 6858000"/>
              <a:gd name="connsiteX136" fmla="*/ 266625 w 1556785"/>
              <a:gd name="connsiteY136" fmla="*/ 896999 h 6858000"/>
              <a:gd name="connsiteX137" fmla="*/ 236033 w 1556785"/>
              <a:gd name="connsiteY137" fmla="*/ 821517 h 6858000"/>
              <a:gd name="connsiteX138" fmla="*/ 214983 w 1556785"/>
              <a:gd name="connsiteY138" fmla="*/ 751353 h 6858000"/>
              <a:gd name="connsiteX139" fmla="*/ 214541 w 1556785"/>
              <a:gd name="connsiteY139" fmla="*/ 721230 h 6858000"/>
              <a:gd name="connsiteX140" fmla="*/ 200212 w 1556785"/>
              <a:gd name="connsiteY140" fmla="*/ 681659 h 6858000"/>
              <a:gd name="connsiteX141" fmla="*/ 185631 w 1556785"/>
              <a:gd name="connsiteY141" fmla="*/ 635218 h 6858000"/>
              <a:gd name="connsiteX142" fmla="*/ 190642 w 1556785"/>
              <a:gd name="connsiteY142" fmla="*/ 613763 h 6858000"/>
              <a:gd name="connsiteX143" fmla="*/ 176584 w 1556785"/>
              <a:gd name="connsiteY143" fmla="*/ 598582 h 6858000"/>
              <a:gd name="connsiteX144" fmla="*/ 176265 w 1556785"/>
              <a:gd name="connsiteY144" fmla="*/ 576846 h 6858000"/>
              <a:gd name="connsiteX145" fmla="*/ 155891 w 1556785"/>
              <a:gd name="connsiteY145" fmla="*/ 530055 h 6858000"/>
              <a:gd name="connsiteX146" fmla="*/ 146327 w 1556785"/>
              <a:gd name="connsiteY146" fmla="*/ 448559 h 6858000"/>
              <a:gd name="connsiteX147" fmla="*/ 152749 w 1556785"/>
              <a:gd name="connsiteY147" fmla="*/ 441529 h 6858000"/>
              <a:gd name="connsiteX148" fmla="*/ 151970 w 1556785"/>
              <a:gd name="connsiteY148" fmla="*/ 428927 h 6858000"/>
              <a:gd name="connsiteX149" fmla="*/ 141374 w 1556785"/>
              <a:gd name="connsiteY149" fmla="*/ 430161 h 6858000"/>
              <a:gd name="connsiteX150" fmla="*/ 118394 w 1556785"/>
              <a:gd name="connsiteY150" fmla="*/ 367211 h 6858000"/>
              <a:gd name="connsiteX151" fmla="*/ 75886 w 1556785"/>
              <a:gd name="connsiteY151" fmla="*/ 302178 h 6858000"/>
              <a:gd name="connsiteX152" fmla="*/ 54558 w 1556785"/>
              <a:gd name="connsiteY152" fmla="*/ 211375 h 6858000"/>
              <a:gd name="connsiteX153" fmla="*/ 45886 w 1556785"/>
              <a:gd name="connsiteY153" fmla="*/ 184179 h 6858000"/>
              <a:gd name="connsiteX154" fmla="*/ 0 w 1556785"/>
              <a:gd name="connsiteY154" fmla="*/ 13677 h 6858000"/>
              <a:gd name="connsiteX155" fmla="*/ 48246 w 1556785"/>
              <a:gd name="connsiteY155" fmla="*/ 0 h 6858000"/>
              <a:gd name="connsiteX0" fmla="*/ 6323 w 1514862"/>
              <a:gd name="connsiteY0" fmla="*/ 0 h 6858000"/>
              <a:gd name="connsiteX1" fmla="*/ 1514862 w 1514862"/>
              <a:gd name="connsiteY1" fmla="*/ 0 h 6858000"/>
              <a:gd name="connsiteX2" fmla="*/ 1514862 w 1514862"/>
              <a:gd name="connsiteY2" fmla="*/ 6858000 h 6858000"/>
              <a:gd name="connsiteX3" fmla="*/ 63497 w 1514862"/>
              <a:gd name="connsiteY3" fmla="*/ 6858000 h 6858000"/>
              <a:gd name="connsiteX4" fmla="*/ 63638 w 1514862"/>
              <a:gd name="connsiteY4" fmla="*/ 6857735 h 6858000"/>
              <a:gd name="connsiteX5" fmla="*/ 75687 w 1514862"/>
              <a:gd name="connsiteY5" fmla="*/ 6809549 h 6858000"/>
              <a:gd name="connsiteX6" fmla="*/ 107898 w 1514862"/>
              <a:gd name="connsiteY6" fmla="*/ 6715115 h 6858000"/>
              <a:gd name="connsiteX7" fmla="*/ 117749 w 1514862"/>
              <a:gd name="connsiteY7" fmla="*/ 6680170 h 6858000"/>
              <a:gd name="connsiteX8" fmla="*/ 143299 w 1514862"/>
              <a:gd name="connsiteY8" fmla="*/ 6621207 h 6858000"/>
              <a:gd name="connsiteX9" fmla="*/ 159956 w 1514862"/>
              <a:gd name="connsiteY9" fmla="*/ 6596265 h 6858000"/>
              <a:gd name="connsiteX10" fmla="*/ 159835 w 1514862"/>
              <a:gd name="connsiteY10" fmla="*/ 6594818 h 6858000"/>
              <a:gd name="connsiteX11" fmla="*/ 164080 w 1514862"/>
              <a:gd name="connsiteY11" fmla="*/ 6593735 h 6858000"/>
              <a:gd name="connsiteX12" fmla="*/ 167277 w 1514862"/>
              <a:gd name="connsiteY12" fmla="*/ 6589172 h 6858000"/>
              <a:gd name="connsiteX13" fmla="*/ 170571 w 1514862"/>
              <a:gd name="connsiteY13" fmla="*/ 6574442 h 6858000"/>
              <a:gd name="connsiteX14" fmla="*/ 170911 w 1514862"/>
              <a:gd name="connsiteY14" fmla="*/ 6568530 h 6858000"/>
              <a:gd name="connsiteX15" fmla="*/ 173320 w 1514862"/>
              <a:gd name="connsiteY15" fmla="*/ 6560674 h 6858000"/>
              <a:gd name="connsiteX16" fmla="*/ 173665 w 1514862"/>
              <a:gd name="connsiteY16" fmla="*/ 6560598 h 6858000"/>
              <a:gd name="connsiteX17" fmla="*/ 175362 w 1514862"/>
              <a:gd name="connsiteY17" fmla="*/ 6553006 h 6858000"/>
              <a:gd name="connsiteX18" fmla="*/ 180058 w 1514862"/>
              <a:gd name="connsiteY18" fmla="*/ 6514360 h 6858000"/>
              <a:gd name="connsiteX19" fmla="*/ 221712 w 1514862"/>
              <a:gd name="connsiteY19" fmla="*/ 6478062 h 6858000"/>
              <a:gd name="connsiteX20" fmla="*/ 232401 w 1514862"/>
              <a:gd name="connsiteY20" fmla="*/ 6460325 h 6858000"/>
              <a:gd name="connsiteX21" fmla="*/ 239634 w 1514862"/>
              <a:gd name="connsiteY21" fmla="*/ 6451488 h 6858000"/>
              <a:gd name="connsiteX22" fmla="*/ 241069 w 1514862"/>
              <a:gd name="connsiteY22" fmla="*/ 6451348 h 6858000"/>
              <a:gd name="connsiteX23" fmla="*/ 245427 w 1514862"/>
              <a:gd name="connsiteY23" fmla="*/ 6414240 h 6858000"/>
              <a:gd name="connsiteX24" fmla="*/ 248303 w 1514862"/>
              <a:gd name="connsiteY24" fmla="*/ 6410269 h 6858000"/>
              <a:gd name="connsiteX25" fmla="*/ 248203 w 1514862"/>
              <a:gd name="connsiteY25" fmla="*/ 6384857 h 6858000"/>
              <a:gd name="connsiteX26" fmla="*/ 249720 w 1514862"/>
              <a:gd name="connsiteY26" fmla="*/ 6372381 h 6858000"/>
              <a:gd name="connsiteX27" fmla="*/ 246914 w 1514862"/>
              <a:gd name="connsiteY27" fmla="*/ 6367510 h 6858000"/>
              <a:gd name="connsiteX28" fmla="*/ 250794 w 1514862"/>
              <a:gd name="connsiteY28" fmla="*/ 6349778 h 6858000"/>
              <a:gd name="connsiteX29" fmla="*/ 252459 w 1514862"/>
              <a:gd name="connsiteY29" fmla="*/ 6348250 h 6858000"/>
              <a:gd name="connsiteX30" fmla="*/ 268493 w 1514862"/>
              <a:gd name="connsiteY30" fmla="*/ 6281972 h 6858000"/>
              <a:gd name="connsiteX31" fmla="*/ 279256 w 1514862"/>
              <a:gd name="connsiteY31" fmla="*/ 6211940 h 6858000"/>
              <a:gd name="connsiteX32" fmla="*/ 320751 w 1514862"/>
              <a:gd name="connsiteY32" fmla="*/ 6113913 h 6858000"/>
              <a:gd name="connsiteX33" fmla="*/ 325044 w 1514862"/>
              <a:gd name="connsiteY33" fmla="*/ 6028119 h 6858000"/>
              <a:gd name="connsiteX34" fmla="*/ 351824 w 1514862"/>
              <a:gd name="connsiteY34" fmla="*/ 5934687 h 6858000"/>
              <a:gd name="connsiteX35" fmla="*/ 385836 w 1514862"/>
              <a:gd name="connsiteY35" fmla="*/ 5765594 h 6858000"/>
              <a:gd name="connsiteX36" fmla="*/ 417672 w 1514862"/>
              <a:gd name="connsiteY36" fmla="*/ 5693685 h 6858000"/>
              <a:gd name="connsiteX37" fmla="*/ 437727 w 1514862"/>
              <a:gd name="connsiteY37" fmla="*/ 5665173 h 6858000"/>
              <a:gd name="connsiteX38" fmla="*/ 471444 w 1514862"/>
              <a:gd name="connsiteY38" fmla="*/ 5563435 h 6858000"/>
              <a:gd name="connsiteX39" fmla="*/ 500949 w 1514862"/>
              <a:gd name="connsiteY39" fmla="*/ 5476393 h 6858000"/>
              <a:gd name="connsiteX40" fmla="*/ 532142 w 1514862"/>
              <a:gd name="connsiteY40" fmla="*/ 5396260 h 6858000"/>
              <a:gd name="connsiteX41" fmla="*/ 548123 w 1514862"/>
              <a:gd name="connsiteY41" fmla="*/ 5330009 h 6858000"/>
              <a:gd name="connsiteX42" fmla="*/ 581616 w 1514862"/>
              <a:gd name="connsiteY42" fmla="*/ 5273739 h 6858000"/>
              <a:gd name="connsiteX43" fmla="*/ 591215 w 1514862"/>
              <a:gd name="connsiteY43" fmla="*/ 5241779 h 6858000"/>
              <a:gd name="connsiteX44" fmla="*/ 602441 w 1514862"/>
              <a:gd name="connsiteY44" fmla="*/ 5225268 h 6858000"/>
              <a:gd name="connsiteX45" fmla="*/ 603461 w 1514862"/>
              <a:gd name="connsiteY45" fmla="*/ 5217684 h 6858000"/>
              <a:gd name="connsiteX46" fmla="*/ 610802 w 1514862"/>
              <a:gd name="connsiteY46" fmla="*/ 5193377 h 6858000"/>
              <a:gd name="connsiteX47" fmla="*/ 614105 w 1514862"/>
              <a:gd name="connsiteY47" fmla="*/ 5179288 h 6858000"/>
              <a:gd name="connsiteX48" fmla="*/ 615089 w 1514862"/>
              <a:gd name="connsiteY48" fmla="*/ 5173621 h 6858000"/>
              <a:gd name="connsiteX49" fmla="*/ 610723 w 1514862"/>
              <a:gd name="connsiteY49" fmla="*/ 5159961 h 6858000"/>
              <a:gd name="connsiteX50" fmla="*/ 617400 w 1514862"/>
              <a:gd name="connsiteY50" fmla="*/ 5144295 h 6858000"/>
              <a:gd name="connsiteX51" fmla="*/ 614333 w 1514862"/>
              <a:gd name="connsiteY51" fmla="*/ 5125185 h 6858000"/>
              <a:gd name="connsiteX52" fmla="*/ 621163 w 1514862"/>
              <a:gd name="connsiteY52" fmla="*/ 5121884 h 6858000"/>
              <a:gd name="connsiteX53" fmla="*/ 628199 w 1514862"/>
              <a:gd name="connsiteY53" fmla="*/ 5067850 h 6858000"/>
              <a:gd name="connsiteX54" fmla="*/ 630930 w 1514862"/>
              <a:gd name="connsiteY54" fmla="*/ 5060861 h 6858000"/>
              <a:gd name="connsiteX55" fmla="*/ 627634 w 1514862"/>
              <a:gd name="connsiteY55" fmla="*/ 5034192 h 6858000"/>
              <a:gd name="connsiteX56" fmla="*/ 629188 w 1514862"/>
              <a:gd name="connsiteY56" fmla="*/ 4993030 h 6858000"/>
              <a:gd name="connsiteX57" fmla="*/ 636097 w 1514862"/>
              <a:gd name="connsiteY57" fmla="*/ 4946844 h 6858000"/>
              <a:gd name="connsiteX58" fmla="*/ 631953 w 1514862"/>
              <a:gd name="connsiteY58" fmla="*/ 4932692 h 6858000"/>
              <a:gd name="connsiteX59" fmla="*/ 647356 w 1514862"/>
              <a:gd name="connsiteY59" fmla="*/ 4858827 h 6858000"/>
              <a:gd name="connsiteX60" fmla="*/ 641510 w 1514862"/>
              <a:gd name="connsiteY60" fmla="*/ 4801535 h 6858000"/>
              <a:gd name="connsiteX61" fmla="*/ 649179 w 1514862"/>
              <a:gd name="connsiteY61" fmla="*/ 4797794 h 6858000"/>
              <a:gd name="connsiteX62" fmla="*/ 650473 w 1514862"/>
              <a:gd name="connsiteY62" fmla="*/ 4784526 h 6858000"/>
              <a:gd name="connsiteX63" fmla="*/ 652257 w 1514862"/>
              <a:gd name="connsiteY63" fmla="*/ 4781211 h 6858000"/>
              <a:gd name="connsiteX64" fmla="*/ 661044 w 1514862"/>
              <a:gd name="connsiteY64" fmla="*/ 4761984 h 6858000"/>
              <a:gd name="connsiteX65" fmla="*/ 657092 w 1514862"/>
              <a:gd name="connsiteY65" fmla="*/ 4690749 h 6858000"/>
              <a:gd name="connsiteX66" fmla="*/ 652572 w 1514862"/>
              <a:gd name="connsiteY66" fmla="*/ 4584173 h 6858000"/>
              <a:gd name="connsiteX67" fmla="*/ 647655 w 1514862"/>
              <a:gd name="connsiteY67" fmla="*/ 4444346 h 6858000"/>
              <a:gd name="connsiteX68" fmla="*/ 644220 w 1514862"/>
              <a:gd name="connsiteY68" fmla="*/ 4375228 h 6858000"/>
              <a:gd name="connsiteX69" fmla="*/ 624873 w 1514862"/>
              <a:gd name="connsiteY69" fmla="*/ 4214165 h 6858000"/>
              <a:gd name="connsiteX70" fmla="*/ 628946 w 1514862"/>
              <a:gd name="connsiteY70" fmla="*/ 4090296 h 6858000"/>
              <a:gd name="connsiteX71" fmla="*/ 614202 w 1514862"/>
              <a:gd name="connsiteY71" fmla="*/ 4033999 h 6858000"/>
              <a:gd name="connsiteX72" fmla="*/ 615351 w 1514862"/>
              <a:gd name="connsiteY72" fmla="*/ 4031933 h 6858000"/>
              <a:gd name="connsiteX73" fmla="*/ 613927 w 1514862"/>
              <a:gd name="connsiteY73" fmla="*/ 4013953 h 6858000"/>
              <a:gd name="connsiteX74" fmla="*/ 600222 w 1514862"/>
              <a:gd name="connsiteY74" fmla="*/ 3974753 h 6858000"/>
              <a:gd name="connsiteX75" fmla="*/ 601820 w 1514862"/>
              <a:gd name="connsiteY75" fmla="*/ 3969950 h 6858000"/>
              <a:gd name="connsiteX76" fmla="*/ 595242 w 1514862"/>
              <a:gd name="connsiteY76" fmla="*/ 3933779 h 6858000"/>
              <a:gd name="connsiteX77" fmla="*/ 596573 w 1514862"/>
              <a:gd name="connsiteY77" fmla="*/ 3933093 h 6858000"/>
              <a:gd name="connsiteX78" fmla="*/ 600927 w 1514862"/>
              <a:gd name="connsiteY78" fmla="*/ 3922082 h 6858000"/>
              <a:gd name="connsiteX79" fmla="*/ 606005 w 1514862"/>
              <a:gd name="connsiteY79" fmla="*/ 3901461 h 6858000"/>
              <a:gd name="connsiteX80" fmla="*/ 628599 w 1514862"/>
              <a:gd name="connsiteY80" fmla="*/ 3813873 h 6858000"/>
              <a:gd name="connsiteX81" fmla="*/ 628024 w 1514862"/>
              <a:gd name="connsiteY81" fmla="*/ 3806161 h 6858000"/>
              <a:gd name="connsiteX82" fmla="*/ 628331 w 1514862"/>
              <a:gd name="connsiteY82" fmla="*/ 3805957 h 6858000"/>
              <a:gd name="connsiteX83" fmla="*/ 628358 w 1514862"/>
              <a:gd name="connsiteY83" fmla="*/ 3797724 h 6858000"/>
              <a:gd name="connsiteX84" fmla="*/ 626973 w 1514862"/>
              <a:gd name="connsiteY84" fmla="*/ 3792098 h 6858000"/>
              <a:gd name="connsiteX85" fmla="*/ 625857 w 1514862"/>
              <a:gd name="connsiteY85" fmla="*/ 3777135 h 6858000"/>
              <a:gd name="connsiteX86" fmla="*/ 627590 w 1514862"/>
              <a:gd name="connsiteY86" fmla="*/ 3771656 h 6858000"/>
              <a:gd name="connsiteX87" fmla="*/ 631333 w 1514862"/>
              <a:gd name="connsiteY87" fmla="*/ 3769007 h 6858000"/>
              <a:gd name="connsiteX88" fmla="*/ 630799 w 1514862"/>
              <a:gd name="connsiteY88" fmla="*/ 3767709 h 6858000"/>
              <a:gd name="connsiteX89" fmla="*/ 639495 w 1514862"/>
              <a:gd name="connsiteY89" fmla="*/ 3738082 h 6858000"/>
              <a:gd name="connsiteX90" fmla="*/ 646841 w 1514862"/>
              <a:gd name="connsiteY90" fmla="*/ 3673397 h 6858000"/>
              <a:gd name="connsiteX91" fmla="*/ 646137 w 1514862"/>
              <a:gd name="connsiteY91" fmla="*/ 3637109 h 6858000"/>
              <a:gd name="connsiteX92" fmla="*/ 649580 w 1514862"/>
              <a:gd name="connsiteY92" fmla="*/ 3536883 h 6858000"/>
              <a:gd name="connsiteX93" fmla="*/ 657118 w 1514862"/>
              <a:gd name="connsiteY93" fmla="*/ 3435652 h 6858000"/>
              <a:gd name="connsiteX94" fmla="*/ 658789 w 1514862"/>
              <a:gd name="connsiteY94" fmla="*/ 3307769 h 6858000"/>
              <a:gd name="connsiteX95" fmla="*/ 676352 w 1514862"/>
              <a:gd name="connsiteY95" fmla="*/ 3250522 h 6858000"/>
              <a:gd name="connsiteX96" fmla="*/ 676777 w 1514862"/>
              <a:gd name="connsiteY96" fmla="*/ 3229163 h 6858000"/>
              <a:gd name="connsiteX97" fmla="*/ 678600 w 1514862"/>
              <a:gd name="connsiteY97" fmla="*/ 3217217 h 6858000"/>
              <a:gd name="connsiteX98" fmla="*/ 665435 w 1514862"/>
              <a:gd name="connsiteY98" fmla="*/ 3183755 h 6858000"/>
              <a:gd name="connsiteX99" fmla="*/ 665936 w 1514862"/>
              <a:gd name="connsiteY99" fmla="*/ 3178642 h 6858000"/>
              <a:gd name="connsiteX100" fmla="*/ 653536 w 1514862"/>
              <a:gd name="connsiteY100" fmla="*/ 3158586 h 6858000"/>
              <a:gd name="connsiteX101" fmla="*/ 638721 w 1514862"/>
              <a:gd name="connsiteY101" fmla="*/ 3129034 h 6858000"/>
              <a:gd name="connsiteX102" fmla="*/ 639386 w 1514862"/>
              <a:gd name="connsiteY102" fmla="*/ 3126682 h 6858000"/>
              <a:gd name="connsiteX103" fmla="*/ 630254 w 1514862"/>
              <a:gd name="connsiteY103" fmla="*/ 3114519 h 6858000"/>
              <a:gd name="connsiteX104" fmla="*/ 616863 w 1514862"/>
              <a:gd name="connsiteY104" fmla="*/ 3106272 h 6858000"/>
              <a:gd name="connsiteX105" fmla="*/ 589593 w 1514862"/>
              <a:gd name="connsiteY105" fmla="*/ 2958185 h 6858000"/>
              <a:gd name="connsiteX106" fmla="*/ 532207 w 1514862"/>
              <a:gd name="connsiteY106" fmla="*/ 2762989 h 6858000"/>
              <a:gd name="connsiteX107" fmla="*/ 481125 w 1514862"/>
              <a:gd name="connsiteY107" fmla="*/ 2554718 h 6858000"/>
              <a:gd name="connsiteX108" fmla="*/ 461219 w 1514862"/>
              <a:gd name="connsiteY108" fmla="*/ 2485734 h 6858000"/>
              <a:gd name="connsiteX109" fmla="*/ 451942 w 1514862"/>
              <a:gd name="connsiteY109" fmla="*/ 2447068 h 6858000"/>
              <a:gd name="connsiteX110" fmla="*/ 438903 w 1514862"/>
              <a:gd name="connsiteY110" fmla="*/ 2425819 h 6858000"/>
              <a:gd name="connsiteX111" fmla="*/ 444902 w 1514862"/>
              <a:gd name="connsiteY111" fmla="*/ 2402874 h 6858000"/>
              <a:gd name="connsiteX112" fmla="*/ 447514 w 1514862"/>
              <a:gd name="connsiteY112" fmla="*/ 2381443 h 6858000"/>
              <a:gd name="connsiteX113" fmla="*/ 423843 w 1514862"/>
              <a:gd name="connsiteY113" fmla="*/ 2261920 h 6858000"/>
              <a:gd name="connsiteX114" fmla="*/ 413730 w 1514862"/>
              <a:gd name="connsiteY114" fmla="*/ 2195378 h 6858000"/>
              <a:gd name="connsiteX115" fmla="*/ 397947 w 1514862"/>
              <a:gd name="connsiteY115" fmla="*/ 2155135 h 6858000"/>
              <a:gd name="connsiteX116" fmla="*/ 395405 w 1514862"/>
              <a:gd name="connsiteY116" fmla="*/ 2118008 h 6858000"/>
              <a:gd name="connsiteX117" fmla="*/ 396398 w 1514862"/>
              <a:gd name="connsiteY117" fmla="*/ 2050531 h 6858000"/>
              <a:gd name="connsiteX118" fmla="*/ 388204 w 1514862"/>
              <a:gd name="connsiteY118" fmla="*/ 1963269 h 6858000"/>
              <a:gd name="connsiteX119" fmla="*/ 369382 w 1514862"/>
              <a:gd name="connsiteY119" fmla="*/ 1906352 h 6858000"/>
              <a:gd name="connsiteX120" fmla="*/ 345939 w 1514862"/>
              <a:gd name="connsiteY120" fmla="*/ 1861531 h 6858000"/>
              <a:gd name="connsiteX121" fmla="*/ 299738 w 1514862"/>
              <a:gd name="connsiteY121" fmla="*/ 1732919 h 6858000"/>
              <a:gd name="connsiteX122" fmla="*/ 272049 w 1514862"/>
              <a:gd name="connsiteY122" fmla="*/ 1663540 h 6858000"/>
              <a:gd name="connsiteX123" fmla="*/ 271175 w 1514862"/>
              <a:gd name="connsiteY123" fmla="*/ 1615777 h 6858000"/>
              <a:gd name="connsiteX124" fmla="*/ 251970 w 1514862"/>
              <a:gd name="connsiteY124" fmla="*/ 1563678 h 6858000"/>
              <a:gd name="connsiteX125" fmla="*/ 265050 w 1514862"/>
              <a:gd name="connsiteY125" fmla="*/ 1519474 h 6858000"/>
              <a:gd name="connsiteX126" fmla="*/ 257792 w 1514862"/>
              <a:gd name="connsiteY126" fmla="*/ 1477995 h 6858000"/>
              <a:gd name="connsiteX127" fmla="*/ 243877 w 1514862"/>
              <a:gd name="connsiteY127" fmla="*/ 1373769 h 6858000"/>
              <a:gd name="connsiteX128" fmla="*/ 252184 w 1514862"/>
              <a:gd name="connsiteY128" fmla="*/ 1307086 h 6858000"/>
              <a:gd name="connsiteX129" fmla="*/ 253372 w 1514862"/>
              <a:gd name="connsiteY129" fmla="*/ 1189033 h 6858000"/>
              <a:gd name="connsiteX130" fmla="*/ 258057 w 1514862"/>
              <a:gd name="connsiteY130" fmla="*/ 1168288 h 6858000"/>
              <a:gd name="connsiteX131" fmla="*/ 250339 w 1514862"/>
              <a:gd name="connsiteY131" fmla="*/ 1142577 h 6858000"/>
              <a:gd name="connsiteX132" fmla="*/ 239645 w 1514862"/>
              <a:gd name="connsiteY132" fmla="*/ 1088484 h 6858000"/>
              <a:gd name="connsiteX133" fmla="*/ 228381 w 1514862"/>
              <a:gd name="connsiteY133" fmla="*/ 1016103 h 6858000"/>
              <a:gd name="connsiteX134" fmla="*/ 229837 w 1514862"/>
              <a:gd name="connsiteY134" fmla="*/ 932283 h 6858000"/>
              <a:gd name="connsiteX135" fmla="*/ 232073 w 1514862"/>
              <a:gd name="connsiteY135" fmla="*/ 915925 h 6858000"/>
              <a:gd name="connsiteX136" fmla="*/ 224702 w 1514862"/>
              <a:gd name="connsiteY136" fmla="*/ 896999 h 6858000"/>
              <a:gd name="connsiteX137" fmla="*/ 194110 w 1514862"/>
              <a:gd name="connsiteY137" fmla="*/ 821517 h 6858000"/>
              <a:gd name="connsiteX138" fmla="*/ 173060 w 1514862"/>
              <a:gd name="connsiteY138" fmla="*/ 751353 h 6858000"/>
              <a:gd name="connsiteX139" fmla="*/ 172618 w 1514862"/>
              <a:gd name="connsiteY139" fmla="*/ 721230 h 6858000"/>
              <a:gd name="connsiteX140" fmla="*/ 158289 w 1514862"/>
              <a:gd name="connsiteY140" fmla="*/ 681659 h 6858000"/>
              <a:gd name="connsiteX141" fmla="*/ 143708 w 1514862"/>
              <a:gd name="connsiteY141" fmla="*/ 635218 h 6858000"/>
              <a:gd name="connsiteX142" fmla="*/ 148719 w 1514862"/>
              <a:gd name="connsiteY142" fmla="*/ 613763 h 6858000"/>
              <a:gd name="connsiteX143" fmla="*/ 134661 w 1514862"/>
              <a:gd name="connsiteY143" fmla="*/ 598582 h 6858000"/>
              <a:gd name="connsiteX144" fmla="*/ 134342 w 1514862"/>
              <a:gd name="connsiteY144" fmla="*/ 576846 h 6858000"/>
              <a:gd name="connsiteX145" fmla="*/ 113968 w 1514862"/>
              <a:gd name="connsiteY145" fmla="*/ 530055 h 6858000"/>
              <a:gd name="connsiteX146" fmla="*/ 104404 w 1514862"/>
              <a:gd name="connsiteY146" fmla="*/ 448559 h 6858000"/>
              <a:gd name="connsiteX147" fmla="*/ 110826 w 1514862"/>
              <a:gd name="connsiteY147" fmla="*/ 441529 h 6858000"/>
              <a:gd name="connsiteX148" fmla="*/ 110047 w 1514862"/>
              <a:gd name="connsiteY148" fmla="*/ 428927 h 6858000"/>
              <a:gd name="connsiteX149" fmla="*/ 99451 w 1514862"/>
              <a:gd name="connsiteY149" fmla="*/ 430161 h 6858000"/>
              <a:gd name="connsiteX150" fmla="*/ 76471 w 1514862"/>
              <a:gd name="connsiteY150" fmla="*/ 367211 h 6858000"/>
              <a:gd name="connsiteX151" fmla="*/ 33963 w 1514862"/>
              <a:gd name="connsiteY151" fmla="*/ 302178 h 6858000"/>
              <a:gd name="connsiteX152" fmla="*/ 12635 w 1514862"/>
              <a:gd name="connsiteY152" fmla="*/ 211375 h 6858000"/>
              <a:gd name="connsiteX153" fmla="*/ 3963 w 1514862"/>
              <a:gd name="connsiteY153" fmla="*/ 184179 h 6858000"/>
              <a:gd name="connsiteX154" fmla="*/ 25635 w 1514862"/>
              <a:gd name="connsiteY154" fmla="*/ 47336 h 6858000"/>
              <a:gd name="connsiteX155" fmla="*/ 6323 w 1514862"/>
              <a:gd name="connsiteY155"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45934 w 1508539"/>
              <a:gd name="connsiteY63" fmla="*/ 4781211 h 6858000"/>
              <a:gd name="connsiteX64" fmla="*/ 654721 w 1508539"/>
              <a:gd name="connsiteY64" fmla="*/ 4761984 h 6858000"/>
              <a:gd name="connsiteX65" fmla="*/ 650769 w 1508539"/>
              <a:gd name="connsiteY65" fmla="*/ 4690749 h 6858000"/>
              <a:gd name="connsiteX66" fmla="*/ 646249 w 1508539"/>
              <a:gd name="connsiteY66" fmla="*/ 4584173 h 6858000"/>
              <a:gd name="connsiteX67" fmla="*/ 641332 w 1508539"/>
              <a:gd name="connsiteY67" fmla="*/ 4444346 h 6858000"/>
              <a:gd name="connsiteX68" fmla="*/ 637897 w 1508539"/>
              <a:gd name="connsiteY68" fmla="*/ 4375228 h 6858000"/>
              <a:gd name="connsiteX69" fmla="*/ 618550 w 1508539"/>
              <a:gd name="connsiteY69" fmla="*/ 4214165 h 6858000"/>
              <a:gd name="connsiteX70" fmla="*/ 622623 w 1508539"/>
              <a:gd name="connsiteY70" fmla="*/ 4090296 h 6858000"/>
              <a:gd name="connsiteX71" fmla="*/ 607879 w 1508539"/>
              <a:gd name="connsiteY71" fmla="*/ 4033999 h 6858000"/>
              <a:gd name="connsiteX72" fmla="*/ 609028 w 1508539"/>
              <a:gd name="connsiteY72" fmla="*/ 4031933 h 6858000"/>
              <a:gd name="connsiteX73" fmla="*/ 607604 w 1508539"/>
              <a:gd name="connsiteY73" fmla="*/ 4013953 h 6858000"/>
              <a:gd name="connsiteX74" fmla="*/ 593899 w 1508539"/>
              <a:gd name="connsiteY74" fmla="*/ 3974753 h 6858000"/>
              <a:gd name="connsiteX75" fmla="*/ 595497 w 1508539"/>
              <a:gd name="connsiteY75" fmla="*/ 3969950 h 6858000"/>
              <a:gd name="connsiteX76" fmla="*/ 588919 w 1508539"/>
              <a:gd name="connsiteY76" fmla="*/ 3933779 h 6858000"/>
              <a:gd name="connsiteX77" fmla="*/ 590250 w 1508539"/>
              <a:gd name="connsiteY77" fmla="*/ 3933093 h 6858000"/>
              <a:gd name="connsiteX78" fmla="*/ 594604 w 1508539"/>
              <a:gd name="connsiteY78" fmla="*/ 3922082 h 6858000"/>
              <a:gd name="connsiteX79" fmla="*/ 599682 w 1508539"/>
              <a:gd name="connsiteY79" fmla="*/ 3901461 h 6858000"/>
              <a:gd name="connsiteX80" fmla="*/ 622276 w 1508539"/>
              <a:gd name="connsiteY80" fmla="*/ 3813873 h 6858000"/>
              <a:gd name="connsiteX81" fmla="*/ 621701 w 1508539"/>
              <a:gd name="connsiteY81" fmla="*/ 3806161 h 6858000"/>
              <a:gd name="connsiteX82" fmla="*/ 622008 w 1508539"/>
              <a:gd name="connsiteY82" fmla="*/ 3805957 h 6858000"/>
              <a:gd name="connsiteX83" fmla="*/ 622035 w 1508539"/>
              <a:gd name="connsiteY83" fmla="*/ 3797724 h 6858000"/>
              <a:gd name="connsiteX84" fmla="*/ 620650 w 1508539"/>
              <a:gd name="connsiteY84" fmla="*/ 3792098 h 6858000"/>
              <a:gd name="connsiteX85" fmla="*/ 619534 w 1508539"/>
              <a:gd name="connsiteY85" fmla="*/ 3777135 h 6858000"/>
              <a:gd name="connsiteX86" fmla="*/ 621267 w 1508539"/>
              <a:gd name="connsiteY86" fmla="*/ 3771656 h 6858000"/>
              <a:gd name="connsiteX87" fmla="*/ 625010 w 1508539"/>
              <a:gd name="connsiteY87" fmla="*/ 3769007 h 6858000"/>
              <a:gd name="connsiteX88" fmla="*/ 624476 w 1508539"/>
              <a:gd name="connsiteY88" fmla="*/ 3767709 h 6858000"/>
              <a:gd name="connsiteX89" fmla="*/ 633172 w 1508539"/>
              <a:gd name="connsiteY89" fmla="*/ 3738082 h 6858000"/>
              <a:gd name="connsiteX90" fmla="*/ 640518 w 1508539"/>
              <a:gd name="connsiteY90" fmla="*/ 3673397 h 6858000"/>
              <a:gd name="connsiteX91" fmla="*/ 639814 w 1508539"/>
              <a:gd name="connsiteY91" fmla="*/ 3637109 h 6858000"/>
              <a:gd name="connsiteX92" fmla="*/ 643257 w 1508539"/>
              <a:gd name="connsiteY92" fmla="*/ 3536883 h 6858000"/>
              <a:gd name="connsiteX93" fmla="*/ 650795 w 1508539"/>
              <a:gd name="connsiteY93" fmla="*/ 3435652 h 6858000"/>
              <a:gd name="connsiteX94" fmla="*/ 652466 w 1508539"/>
              <a:gd name="connsiteY94" fmla="*/ 3307769 h 6858000"/>
              <a:gd name="connsiteX95" fmla="*/ 670029 w 1508539"/>
              <a:gd name="connsiteY95" fmla="*/ 3250522 h 6858000"/>
              <a:gd name="connsiteX96" fmla="*/ 670454 w 1508539"/>
              <a:gd name="connsiteY96" fmla="*/ 3229163 h 6858000"/>
              <a:gd name="connsiteX97" fmla="*/ 672277 w 1508539"/>
              <a:gd name="connsiteY97" fmla="*/ 3217217 h 6858000"/>
              <a:gd name="connsiteX98" fmla="*/ 659112 w 1508539"/>
              <a:gd name="connsiteY98" fmla="*/ 3183755 h 6858000"/>
              <a:gd name="connsiteX99" fmla="*/ 659613 w 1508539"/>
              <a:gd name="connsiteY99" fmla="*/ 3178642 h 6858000"/>
              <a:gd name="connsiteX100" fmla="*/ 647213 w 1508539"/>
              <a:gd name="connsiteY100" fmla="*/ 3158586 h 6858000"/>
              <a:gd name="connsiteX101" fmla="*/ 632398 w 1508539"/>
              <a:gd name="connsiteY101" fmla="*/ 3129034 h 6858000"/>
              <a:gd name="connsiteX102" fmla="*/ 633063 w 1508539"/>
              <a:gd name="connsiteY102" fmla="*/ 3126682 h 6858000"/>
              <a:gd name="connsiteX103" fmla="*/ 623931 w 1508539"/>
              <a:gd name="connsiteY103" fmla="*/ 3114519 h 6858000"/>
              <a:gd name="connsiteX104" fmla="*/ 610540 w 1508539"/>
              <a:gd name="connsiteY104" fmla="*/ 3106272 h 6858000"/>
              <a:gd name="connsiteX105" fmla="*/ 583270 w 1508539"/>
              <a:gd name="connsiteY105" fmla="*/ 2958185 h 6858000"/>
              <a:gd name="connsiteX106" fmla="*/ 525884 w 1508539"/>
              <a:gd name="connsiteY106" fmla="*/ 2762989 h 6858000"/>
              <a:gd name="connsiteX107" fmla="*/ 474802 w 1508539"/>
              <a:gd name="connsiteY107" fmla="*/ 2554718 h 6858000"/>
              <a:gd name="connsiteX108" fmla="*/ 454896 w 1508539"/>
              <a:gd name="connsiteY108" fmla="*/ 2485734 h 6858000"/>
              <a:gd name="connsiteX109" fmla="*/ 445619 w 1508539"/>
              <a:gd name="connsiteY109" fmla="*/ 2447068 h 6858000"/>
              <a:gd name="connsiteX110" fmla="*/ 432580 w 1508539"/>
              <a:gd name="connsiteY110" fmla="*/ 2425819 h 6858000"/>
              <a:gd name="connsiteX111" fmla="*/ 438579 w 1508539"/>
              <a:gd name="connsiteY111" fmla="*/ 2402874 h 6858000"/>
              <a:gd name="connsiteX112" fmla="*/ 441191 w 1508539"/>
              <a:gd name="connsiteY112" fmla="*/ 2381443 h 6858000"/>
              <a:gd name="connsiteX113" fmla="*/ 417520 w 1508539"/>
              <a:gd name="connsiteY113" fmla="*/ 2261920 h 6858000"/>
              <a:gd name="connsiteX114" fmla="*/ 407407 w 1508539"/>
              <a:gd name="connsiteY114" fmla="*/ 2195378 h 6858000"/>
              <a:gd name="connsiteX115" fmla="*/ 391624 w 1508539"/>
              <a:gd name="connsiteY115" fmla="*/ 2155135 h 6858000"/>
              <a:gd name="connsiteX116" fmla="*/ 389082 w 1508539"/>
              <a:gd name="connsiteY116" fmla="*/ 2118008 h 6858000"/>
              <a:gd name="connsiteX117" fmla="*/ 390075 w 1508539"/>
              <a:gd name="connsiteY117" fmla="*/ 2050531 h 6858000"/>
              <a:gd name="connsiteX118" fmla="*/ 381881 w 1508539"/>
              <a:gd name="connsiteY118" fmla="*/ 1963269 h 6858000"/>
              <a:gd name="connsiteX119" fmla="*/ 363059 w 1508539"/>
              <a:gd name="connsiteY119" fmla="*/ 1906352 h 6858000"/>
              <a:gd name="connsiteX120" fmla="*/ 339616 w 1508539"/>
              <a:gd name="connsiteY120" fmla="*/ 1861531 h 6858000"/>
              <a:gd name="connsiteX121" fmla="*/ 293415 w 1508539"/>
              <a:gd name="connsiteY121" fmla="*/ 1732919 h 6858000"/>
              <a:gd name="connsiteX122" fmla="*/ 265726 w 1508539"/>
              <a:gd name="connsiteY122" fmla="*/ 1663540 h 6858000"/>
              <a:gd name="connsiteX123" fmla="*/ 264852 w 1508539"/>
              <a:gd name="connsiteY123" fmla="*/ 1615777 h 6858000"/>
              <a:gd name="connsiteX124" fmla="*/ 245647 w 1508539"/>
              <a:gd name="connsiteY124" fmla="*/ 1563678 h 6858000"/>
              <a:gd name="connsiteX125" fmla="*/ 258727 w 1508539"/>
              <a:gd name="connsiteY125" fmla="*/ 1519474 h 6858000"/>
              <a:gd name="connsiteX126" fmla="*/ 251469 w 1508539"/>
              <a:gd name="connsiteY126" fmla="*/ 1477995 h 6858000"/>
              <a:gd name="connsiteX127" fmla="*/ 237554 w 1508539"/>
              <a:gd name="connsiteY127" fmla="*/ 1373769 h 6858000"/>
              <a:gd name="connsiteX128" fmla="*/ 245861 w 1508539"/>
              <a:gd name="connsiteY128" fmla="*/ 1307086 h 6858000"/>
              <a:gd name="connsiteX129" fmla="*/ 247049 w 1508539"/>
              <a:gd name="connsiteY129" fmla="*/ 1189033 h 6858000"/>
              <a:gd name="connsiteX130" fmla="*/ 251734 w 1508539"/>
              <a:gd name="connsiteY130" fmla="*/ 1168288 h 6858000"/>
              <a:gd name="connsiteX131" fmla="*/ 244016 w 1508539"/>
              <a:gd name="connsiteY131" fmla="*/ 1142577 h 6858000"/>
              <a:gd name="connsiteX132" fmla="*/ 233322 w 1508539"/>
              <a:gd name="connsiteY132" fmla="*/ 1088484 h 6858000"/>
              <a:gd name="connsiteX133" fmla="*/ 222058 w 1508539"/>
              <a:gd name="connsiteY133" fmla="*/ 1016103 h 6858000"/>
              <a:gd name="connsiteX134" fmla="*/ 223514 w 1508539"/>
              <a:gd name="connsiteY134" fmla="*/ 932283 h 6858000"/>
              <a:gd name="connsiteX135" fmla="*/ 225750 w 1508539"/>
              <a:gd name="connsiteY135" fmla="*/ 915925 h 6858000"/>
              <a:gd name="connsiteX136" fmla="*/ 218379 w 1508539"/>
              <a:gd name="connsiteY136" fmla="*/ 896999 h 6858000"/>
              <a:gd name="connsiteX137" fmla="*/ 187787 w 1508539"/>
              <a:gd name="connsiteY137" fmla="*/ 821517 h 6858000"/>
              <a:gd name="connsiteX138" fmla="*/ 166737 w 1508539"/>
              <a:gd name="connsiteY138" fmla="*/ 751353 h 6858000"/>
              <a:gd name="connsiteX139" fmla="*/ 166295 w 1508539"/>
              <a:gd name="connsiteY139" fmla="*/ 721230 h 6858000"/>
              <a:gd name="connsiteX140" fmla="*/ 151966 w 1508539"/>
              <a:gd name="connsiteY140" fmla="*/ 681659 h 6858000"/>
              <a:gd name="connsiteX141" fmla="*/ 137385 w 1508539"/>
              <a:gd name="connsiteY141" fmla="*/ 635218 h 6858000"/>
              <a:gd name="connsiteX142" fmla="*/ 142396 w 1508539"/>
              <a:gd name="connsiteY142" fmla="*/ 613763 h 6858000"/>
              <a:gd name="connsiteX143" fmla="*/ 128338 w 1508539"/>
              <a:gd name="connsiteY143" fmla="*/ 598582 h 6858000"/>
              <a:gd name="connsiteX144" fmla="*/ 128019 w 1508539"/>
              <a:gd name="connsiteY144" fmla="*/ 576846 h 6858000"/>
              <a:gd name="connsiteX145" fmla="*/ 107645 w 1508539"/>
              <a:gd name="connsiteY145" fmla="*/ 530055 h 6858000"/>
              <a:gd name="connsiteX146" fmla="*/ 98081 w 1508539"/>
              <a:gd name="connsiteY146" fmla="*/ 448559 h 6858000"/>
              <a:gd name="connsiteX147" fmla="*/ 104503 w 1508539"/>
              <a:gd name="connsiteY147" fmla="*/ 441529 h 6858000"/>
              <a:gd name="connsiteX148" fmla="*/ 103724 w 1508539"/>
              <a:gd name="connsiteY148" fmla="*/ 428927 h 6858000"/>
              <a:gd name="connsiteX149" fmla="*/ 93128 w 1508539"/>
              <a:gd name="connsiteY149" fmla="*/ 430161 h 6858000"/>
              <a:gd name="connsiteX150" fmla="*/ 70148 w 1508539"/>
              <a:gd name="connsiteY150" fmla="*/ 367211 h 6858000"/>
              <a:gd name="connsiteX151" fmla="*/ 27640 w 1508539"/>
              <a:gd name="connsiteY151" fmla="*/ 302178 h 6858000"/>
              <a:gd name="connsiteX152" fmla="*/ 6312 w 1508539"/>
              <a:gd name="connsiteY152" fmla="*/ 211375 h 6858000"/>
              <a:gd name="connsiteX153" fmla="*/ 19312 w 1508539"/>
              <a:gd name="connsiteY153" fmla="*/ 47336 h 6858000"/>
              <a:gd name="connsiteX154" fmla="*/ 0 w 1508539"/>
              <a:gd name="connsiteY154"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45934 w 1508539"/>
              <a:gd name="connsiteY63" fmla="*/ 4781211 h 6858000"/>
              <a:gd name="connsiteX64" fmla="*/ 654721 w 1508539"/>
              <a:gd name="connsiteY64" fmla="*/ 4761984 h 6858000"/>
              <a:gd name="connsiteX65" fmla="*/ 650769 w 1508539"/>
              <a:gd name="connsiteY65" fmla="*/ 4690749 h 6858000"/>
              <a:gd name="connsiteX66" fmla="*/ 646249 w 1508539"/>
              <a:gd name="connsiteY66" fmla="*/ 4584173 h 6858000"/>
              <a:gd name="connsiteX67" fmla="*/ 641332 w 1508539"/>
              <a:gd name="connsiteY67" fmla="*/ 4444346 h 6858000"/>
              <a:gd name="connsiteX68" fmla="*/ 637897 w 1508539"/>
              <a:gd name="connsiteY68" fmla="*/ 4375228 h 6858000"/>
              <a:gd name="connsiteX69" fmla="*/ 618550 w 1508539"/>
              <a:gd name="connsiteY69" fmla="*/ 4214165 h 6858000"/>
              <a:gd name="connsiteX70" fmla="*/ 622623 w 1508539"/>
              <a:gd name="connsiteY70" fmla="*/ 4090296 h 6858000"/>
              <a:gd name="connsiteX71" fmla="*/ 607879 w 1508539"/>
              <a:gd name="connsiteY71" fmla="*/ 4033999 h 6858000"/>
              <a:gd name="connsiteX72" fmla="*/ 609028 w 1508539"/>
              <a:gd name="connsiteY72" fmla="*/ 4031933 h 6858000"/>
              <a:gd name="connsiteX73" fmla="*/ 607604 w 1508539"/>
              <a:gd name="connsiteY73" fmla="*/ 4013953 h 6858000"/>
              <a:gd name="connsiteX74" fmla="*/ 593899 w 1508539"/>
              <a:gd name="connsiteY74" fmla="*/ 3974753 h 6858000"/>
              <a:gd name="connsiteX75" fmla="*/ 595497 w 1508539"/>
              <a:gd name="connsiteY75" fmla="*/ 3969950 h 6858000"/>
              <a:gd name="connsiteX76" fmla="*/ 588919 w 1508539"/>
              <a:gd name="connsiteY76" fmla="*/ 3933779 h 6858000"/>
              <a:gd name="connsiteX77" fmla="*/ 590250 w 1508539"/>
              <a:gd name="connsiteY77" fmla="*/ 3933093 h 6858000"/>
              <a:gd name="connsiteX78" fmla="*/ 594604 w 1508539"/>
              <a:gd name="connsiteY78" fmla="*/ 3922082 h 6858000"/>
              <a:gd name="connsiteX79" fmla="*/ 599682 w 1508539"/>
              <a:gd name="connsiteY79" fmla="*/ 3901461 h 6858000"/>
              <a:gd name="connsiteX80" fmla="*/ 622276 w 1508539"/>
              <a:gd name="connsiteY80" fmla="*/ 3813873 h 6858000"/>
              <a:gd name="connsiteX81" fmla="*/ 621701 w 1508539"/>
              <a:gd name="connsiteY81" fmla="*/ 3806161 h 6858000"/>
              <a:gd name="connsiteX82" fmla="*/ 622008 w 1508539"/>
              <a:gd name="connsiteY82" fmla="*/ 3805957 h 6858000"/>
              <a:gd name="connsiteX83" fmla="*/ 622035 w 1508539"/>
              <a:gd name="connsiteY83" fmla="*/ 3797724 h 6858000"/>
              <a:gd name="connsiteX84" fmla="*/ 620650 w 1508539"/>
              <a:gd name="connsiteY84" fmla="*/ 3792098 h 6858000"/>
              <a:gd name="connsiteX85" fmla="*/ 619534 w 1508539"/>
              <a:gd name="connsiteY85" fmla="*/ 3777135 h 6858000"/>
              <a:gd name="connsiteX86" fmla="*/ 621267 w 1508539"/>
              <a:gd name="connsiteY86" fmla="*/ 3771656 h 6858000"/>
              <a:gd name="connsiteX87" fmla="*/ 625010 w 1508539"/>
              <a:gd name="connsiteY87" fmla="*/ 3769007 h 6858000"/>
              <a:gd name="connsiteX88" fmla="*/ 624476 w 1508539"/>
              <a:gd name="connsiteY88" fmla="*/ 3767709 h 6858000"/>
              <a:gd name="connsiteX89" fmla="*/ 633172 w 1508539"/>
              <a:gd name="connsiteY89" fmla="*/ 3738082 h 6858000"/>
              <a:gd name="connsiteX90" fmla="*/ 640518 w 1508539"/>
              <a:gd name="connsiteY90" fmla="*/ 3673397 h 6858000"/>
              <a:gd name="connsiteX91" fmla="*/ 639814 w 1508539"/>
              <a:gd name="connsiteY91" fmla="*/ 3637109 h 6858000"/>
              <a:gd name="connsiteX92" fmla="*/ 643257 w 1508539"/>
              <a:gd name="connsiteY92" fmla="*/ 3536883 h 6858000"/>
              <a:gd name="connsiteX93" fmla="*/ 650795 w 1508539"/>
              <a:gd name="connsiteY93" fmla="*/ 3435652 h 6858000"/>
              <a:gd name="connsiteX94" fmla="*/ 652466 w 1508539"/>
              <a:gd name="connsiteY94" fmla="*/ 3307769 h 6858000"/>
              <a:gd name="connsiteX95" fmla="*/ 670029 w 1508539"/>
              <a:gd name="connsiteY95" fmla="*/ 3250522 h 6858000"/>
              <a:gd name="connsiteX96" fmla="*/ 670454 w 1508539"/>
              <a:gd name="connsiteY96" fmla="*/ 3229163 h 6858000"/>
              <a:gd name="connsiteX97" fmla="*/ 672277 w 1508539"/>
              <a:gd name="connsiteY97" fmla="*/ 3217217 h 6858000"/>
              <a:gd name="connsiteX98" fmla="*/ 659112 w 1508539"/>
              <a:gd name="connsiteY98" fmla="*/ 3183755 h 6858000"/>
              <a:gd name="connsiteX99" fmla="*/ 659613 w 1508539"/>
              <a:gd name="connsiteY99" fmla="*/ 3178642 h 6858000"/>
              <a:gd name="connsiteX100" fmla="*/ 647213 w 1508539"/>
              <a:gd name="connsiteY100" fmla="*/ 3158586 h 6858000"/>
              <a:gd name="connsiteX101" fmla="*/ 632398 w 1508539"/>
              <a:gd name="connsiteY101" fmla="*/ 3129034 h 6858000"/>
              <a:gd name="connsiteX102" fmla="*/ 633063 w 1508539"/>
              <a:gd name="connsiteY102" fmla="*/ 3126682 h 6858000"/>
              <a:gd name="connsiteX103" fmla="*/ 623931 w 1508539"/>
              <a:gd name="connsiteY103" fmla="*/ 3114519 h 6858000"/>
              <a:gd name="connsiteX104" fmla="*/ 610540 w 1508539"/>
              <a:gd name="connsiteY104" fmla="*/ 3106272 h 6858000"/>
              <a:gd name="connsiteX105" fmla="*/ 583270 w 1508539"/>
              <a:gd name="connsiteY105" fmla="*/ 2958185 h 6858000"/>
              <a:gd name="connsiteX106" fmla="*/ 525884 w 1508539"/>
              <a:gd name="connsiteY106" fmla="*/ 2762989 h 6858000"/>
              <a:gd name="connsiteX107" fmla="*/ 474802 w 1508539"/>
              <a:gd name="connsiteY107" fmla="*/ 2554718 h 6858000"/>
              <a:gd name="connsiteX108" fmla="*/ 454896 w 1508539"/>
              <a:gd name="connsiteY108" fmla="*/ 2485734 h 6858000"/>
              <a:gd name="connsiteX109" fmla="*/ 445619 w 1508539"/>
              <a:gd name="connsiteY109" fmla="*/ 2447068 h 6858000"/>
              <a:gd name="connsiteX110" fmla="*/ 432580 w 1508539"/>
              <a:gd name="connsiteY110" fmla="*/ 2425819 h 6858000"/>
              <a:gd name="connsiteX111" fmla="*/ 438579 w 1508539"/>
              <a:gd name="connsiteY111" fmla="*/ 2402874 h 6858000"/>
              <a:gd name="connsiteX112" fmla="*/ 441191 w 1508539"/>
              <a:gd name="connsiteY112" fmla="*/ 2381443 h 6858000"/>
              <a:gd name="connsiteX113" fmla="*/ 417520 w 1508539"/>
              <a:gd name="connsiteY113" fmla="*/ 2261920 h 6858000"/>
              <a:gd name="connsiteX114" fmla="*/ 407407 w 1508539"/>
              <a:gd name="connsiteY114" fmla="*/ 2195378 h 6858000"/>
              <a:gd name="connsiteX115" fmla="*/ 391624 w 1508539"/>
              <a:gd name="connsiteY115" fmla="*/ 2155135 h 6858000"/>
              <a:gd name="connsiteX116" fmla="*/ 389082 w 1508539"/>
              <a:gd name="connsiteY116" fmla="*/ 2118008 h 6858000"/>
              <a:gd name="connsiteX117" fmla="*/ 390075 w 1508539"/>
              <a:gd name="connsiteY117" fmla="*/ 2050531 h 6858000"/>
              <a:gd name="connsiteX118" fmla="*/ 381881 w 1508539"/>
              <a:gd name="connsiteY118" fmla="*/ 1963269 h 6858000"/>
              <a:gd name="connsiteX119" fmla="*/ 363059 w 1508539"/>
              <a:gd name="connsiteY119" fmla="*/ 1906352 h 6858000"/>
              <a:gd name="connsiteX120" fmla="*/ 339616 w 1508539"/>
              <a:gd name="connsiteY120" fmla="*/ 1861531 h 6858000"/>
              <a:gd name="connsiteX121" fmla="*/ 293415 w 1508539"/>
              <a:gd name="connsiteY121" fmla="*/ 1732919 h 6858000"/>
              <a:gd name="connsiteX122" fmla="*/ 265726 w 1508539"/>
              <a:gd name="connsiteY122" fmla="*/ 1663540 h 6858000"/>
              <a:gd name="connsiteX123" fmla="*/ 264852 w 1508539"/>
              <a:gd name="connsiteY123" fmla="*/ 1615777 h 6858000"/>
              <a:gd name="connsiteX124" fmla="*/ 245647 w 1508539"/>
              <a:gd name="connsiteY124" fmla="*/ 1563678 h 6858000"/>
              <a:gd name="connsiteX125" fmla="*/ 258727 w 1508539"/>
              <a:gd name="connsiteY125" fmla="*/ 1519474 h 6858000"/>
              <a:gd name="connsiteX126" fmla="*/ 251469 w 1508539"/>
              <a:gd name="connsiteY126" fmla="*/ 1477995 h 6858000"/>
              <a:gd name="connsiteX127" fmla="*/ 237554 w 1508539"/>
              <a:gd name="connsiteY127" fmla="*/ 1373769 h 6858000"/>
              <a:gd name="connsiteX128" fmla="*/ 245861 w 1508539"/>
              <a:gd name="connsiteY128" fmla="*/ 1307086 h 6858000"/>
              <a:gd name="connsiteX129" fmla="*/ 247049 w 1508539"/>
              <a:gd name="connsiteY129" fmla="*/ 1189033 h 6858000"/>
              <a:gd name="connsiteX130" fmla="*/ 251734 w 1508539"/>
              <a:gd name="connsiteY130" fmla="*/ 1168288 h 6858000"/>
              <a:gd name="connsiteX131" fmla="*/ 244016 w 1508539"/>
              <a:gd name="connsiteY131" fmla="*/ 1142577 h 6858000"/>
              <a:gd name="connsiteX132" fmla="*/ 233322 w 1508539"/>
              <a:gd name="connsiteY132" fmla="*/ 1088484 h 6858000"/>
              <a:gd name="connsiteX133" fmla="*/ 222058 w 1508539"/>
              <a:gd name="connsiteY133" fmla="*/ 1016103 h 6858000"/>
              <a:gd name="connsiteX134" fmla="*/ 223514 w 1508539"/>
              <a:gd name="connsiteY134" fmla="*/ 932283 h 6858000"/>
              <a:gd name="connsiteX135" fmla="*/ 225750 w 1508539"/>
              <a:gd name="connsiteY135" fmla="*/ 915925 h 6858000"/>
              <a:gd name="connsiteX136" fmla="*/ 218379 w 1508539"/>
              <a:gd name="connsiteY136" fmla="*/ 896999 h 6858000"/>
              <a:gd name="connsiteX137" fmla="*/ 187787 w 1508539"/>
              <a:gd name="connsiteY137" fmla="*/ 821517 h 6858000"/>
              <a:gd name="connsiteX138" fmla="*/ 166737 w 1508539"/>
              <a:gd name="connsiteY138" fmla="*/ 751353 h 6858000"/>
              <a:gd name="connsiteX139" fmla="*/ 166295 w 1508539"/>
              <a:gd name="connsiteY139" fmla="*/ 721230 h 6858000"/>
              <a:gd name="connsiteX140" fmla="*/ 151966 w 1508539"/>
              <a:gd name="connsiteY140" fmla="*/ 681659 h 6858000"/>
              <a:gd name="connsiteX141" fmla="*/ 137385 w 1508539"/>
              <a:gd name="connsiteY141" fmla="*/ 635218 h 6858000"/>
              <a:gd name="connsiteX142" fmla="*/ 142396 w 1508539"/>
              <a:gd name="connsiteY142" fmla="*/ 613763 h 6858000"/>
              <a:gd name="connsiteX143" fmla="*/ 128338 w 1508539"/>
              <a:gd name="connsiteY143" fmla="*/ 598582 h 6858000"/>
              <a:gd name="connsiteX144" fmla="*/ 128019 w 1508539"/>
              <a:gd name="connsiteY144" fmla="*/ 576846 h 6858000"/>
              <a:gd name="connsiteX145" fmla="*/ 107645 w 1508539"/>
              <a:gd name="connsiteY145" fmla="*/ 530055 h 6858000"/>
              <a:gd name="connsiteX146" fmla="*/ 98081 w 1508539"/>
              <a:gd name="connsiteY146" fmla="*/ 448559 h 6858000"/>
              <a:gd name="connsiteX147" fmla="*/ 104503 w 1508539"/>
              <a:gd name="connsiteY147" fmla="*/ 441529 h 6858000"/>
              <a:gd name="connsiteX148" fmla="*/ 103724 w 1508539"/>
              <a:gd name="connsiteY148" fmla="*/ 428927 h 6858000"/>
              <a:gd name="connsiteX149" fmla="*/ 93128 w 1508539"/>
              <a:gd name="connsiteY149" fmla="*/ 430161 h 6858000"/>
              <a:gd name="connsiteX150" fmla="*/ 70148 w 1508539"/>
              <a:gd name="connsiteY150" fmla="*/ 367211 h 6858000"/>
              <a:gd name="connsiteX151" fmla="*/ 27640 w 1508539"/>
              <a:gd name="connsiteY151" fmla="*/ 302178 h 6858000"/>
              <a:gd name="connsiteX152" fmla="*/ 32747 w 1508539"/>
              <a:gd name="connsiteY152" fmla="*/ 158081 h 6858000"/>
              <a:gd name="connsiteX153" fmla="*/ 19312 w 1508539"/>
              <a:gd name="connsiteY153" fmla="*/ 47336 h 6858000"/>
              <a:gd name="connsiteX154" fmla="*/ 0 w 1508539"/>
              <a:gd name="connsiteY154"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45934 w 1508539"/>
              <a:gd name="connsiteY63" fmla="*/ 4781211 h 6858000"/>
              <a:gd name="connsiteX64" fmla="*/ 654721 w 1508539"/>
              <a:gd name="connsiteY64" fmla="*/ 4761984 h 6858000"/>
              <a:gd name="connsiteX65" fmla="*/ 650769 w 1508539"/>
              <a:gd name="connsiteY65" fmla="*/ 4690749 h 6858000"/>
              <a:gd name="connsiteX66" fmla="*/ 646249 w 1508539"/>
              <a:gd name="connsiteY66" fmla="*/ 4584173 h 6858000"/>
              <a:gd name="connsiteX67" fmla="*/ 641332 w 1508539"/>
              <a:gd name="connsiteY67" fmla="*/ 4444346 h 6858000"/>
              <a:gd name="connsiteX68" fmla="*/ 637897 w 1508539"/>
              <a:gd name="connsiteY68" fmla="*/ 4375228 h 6858000"/>
              <a:gd name="connsiteX69" fmla="*/ 618550 w 1508539"/>
              <a:gd name="connsiteY69" fmla="*/ 4214165 h 6858000"/>
              <a:gd name="connsiteX70" fmla="*/ 622623 w 1508539"/>
              <a:gd name="connsiteY70" fmla="*/ 4090296 h 6858000"/>
              <a:gd name="connsiteX71" fmla="*/ 607879 w 1508539"/>
              <a:gd name="connsiteY71" fmla="*/ 4033999 h 6858000"/>
              <a:gd name="connsiteX72" fmla="*/ 609028 w 1508539"/>
              <a:gd name="connsiteY72" fmla="*/ 4031933 h 6858000"/>
              <a:gd name="connsiteX73" fmla="*/ 607604 w 1508539"/>
              <a:gd name="connsiteY73" fmla="*/ 4013953 h 6858000"/>
              <a:gd name="connsiteX74" fmla="*/ 593899 w 1508539"/>
              <a:gd name="connsiteY74" fmla="*/ 3974753 h 6858000"/>
              <a:gd name="connsiteX75" fmla="*/ 595497 w 1508539"/>
              <a:gd name="connsiteY75" fmla="*/ 3969950 h 6858000"/>
              <a:gd name="connsiteX76" fmla="*/ 588919 w 1508539"/>
              <a:gd name="connsiteY76" fmla="*/ 3933779 h 6858000"/>
              <a:gd name="connsiteX77" fmla="*/ 590250 w 1508539"/>
              <a:gd name="connsiteY77" fmla="*/ 3933093 h 6858000"/>
              <a:gd name="connsiteX78" fmla="*/ 594604 w 1508539"/>
              <a:gd name="connsiteY78" fmla="*/ 3922082 h 6858000"/>
              <a:gd name="connsiteX79" fmla="*/ 599682 w 1508539"/>
              <a:gd name="connsiteY79" fmla="*/ 3901461 h 6858000"/>
              <a:gd name="connsiteX80" fmla="*/ 622276 w 1508539"/>
              <a:gd name="connsiteY80" fmla="*/ 3813873 h 6858000"/>
              <a:gd name="connsiteX81" fmla="*/ 621701 w 1508539"/>
              <a:gd name="connsiteY81" fmla="*/ 3806161 h 6858000"/>
              <a:gd name="connsiteX82" fmla="*/ 622008 w 1508539"/>
              <a:gd name="connsiteY82" fmla="*/ 3805957 h 6858000"/>
              <a:gd name="connsiteX83" fmla="*/ 622035 w 1508539"/>
              <a:gd name="connsiteY83" fmla="*/ 3797724 h 6858000"/>
              <a:gd name="connsiteX84" fmla="*/ 620650 w 1508539"/>
              <a:gd name="connsiteY84" fmla="*/ 3792098 h 6858000"/>
              <a:gd name="connsiteX85" fmla="*/ 619534 w 1508539"/>
              <a:gd name="connsiteY85" fmla="*/ 3777135 h 6858000"/>
              <a:gd name="connsiteX86" fmla="*/ 621267 w 1508539"/>
              <a:gd name="connsiteY86" fmla="*/ 3771656 h 6858000"/>
              <a:gd name="connsiteX87" fmla="*/ 625010 w 1508539"/>
              <a:gd name="connsiteY87" fmla="*/ 3769007 h 6858000"/>
              <a:gd name="connsiteX88" fmla="*/ 624476 w 1508539"/>
              <a:gd name="connsiteY88" fmla="*/ 3767709 h 6858000"/>
              <a:gd name="connsiteX89" fmla="*/ 633172 w 1508539"/>
              <a:gd name="connsiteY89" fmla="*/ 3738082 h 6858000"/>
              <a:gd name="connsiteX90" fmla="*/ 640518 w 1508539"/>
              <a:gd name="connsiteY90" fmla="*/ 3673397 h 6858000"/>
              <a:gd name="connsiteX91" fmla="*/ 639814 w 1508539"/>
              <a:gd name="connsiteY91" fmla="*/ 3637109 h 6858000"/>
              <a:gd name="connsiteX92" fmla="*/ 643257 w 1508539"/>
              <a:gd name="connsiteY92" fmla="*/ 3536883 h 6858000"/>
              <a:gd name="connsiteX93" fmla="*/ 650795 w 1508539"/>
              <a:gd name="connsiteY93" fmla="*/ 3435652 h 6858000"/>
              <a:gd name="connsiteX94" fmla="*/ 652466 w 1508539"/>
              <a:gd name="connsiteY94" fmla="*/ 3307769 h 6858000"/>
              <a:gd name="connsiteX95" fmla="*/ 670029 w 1508539"/>
              <a:gd name="connsiteY95" fmla="*/ 3250522 h 6858000"/>
              <a:gd name="connsiteX96" fmla="*/ 670454 w 1508539"/>
              <a:gd name="connsiteY96" fmla="*/ 3229163 h 6858000"/>
              <a:gd name="connsiteX97" fmla="*/ 672277 w 1508539"/>
              <a:gd name="connsiteY97" fmla="*/ 3217217 h 6858000"/>
              <a:gd name="connsiteX98" fmla="*/ 659112 w 1508539"/>
              <a:gd name="connsiteY98" fmla="*/ 3183755 h 6858000"/>
              <a:gd name="connsiteX99" fmla="*/ 659613 w 1508539"/>
              <a:gd name="connsiteY99" fmla="*/ 3178642 h 6858000"/>
              <a:gd name="connsiteX100" fmla="*/ 647213 w 1508539"/>
              <a:gd name="connsiteY100" fmla="*/ 3158586 h 6858000"/>
              <a:gd name="connsiteX101" fmla="*/ 632398 w 1508539"/>
              <a:gd name="connsiteY101" fmla="*/ 3129034 h 6858000"/>
              <a:gd name="connsiteX102" fmla="*/ 633063 w 1508539"/>
              <a:gd name="connsiteY102" fmla="*/ 3126682 h 6858000"/>
              <a:gd name="connsiteX103" fmla="*/ 623931 w 1508539"/>
              <a:gd name="connsiteY103" fmla="*/ 3114519 h 6858000"/>
              <a:gd name="connsiteX104" fmla="*/ 610540 w 1508539"/>
              <a:gd name="connsiteY104" fmla="*/ 3106272 h 6858000"/>
              <a:gd name="connsiteX105" fmla="*/ 583270 w 1508539"/>
              <a:gd name="connsiteY105" fmla="*/ 2958185 h 6858000"/>
              <a:gd name="connsiteX106" fmla="*/ 525884 w 1508539"/>
              <a:gd name="connsiteY106" fmla="*/ 2762989 h 6858000"/>
              <a:gd name="connsiteX107" fmla="*/ 474802 w 1508539"/>
              <a:gd name="connsiteY107" fmla="*/ 2554718 h 6858000"/>
              <a:gd name="connsiteX108" fmla="*/ 454896 w 1508539"/>
              <a:gd name="connsiteY108" fmla="*/ 2485734 h 6858000"/>
              <a:gd name="connsiteX109" fmla="*/ 445619 w 1508539"/>
              <a:gd name="connsiteY109" fmla="*/ 2447068 h 6858000"/>
              <a:gd name="connsiteX110" fmla="*/ 432580 w 1508539"/>
              <a:gd name="connsiteY110" fmla="*/ 2425819 h 6858000"/>
              <a:gd name="connsiteX111" fmla="*/ 438579 w 1508539"/>
              <a:gd name="connsiteY111" fmla="*/ 2402874 h 6858000"/>
              <a:gd name="connsiteX112" fmla="*/ 441191 w 1508539"/>
              <a:gd name="connsiteY112" fmla="*/ 2381443 h 6858000"/>
              <a:gd name="connsiteX113" fmla="*/ 417520 w 1508539"/>
              <a:gd name="connsiteY113" fmla="*/ 2261920 h 6858000"/>
              <a:gd name="connsiteX114" fmla="*/ 407407 w 1508539"/>
              <a:gd name="connsiteY114" fmla="*/ 2195378 h 6858000"/>
              <a:gd name="connsiteX115" fmla="*/ 391624 w 1508539"/>
              <a:gd name="connsiteY115" fmla="*/ 2155135 h 6858000"/>
              <a:gd name="connsiteX116" fmla="*/ 389082 w 1508539"/>
              <a:gd name="connsiteY116" fmla="*/ 2118008 h 6858000"/>
              <a:gd name="connsiteX117" fmla="*/ 390075 w 1508539"/>
              <a:gd name="connsiteY117" fmla="*/ 2050531 h 6858000"/>
              <a:gd name="connsiteX118" fmla="*/ 381881 w 1508539"/>
              <a:gd name="connsiteY118" fmla="*/ 1963269 h 6858000"/>
              <a:gd name="connsiteX119" fmla="*/ 363059 w 1508539"/>
              <a:gd name="connsiteY119" fmla="*/ 1906352 h 6858000"/>
              <a:gd name="connsiteX120" fmla="*/ 339616 w 1508539"/>
              <a:gd name="connsiteY120" fmla="*/ 1861531 h 6858000"/>
              <a:gd name="connsiteX121" fmla="*/ 293415 w 1508539"/>
              <a:gd name="connsiteY121" fmla="*/ 1732919 h 6858000"/>
              <a:gd name="connsiteX122" fmla="*/ 265726 w 1508539"/>
              <a:gd name="connsiteY122" fmla="*/ 1663540 h 6858000"/>
              <a:gd name="connsiteX123" fmla="*/ 264852 w 1508539"/>
              <a:gd name="connsiteY123" fmla="*/ 1615777 h 6858000"/>
              <a:gd name="connsiteX124" fmla="*/ 245647 w 1508539"/>
              <a:gd name="connsiteY124" fmla="*/ 1563678 h 6858000"/>
              <a:gd name="connsiteX125" fmla="*/ 258727 w 1508539"/>
              <a:gd name="connsiteY125" fmla="*/ 1519474 h 6858000"/>
              <a:gd name="connsiteX126" fmla="*/ 251469 w 1508539"/>
              <a:gd name="connsiteY126" fmla="*/ 1477995 h 6858000"/>
              <a:gd name="connsiteX127" fmla="*/ 237554 w 1508539"/>
              <a:gd name="connsiteY127" fmla="*/ 1373769 h 6858000"/>
              <a:gd name="connsiteX128" fmla="*/ 245861 w 1508539"/>
              <a:gd name="connsiteY128" fmla="*/ 1307086 h 6858000"/>
              <a:gd name="connsiteX129" fmla="*/ 247049 w 1508539"/>
              <a:gd name="connsiteY129" fmla="*/ 1189033 h 6858000"/>
              <a:gd name="connsiteX130" fmla="*/ 251734 w 1508539"/>
              <a:gd name="connsiteY130" fmla="*/ 1168288 h 6858000"/>
              <a:gd name="connsiteX131" fmla="*/ 244016 w 1508539"/>
              <a:gd name="connsiteY131" fmla="*/ 1142577 h 6858000"/>
              <a:gd name="connsiteX132" fmla="*/ 233322 w 1508539"/>
              <a:gd name="connsiteY132" fmla="*/ 1088484 h 6858000"/>
              <a:gd name="connsiteX133" fmla="*/ 222058 w 1508539"/>
              <a:gd name="connsiteY133" fmla="*/ 1016103 h 6858000"/>
              <a:gd name="connsiteX134" fmla="*/ 223514 w 1508539"/>
              <a:gd name="connsiteY134" fmla="*/ 932283 h 6858000"/>
              <a:gd name="connsiteX135" fmla="*/ 225750 w 1508539"/>
              <a:gd name="connsiteY135" fmla="*/ 915925 h 6858000"/>
              <a:gd name="connsiteX136" fmla="*/ 218379 w 1508539"/>
              <a:gd name="connsiteY136" fmla="*/ 896999 h 6858000"/>
              <a:gd name="connsiteX137" fmla="*/ 187787 w 1508539"/>
              <a:gd name="connsiteY137" fmla="*/ 821517 h 6858000"/>
              <a:gd name="connsiteX138" fmla="*/ 166737 w 1508539"/>
              <a:gd name="connsiteY138" fmla="*/ 751353 h 6858000"/>
              <a:gd name="connsiteX139" fmla="*/ 166295 w 1508539"/>
              <a:gd name="connsiteY139" fmla="*/ 721230 h 6858000"/>
              <a:gd name="connsiteX140" fmla="*/ 151966 w 1508539"/>
              <a:gd name="connsiteY140" fmla="*/ 681659 h 6858000"/>
              <a:gd name="connsiteX141" fmla="*/ 137385 w 1508539"/>
              <a:gd name="connsiteY141" fmla="*/ 635218 h 6858000"/>
              <a:gd name="connsiteX142" fmla="*/ 142396 w 1508539"/>
              <a:gd name="connsiteY142" fmla="*/ 613763 h 6858000"/>
              <a:gd name="connsiteX143" fmla="*/ 128338 w 1508539"/>
              <a:gd name="connsiteY143" fmla="*/ 598582 h 6858000"/>
              <a:gd name="connsiteX144" fmla="*/ 128019 w 1508539"/>
              <a:gd name="connsiteY144" fmla="*/ 576846 h 6858000"/>
              <a:gd name="connsiteX145" fmla="*/ 107645 w 1508539"/>
              <a:gd name="connsiteY145" fmla="*/ 530055 h 6858000"/>
              <a:gd name="connsiteX146" fmla="*/ 98081 w 1508539"/>
              <a:gd name="connsiteY146" fmla="*/ 448559 h 6858000"/>
              <a:gd name="connsiteX147" fmla="*/ 104503 w 1508539"/>
              <a:gd name="connsiteY147" fmla="*/ 441529 h 6858000"/>
              <a:gd name="connsiteX148" fmla="*/ 103724 w 1508539"/>
              <a:gd name="connsiteY148" fmla="*/ 428927 h 6858000"/>
              <a:gd name="connsiteX149" fmla="*/ 93128 w 1508539"/>
              <a:gd name="connsiteY149" fmla="*/ 430161 h 6858000"/>
              <a:gd name="connsiteX150" fmla="*/ 70148 w 1508539"/>
              <a:gd name="connsiteY150" fmla="*/ 367211 h 6858000"/>
              <a:gd name="connsiteX151" fmla="*/ 36452 w 1508539"/>
              <a:gd name="connsiteY151" fmla="*/ 268519 h 6858000"/>
              <a:gd name="connsiteX152" fmla="*/ 32747 w 1508539"/>
              <a:gd name="connsiteY152" fmla="*/ 158081 h 6858000"/>
              <a:gd name="connsiteX153" fmla="*/ 19312 w 1508539"/>
              <a:gd name="connsiteY153" fmla="*/ 47336 h 6858000"/>
              <a:gd name="connsiteX154" fmla="*/ 0 w 1508539"/>
              <a:gd name="connsiteY154"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45934 w 1508539"/>
              <a:gd name="connsiteY63" fmla="*/ 4781211 h 6858000"/>
              <a:gd name="connsiteX64" fmla="*/ 654721 w 1508539"/>
              <a:gd name="connsiteY64" fmla="*/ 4761984 h 6858000"/>
              <a:gd name="connsiteX65" fmla="*/ 650769 w 1508539"/>
              <a:gd name="connsiteY65" fmla="*/ 4690749 h 6858000"/>
              <a:gd name="connsiteX66" fmla="*/ 646249 w 1508539"/>
              <a:gd name="connsiteY66" fmla="*/ 4584173 h 6858000"/>
              <a:gd name="connsiteX67" fmla="*/ 641332 w 1508539"/>
              <a:gd name="connsiteY67" fmla="*/ 4444346 h 6858000"/>
              <a:gd name="connsiteX68" fmla="*/ 637897 w 1508539"/>
              <a:gd name="connsiteY68" fmla="*/ 4375228 h 6858000"/>
              <a:gd name="connsiteX69" fmla="*/ 618550 w 1508539"/>
              <a:gd name="connsiteY69" fmla="*/ 4214165 h 6858000"/>
              <a:gd name="connsiteX70" fmla="*/ 622623 w 1508539"/>
              <a:gd name="connsiteY70" fmla="*/ 4090296 h 6858000"/>
              <a:gd name="connsiteX71" fmla="*/ 607879 w 1508539"/>
              <a:gd name="connsiteY71" fmla="*/ 4033999 h 6858000"/>
              <a:gd name="connsiteX72" fmla="*/ 609028 w 1508539"/>
              <a:gd name="connsiteY72" fmla="*/ 4031933 h 6858000"/>
              <a:gd name="connsiteX73" fmla="*/ 607604 w 1508539"/>
              <a:gd name="connsiteY73" fmla="*/ 4013953 h 6858000"/>
              <a:gd name="connsiteX74" fmla="*/ 593899 w 1508539"/>
              <a:gd name="connsiteY74" fmla="*/ 3974753 h 6858000"/>
              <a:gd name="connsiteX75" fmla="*/ 595497 w 1508539"/>
              <a:gd name="connsiteY75" fmla="*/ 3969950 h 6858000"/>
              <a:gd name="connsiteX76" fmla="*/ 588919 w 1508539"/>
              <a:gd name="connsiteY76" fmla="*/ 3933779 h 6858000"/>
              <a:gd name="connsiteX77" fmla="*/ 590250 w 1508539"/>
              <a:gd name="connsiteY77" fmla="*/ 3933093 h 6858000"/>
              <a:gd name="connsiteX78" fmla="*/ 594604 w 1508539"/>
              <a:gd name="connsiteY78" fmla="*/ 3922082 h 6858000"/>
              <a:gd name="connsiteX79" fmla="*/ 599682 w 1508539"/>
              <a:gd name="connsiteY79" fmla="*/ 3901461 h 6858000"/>
              <a:gd name="connsiteX80" fmla="*/ 622276 w 1508539"/>
              <a:gd name="connsiteY80" fmla="*/ 3813873 h 6858000"/>
              <a:gd name="connsiteX81" fmla="*/ 621701 w 1508539"/>
              <a:gd name="connsiteY81" fmla="*/ 3806161 h 6858000"/>
              <a:gd name="connsiteX82" fmla="*/ 622008 w 1508539"/>
              <a:gd name="connsiteY82" fmla="*/ 3805957 h 6858000"/>
              <a:gd name="connsiteX83" fmla="*/ 622035 w 1508539"/>
              <a:gd name="connsiteY83" fmla="*/ 3797724 h 6858000"/>
              <a:gd name="connsiteX84" fmla="*/ 620650 w 1508539"/>
              <a:gd name="connsiteY84" fmla="*/ 3792098 h 6858000"/>
              <a:gd name="connsiteX85" fmla="*/ 619534 w 1508539"/>
              <a:gd name="connsiteY85" fmla="*/ 3777135 h 6858000"/>
              <a:gd name="connsiteX86" fmla="*/ 621267 w 1508539"/>
              <a:gd name="connsiteY86" fmla="*/ 3771656 h 6858000"/>
              <a:gd name="connsiteX87" fmla="*/ 625010 w 1508539"/>
              <a:gd name="connsiteY87" fmla="*/ 3769007 h 6858000"/>
              <a:gd name="connsiteX88" fmla="*/ 624476 w 1508539"/>
              <a:gd name="connsiteY88" fmla="*/ 3767709 h 6858000"/>
              <a:gd name="connsiteX89" fmla="*/ 633172 w 1508539"/>
              <a:gd name="connsiteY89" fmla="*/ 3738082 h 6858000"/>
              <a:gd name="connsiteX90" fmla="*/ 640518 w 1508539"/>
              <a:gd name="connsiteY90" fmla="*/ 3673397 h 6858000"/>
              <a:gd name="connsiteX91" fmla="*/ 639814 w 1508539"/>
              <a:gd name="connsiteY91" fmla="*/ 3637109 h 6858000"/>
              <a:gd name="connsiteX92" fmla="*/ 643257 w 1508539"/>
              <a:gd name="connsiteY92" fmla="*/ 3536883 h 6858000"/>
              <a:gd name="connsiteX93" fmla="*/ 650795 w 1508539"/>
              <a:gd name="connsiteY93" fmla="*/ 3435652 h 6858000"/>
              <a:gd name="connsiteX94" fmla="*/ 652466 w 1508539"/>
              <a:gd name="connsiteY94" fmla="*/ 3307769 h 6858000"/>
              <a:gd name="connsiteX95" fmla="*/ 670029 w 1508539"/>
              <a:gd name="connsiteY95" fmla="*/ 3250522 h 6858000"/>
              <a:gd name="connsiteX96" fmla="*/ 670454 w 1508539"/>
              <a:gd name="connsiteY96" fmla="*/ 3229163 h 6858000"/>
              <a:gd name="connsiteX97" fmla="*/ 672277 w 1508539"/>
              <a:gd name="connsiteY97" fmla="*/ 3217217 h 6858000"/>
              <a:gd name="connsiteX98" fmla="*/ 659112 w 1508539"/>
              <a:gd name="connsiteY98" fmla="*/ 3183755 h 6858000"/>
              <a:gd name="connsiteX99" fmla="*/ 659613 w 1508539"/>
              <a:gd name="connsiteY99" fmla="*/ 3178642 h 6858000"/>
              <a:gd name="connsiteX100" fmla="*/ 647213 w 1508539"/>
              <a:gd name="connsiteY100" fmla="*/ 3158586 h 6858000"/>
              <a:gd name="connsiteX101" fmla="*/ 632398 w 1508539"/>
              <a:gd name="connsiteY101" fmla="*/ 3129034 h 6858000"/>
              <a:gd name="connsiteX102" fmla="*/ 633063 w 1508539"/>
              <a:gd name="connsiteY102" fmla="*/ 3126682 h 6858000"/>
              <a:gd name="connsiteX103" fmla="*/ 623931 w 1508539"/>
              <a:gd name="connsiteY103" fmla="*/ 3114519 h 6858000"/>
              <a:gd name="connsiteX104" fmla="*/ 610540 w 1508539"/>
              <a:gd name="connsiteY104" fmla="*/ 3106272 h 6858000"/>
              <a:gd name="connsiteX105" fmla="*/ 583270 w 1508539"/>
              <a:gd name="connsiteY105" fmla="*/ 2958185 h 6858000"/>
              <a:gd name="connsiteX106" fmla="*/ 525884 w 1508539"/>
              <a:gd name="connsiteY106" fmla="*/ 2762989 h 6858000"/>
              <a:gd name="connsiteX107" fmla="*/ 474802 w 1508539"/>
              <a:gd name="connsiteY107" fmla="*/ 2554718 h 6858000"/>
              <a:gd name="connsiteX108" fmla="*/ 454896 w 1508539"/>
              <a:gd name="connsiteY108" fmla="*/ 2485734 h 6858000"/>
              <a:gd name="connsiteX109" fmla="*/ 445619 w 1508539"/>
              <a:gd name="connsiteY109" fmla="*/ 2447068 h 6858000"/>
              <a:gd name="connsiteX110" fmla="*/ 432580 w 1508539"/>
              <a:gd name="connsiteY110" fmla="*/ 2425819 h 6858000"/>
              <a:gd name="connsiteX111" fmla="*/ 438579 w 1508539"/>
              <a:gd name="connsiteY111" fmla="*/ 2402874 h 6858000"/>
              <a:gd name="connsiteX112" fmla="*/ 441191 w 1508539"/>
              <a:gd name="connsiteY112" fmla="*/ 2381443 h 6858000"/>
              <a:gd name="connsiteX113" fmla="*/ 417520 w 1508539"/>
              <a:gd name="connsiteY113" fmla="*/ 2261920 h 6858000"/>
              <a:gd name="connsiteX114" fmla="*/ 407407 w 1508539"/>
              <a:gd name="connsiteY114" fmla="*/ 2195378 h 6858000"/>
              <a:gd name="connsiteX115" fmla="*/ 391624 w 1508539"/>
              <a:gd name="connsiteY115" fmla="*/ 2155135 h 6858000"/>
              <a:gd name="connsiteX116" fmla="*/ 389082 w 1508539"/>
              <a:gd name="connsiteY116" fmla="*/ 2118008 h 6858000"/>
              <a:gd name="connsiteX117" fmla="*/ 390075 w 1508539"/>
              <a:gd name="connsiteY117" fmla="*/ 2050531 h 6858000"/>
              <a:gd name="connsiteX118" fmla="*/ 381881 w 1508539"/>
              <a:gd name="connsiteY118" fmla="*/ 1963269 h 6858000"/>
              <a:gd name="connsiteX119" fmla="*/ 363059 w 1508539"/>
              <a:gd name="connsiteY119" fmla="*/ 1906352 h 6858000"/>
              <a:gd name="connsiteX120" fmla="*/ 339616 w 1508539"/>
              <a:gd name="connsiteY120" fmla="*/ 1861531 h 6858000"/>
              <a:gd name="connsiteX121" fmla="*/ 293415 w 1508539"/>
              <a:gd name="connsiteY121" fmla="*/ 1732919 h 6858000"/>
              <a:gd name="connsiteX122" fmla="*/ 265726 w 1508539"/>
              <a:gd name="connsiteY122" fmla="*/ 1663540 h 6858000"/>
              <a:gd name="connsiteX123" fmla="*/ 264852 w 1508539"/>
              <a:gd name="connsiteY123" fmla="*/ 1615777 h 6858000"/>
              <a:gd name="connsiteX124" fmla="*/ 245647 w 1508539"/>
              <a:gd name="connsiteY124" fmla="*/ 1563678 h 6858000"/>
              <a:gd name="connsiteX125" fmla="*/ 258727 w 1508539"/>
              <a:gd name="connsiteY125" fmla="*/ 1519474 h 6858000"/>
              <a:gd name="connsiteX126" fmla="*/ 251469 w 1508539"/>
              <a:gd name="connsiteY126" fmla="*/ 1477995 h 6858000"/>
              <a:gd name="connsiteX127" fmla="*/ 237554 w 1508539"/>
              <a:gd name="connsiteY127" fmla="*/ 1373769 h 6858000"/>
              <a:gd name="connsiteX128" fmla="*/ 245861 w 1508539"/>
              <a:gd name="connsiteY128" fmla="*/ 1307086 h 6858000"/>
              <a:gd name="connsiteX129" fmla="*/ 247049 w 1508539"/>
              <a:gd name="connsiteY129" fmla="*/ 1189033 h 6858000"/>
              <a:gd name="connsiteX130" fmla="*/ 251734 w 1508539"/>
              <a:gd name="connsiteY130" fmla="*/ 1168288 h 6858000"/>
              <a:gd name="connsiteX131" fmla="*/ 244016 w 1508539"/>
              <a:gd name="connsiteY131" fmla="*/ 1142577 h 6858000"/>
              <a:gd name="connsiteX132" fmla="*/ 233322 w 1508539"/>
              <a:gd name="connsiteY132" fmla="*/ 1088484 h 6858000"/>
              <a:gd name="connsiteX133" fmla="*/ 222058 w 1508539"/>
              <a:gd name="connsiteY133" fmla="*/ 1016103 h 6858000"/>
              <a:gd name="connsiteX134" fmla="*/ 223514 w 1508539"/>
              <a:gd name="connsiteY134" fmla="*/ 932283 h 6858000"/>
              <a:gd name="connsiteX135" fmla="*/ 225750 w 1508539"/>
              <a:gd name="connsiteY135" fmla="*/ 915925 h 6858000"/>
              <a:gd name="connsiteX136" fmla="*/ 218379 w 1508539"/>
              <a:gd name="connsiteY136" fmla="*/ 896999 h 6858000"/>
              <a:gd name="connsiteX137" fmla="*/ 187787 w 1508539"/>
              <a:gd name="connsiteY137" fmla="*/ 821517 h 6858000"/>
              <a:gd name="connsiteX138" fmla="*/ 166737 w 1508539"/>
              <a:gd name="connsiteY138" fmla="*/ 751353 h 6858000"/>
              <a:gd name="connsiteX139" fmla="*/ 166295 w 1508539"/>
              <a:gd name="connsiteY139" fmla="*/ 721230 h 6858000"/>
              <a:gd name="connsiteX140" fmla="*/ 151966 w 1508539"/>
              <a:gd name="connsiteY140" fmla="*/ 681659 h 6858000"/>
              <a:gd name="connsiteX141" fmla="*/ 137385 w 1508539"/>
              <a:gd name="connsiteY141" fmla="*/ 635218 h 6858000"/>
              <a:gd name="connsiteX142" fmla="*/ 142396 w 1508539"/>
              <a:gd name="connsiteY142" fmla="*/ 613763 h 6858000"/>
              <a:gd name="connsiteX143" fmla="*/ 128338 w 1508539"/>
              <a:gd name="connsiteY143" fmla="*/ 598582 h 6858000"/>
              <a:gd name="connsiteX144" fmla="*/ 128019 w 1508539"/>
              <a:gd name="connsiteY144" fmla="*/ 576846 h 6858000"/>
              <a:gd name="connsiteX145" fmla="*/ 107645 w 1508539"/>
              <a:gd name="connsiteY145" fmla="*/ 530055 h 6858000"/>
              <a:gd name="connsiteX146" fmla="*/ 98081 w 1508539"/>
              <a:gd name="connsiteY146" fmla="*/ 448559 h 6858000"/>
              <a:gd name="connsiteX147" fmla="*/ 104503 w 1508539"/>
              <a:gd name="connsiteY147" fmla="*/ 441529 h 6858000"/>
              <a:gd name="connsiteX148" fmla="*/ 103724 w 1508539"/>
              <a:gd name="connsiteY148" fmla="*/ 428927 h 6858000"/>
              <a:gd name="connsiteX149" fmla="*/ 93128 w 1508539"/>
              <a:gd name="connsiteY149" fmla="*/ 430161 h 6858000"/>
              <a:gd name="connsiteX150" fmla="*/ 70148 w 1508539"/>
              <a:gd name="connsiteY150" fmla="*/ 367211 h 6858000"/>
              <a:gd name="connsiteX151" fmla="*/ 36452 w 1508539"/>
              <a:gd name="connsiteY151" fmla="*/ 268519 h 6858000"/>
              <a:gd name="connsiteX152" fmla="*/ 23935 w 1508539"/>
              <a:gd name="connsiteY152" fmla="*/ 160886 h 6858000"/>
              <a:gd name="connsiteX153" fmla="*/ 19312 w 1508539"/>
              <a:gd name="connsiteY153" fmla="*/ 47336 h 6858000"/>
              <a:gd name="connsiteX154" fmla="*/ 0 w 1508539"/>
              <a:gd name="connsiteY154"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45934 w 1508539"/>
              <a:gd name="connsiteY63" fmla="*/ 4781211 h 6858000"/>
              <a:gd name="connsiteX64" fmla="*/ 654721 w 1508539"/>
              <a:gd name="connsiteY64" fmla="*/ 4761984 h 6858000"/>
              <a:gd name="connsiteX65" fmla="*/ 650769 w 1508539"/>
              <a:gd name="connsiteY65" fmla="*/ 4690749 h 6858000"/>
              <a:gd name="connsiteX66" fmla="*/ 646249 w 1508539"/>
              <a:gd name="connsiteY66" fmla="*/ 4584173 h 6858000"/>
              <a:gd name="connsiteX67" fmla="*/ 641332 w 1508539"/>
              <a:gd name="connsiteY67" fmla="*/ 4444346 h 6858000"/>
              <a:gd name="connsiteX68" fmla="*/ 637897 w 1508539"/>
              <a:gd name="connsiteY68" fmla="*/ 4375228 h 6858000"/>
              <a:gd name="connsiteX69" fmla="*/ 618550 w 1508539"/>
              <a:gd name="connsiteY69" fmla="*/ 4214165 h 6858000"/>
              <a:gd name="connsiteX70" fmla="*/ 622623 w 1508539"/>
              <a:gd name="connsiteY70" fmla="*/ 4090296 h 6858000"/>
              <a:gd name="connsiteX71" fmla="*/ 607879 w 1508539"/>
              <a:gd name="connsiteY71" fmla="*/ 4033999 h 6858000"/>
              <a:gd name="connsiteX72" fmla="*/ 609028 w 1508539"/>
              <a:gd name="connsiteY72" fmla="*/ 4031933 h 6858000"/>
              <a:gd name="connsiteX73" fmla="*/ 607604 w 1508539"/>
              <a:gd name="connsiteY73" fmla="*/ 4013953 h 6858000"/>
              <a:gd name="connsiteX74" fmla="*/ 593899 w 1508539"/>
              <a:gd name="connsiteY74" fmla="*/ 3974753 h 6858000"/>
              <a:gd name="connsiteX75" fmla="*/ 595497 w 1508539"/>
              <a:gd name="connsiteY75" fmla="*/ 3969950 h 6858000"/>
              <a:gd name="connsiteX76" fmla="*/ 588919 w 1508539"/>
              <a:gd name="connsiteY76" fmla="*/ 3933779 h 6858000"/>
              <a:gd name="connsiteX77" fmla="*/ 590250 w 1508539"/>
              <a:gd name="connsiteY77" fmla="*/ 3933093 h 6858000"/>
              <a:gd name="connsiteX78" fmla="*/ 594604 w 1508539"/>
              <a:gd name="connsiteY78" fmla="*/ 3922082 h 6858000"/>
              <a:gd name="connsiteX79" fmla="*/ 599682 w 1508539"/>
              <a:gd name="connsiteY79" fmla="*/ 3901461 h 6858000"/>
              <a:gd name="connsiteX80" fmla="*/ 622276 w 1508539"/>
              <a:gd name="connsiteY80" fmla="*/ 3813873 h 6858000"/>
              <a:gd name="connsiteX81" fmla="*/ 621701 w 1508539"/>
              <a:gd name="connsiteY81" fmla="*/ 3806161 h 6858000"/>
              <a:gd name="connsiteX82" fmla="*/ 622008 w 1508539"/>
              <a:gd name="connsiteY82" fmla="*/ 3805957 h 6858000"/>
              <a:gd name="connsiteX83" fmla="*/ 622035 w 1508539"/>
              <a:gd name="connsiteY83" fmla="*/ 3797724 h 6858000"/>
              <a:gd name="connsiteX84" fmla="*/ 620650 w 1508539"/>
              <a:gd name="connsiteY84" fmla="*/ 3792098 h 6858000"/>
              <a:gd name="connsiteX85" fmla="*/ 619534 w 1508539"/>
              <a:gd name="connsiteY85" fmla="*/ 3777135 h 6858000"/>
              <a:gd name="connsiteX86" fmla="*/ 621267 w 1508539"/>
              <a:gd name="connsiteY86" fmla="*/ 3771656 h 6858000"/>
              <a:gd name="connsiteX87" fmla="*/ 625010 w 1508539"/>
              <a:gd name="connsiteY87" fmla="*/ 3769007 h 6858000"/>
              <a:gd name="connsiteX88" fmla="*/ 624476 w 1508539"/>
              <a:gd name="connsiteY88" fmla="*/ 3767709 h 6858000"/>
              <a:gd name="connsiteX89" fmla="*/ 633172 w 1508539"/>
              <a:gd name="connsiteY89" fmla="*/ 3738082 h 6858000"/>
              <a:gd name="connsiteX90" fmla="*/ 640518 w 1508539"/>
              <a:gd name="connsiteY90" fmla="*/ 3673397 h 6858000"/>
              <a:gd name="connsiteX91" fmla="*/ 639814 w 1508539"/>
              <a:gd name="connsiteY91" fmla="*/ 3637109 h 6858000"/>
              <a:gd name="connsiteX92" fmla="*/ 643257 w 1508539"/>
              <a:gd name="connsiteY92" fmla="*/ 3536883 h 6858000"/>
              <a:gd name="connsiteX93" fmla="*/ 650795 w 1508539"/>
              <a:gd name="connsiteY93" fmla="*/ 3435652 h 6858000"/>
              <a:gd name="connsiteX94" fmla="*/ 652466 w 1508539"/>
              <a:gd name="connsiteY94" fmla="*/ 3307769 h 6858000"/>
              <a:gd name="connsiteX95" fmla="*/ 670029 w 1508539"/>
              <a:gd name="connsiteY95" fmla="*/ 3250522 h 6858000"/>
              <a:gd name="connsiteX96" fmla="*/ 670454 w 1508539"/>
              <a:gd name="connsiteY96" fmla="*/ 3229163 h 6858000"/>
              <a:gd name="connsiteX97" fmla="*/ 672277 w 1508539"/>
              <a:gd name="connsiteY97" fmla="*/ 3217217 h 6858000"/>
              <a:gd name="connsiteX98" fmla="*/ 659112 w 1508539"/>
              <a:gd name="connsiteY98" fmla="*/ 3183755 h 6858000"/>
              <a:gd name="connsiteX99" fmla="*/ 659613 w 1508539"/>
              <a:gd name="connsiteY99" fmla="*/ 3178642 h 6858000"/>
              <a:gd name="connsiteX100" fmla="*/ 647213 w 1508539"/>
              <a:gd name="connsiteY100" fmla="*/ 3158586 h 6858000"/>
              <a:gd name="connsiteX101" fmla="*/ 632398 w 1508539"/>
              <a:gd name="connsiteY101" fmla="*/ 3129034 h 6858000"/>
              <a:gd name="connsiteX102" fmla="*/ 633063 w 1508539"/>
              <a:gd name="connsiteY102" fmla="*/ 3126682 h 6858000"/>
              <a:gd name="connsiteX103" fmla="*/ 623931 w 1508539"/>
              <a:gd name="connsiteY103" fmla="*/ 3114519 h 6858000"/>
              <a:gd name="connsiteX104" fmla="*/ 610540 w 1508539"/>
              <a:gd name="connsiteY104" fmla="*/ 3106272 h 6858000"/>
              <a:gd name="connsiteX105" fmla="*/ 583270 w 1508539"/>
              <a:gd name="connsiteY105" fmla="*/ 2958185 h 6858000"/>
              <a:gd name="connsiteX106" fmla="*/ 525884 w 1508539"/>
              <a:gd name="connsiteY106" fmla="*/ 2762989 h 6858000"/>
              <a:gd name="connsiteX107" fmla="*/ 474802 w 1508539"/>
              <a:gd name="connsiteY107" fmla="*/ 2554718 h 6858000"/>
              <a:gd name="connsiteX108" fmla="*/ 454896 w 1508539"/>
              <a:gd name="connsiteY108" fmla="*/ 2485734 h 6858000"/>
              <a:gd name="connsiteX109" fmla="*/ 445619 w 1508539"/>
              <a:gd name="connsiteY109" fmla="*/ 2447068 h 6858000"/>
              <a:gd name="connsiteX110" fmla="*/ 432580 w 1508539"/>
              <a:gd name="connsiteY110" fmla="*/ 2425819 h 6858000"/>
              <a:gd name="connsiteX111" fmla="*/ 438579 w 1508539"/>
              <a:gd name="connsiteY111" fmla="*/ 2402874 h 6858000"/>
              <a:gd name="connsiteX112" fmla="*/ 441191 w 1508539"/>
              <a:gd name="connsiteY112" fmla="*/ 2381443 h 6858000"/>
              <a:gd name="connsiteX113" fmla="*/ 417520 w 1508539"/>
              <a:gd name="connsiteY113" fmla="*/ 2261920 h 6858000"/>
              <a:gd name="connsiteX114" fmla="*/ 407407 w 1508539"/>
              <a:gd name="connsiteY114" fmla="*/ 2195378 h 6858000"/>
              <a:gd name="connsiteX115" fmla="*/ 391624 w 1508539"/>
              <a:gd name="connsiteY115" fmla="*/ 2155135 h 6858000"/>
              <a:gd name="connsiteX116" fmla="*/ 389082 w 1508539"/>
              <a:gd name="connsiteY116" fmla="*/ 2118008 h 6858000"/>
              <a:gd name="connsiteX117" fmla="*/ 390075 w 1508539"/>
              <a:gd name="connsiteY117" fmla="*/ 2050531 h 6858000"/>
              <a:gd name="connsiteX118" fmla="*/ 381881 w 1508539"/>
              <a:gd name="connsiteY118" fmla="*/ 1963269 h 6858000"/>
              <a:gd name="connsiteX119" fmla="*/ 363059 w 1508539"/>
              <a:gd name="connsiteY119" fmla="*/ 1906352 h 6858000"/>
              <a:gd name="connsiteX120" fmla="*/ 339616 w 1508539"/>
              <a:gd name="connsiteY120" fmla="*/ 1861531 h 6858000"/>
              <a:gd name="connsiteX121" fmla="*/ 293415 w 1508539"/>
              <a:gd name="connsiteY121" fmla="*/ 1732919 h 6858000"/>
              <a:gd name="connsiteX122" fmla="*/ 265726 w 1508539"/>
              <a:gd name="connsiteY122" fmla="*/ 1663540 h 6858000"/>
              <a:gd name="connsiteX123" fmla="*/ 264852 w 1508539"/>
              <a:gd name="connsiteY123" fmla="*/ 1615777 h 6858000"/>
              <a:gd name="connsiteX124" fmla="*/ 245647 w 1508539"/>
              <a:gd name="connsiteY124" fmla="*/ 1563678 h 6858000"/>
              <a:gd name="connsiteX125" fmla="*/ 258727 w 1508539"/>
              <a:gd name="connsiteY125" fmla="*/ 1519474 h 6858000"/>
              <a:gd name="connsiteX126" fmla="*/ 251469 w 1508539"/>
              <a:gd name="connsiteY126" fmla="*/ 1477995 h 6858000"/>
              <a:gd name="connsiteX127" fmla="*/ 237554 w 1508539"/>
              <a:gd name="connsiteY127" fmla="*/ 1373769 h 6858000"/>
              <a:gd name="connsiteX128" fmla="*/ 245861 w 1508539"/>
              <a:gd name="connsiteY128" fmla="*/ 1307086 h 6858000"/>
              <a:gd name="connsiteX129" fmla="*/ 247049 w 1508539"/>
              <a:gd name="connsiteY129" fmla="*/ 1189033 h 6858000"/>
              <a:gd name="connsiteX130" fmla="*/ 251734 w 1508539"/>
              <a:gd name="connsiteY130" fmla="*/ 1168288 h 6858000"/>
              <a:gd name="connsiteX131" fmla="*/ 244016 w 1508539"/>
              <a:gd name="connsiteY131" fmla="*/ 1142577 h 6858000"/>
              <a:gd name="connsiteX132" fmla="*/ 233322 w 1508539"/>
              <a:gd name="connsiteY132" fmla="*/ 1088484 h 6858000"/>
              <a:gd name="connsiteX133" fmla="*/ 222058 w 1508539"/>
              <a:gd name="connsiteY133" fmla="*/ 1016103 h 6858000"/>
              <a:gd name="connsiteX134" fmla="*/ 223514 w 1508539"/>
              <a:gd name="connsiteY134" fmla="*/ 932283 h 6858000"/>
              <a:gd name="connsiteX135" fmla="*/ 225750 w 1508539"/>
              <a:gd name="connsiteY135" fmla="*/ 915925 h 6858000"/>
              <a:gd name="connsiteX136" fmla="*/ 218379 w 1508539"/>
              <a:gd name="connsiteY136" fmla="*/ 896999 h 6858000"/>
              <a:gd name="connsiteX137" fmla="*/ 187787 w 1508539"/>
              <a:gd name="connsiteY137" fmla="*/ 821517 h 6858000"/>
              <a:gd name="connsiteX138" fmla="*/ 166737 w 1508539"/>
              <a:gd name="connsiteY138" fmla="*/ 751353 h 6858000"/>
              <a:gd name="connsiteX139" fmla="*/ 166295 w 1508539"/>
              <a:gd name="connsiteY139" fmla="*/ 721230 h 6858000"/>
              <a:gd name="connsiteX140" fmla="*/ 151966 w 1508539"/>
              <a:gd name="connsiteY140" fmla="*/ 681659 h 6858000"/>
              <a:gd name="connsiteX141" fmla="*/ 137385 w 1508539"/>
              <a:gd name="connsiteY141" fmla="*/ 635218 h 6858000"/>
              <a:gd name="connsiteX142" fmla="*/ 142396 w 1508539"/>
              <a:gd name="connsiteY142" fmla="*/ 613763 h 6858000"/>
              <a:gd name="connsiteX143" fmla="*/ 128338 w 1508539"/>
              <a:gd name="connsiteY143" fmla="*/ 598582 h 6858000"/>
              <a:gd name="connsiteX144" fmla="*/ 128019 w 1508539"/>
              <a:gd name="connsiteY144" fmla="*/ 576846 h 6858000"/>
              <a:gd name="connsiteX145" fmla="*/ 107645 w 1508539"/>
              <a:gd name="connsiteY145" fmla="*/ 530055 h 6858000"/>
              <a:gd name="connsiteX146" fmla="*/ 98081 w 1508539"/>
              <a:gd name="connsiteY146" fmla="*/ 448559 h 6858000"/>
              <a:gd name="connsiteX147" fmla="*/ 104503 w 1508539"/>
              <a:gd name="connsiteY147" fmla="*/ 441529 h 6858000"/>
              <a:gd name="connsiteX148" fmla="*/ 103724 w 1508539"/>
              <a:gd name="connsiteY148" fmla="*/ 428927 h 6858000"/>
              <a:gd name="connsiteX149" fmla="*/ 93128 w 1508539"/>
              <a:gd name="connsiteY149" fmla="*/ 430161 h 6858000"/>
              <a:gd name="connsiteX150" fmla="*/ 70148 w 1508539"/>
              <a:gd name="connsiteY150" fmla="*/ 367211 h 6858000"/>
              <a:gd name="connsiteX151" fmla="*/ 36452 w 1508539"/>
              <a:gd name="connsiteY151" fmla="*/ 268519 h 6858000"/>
              <a:gd name="connsiteX152" fmla="*/ 23935 w 1508539"/>
              <a:gd name="connsiteY152" fmla="*/ 160886 h 6858000"/>
              <a:gd name="connsiteX153" fmla="*/ 19312 w 1508539"/>
              <a:gd name="connsiteY153" fmla="*/ 47336 h 6858000"/>
              <a:gd name="connsiteX154" fmla="*/ 0 w 1508539"/>
              <a:gd name="connsiteY154"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45934 w 1508539"/>
              <a:gd name="connsiteY63" fmla="*/ 4781211 h 6858000"/>
              <a:gd name="connsiteX64" fmla="*/ 654721 w 1508539"/>
              <a:gd name="connsiteY64" fmla="*/ 4761984 h 6858000"/>
              <a:gd name="connsiteX65" fmla="*/ 650769 w 1508539"/>
              <a:gd name="connsiteY65" fmla="*/ 4690749 h 6858000"/>
              <a:gd name="connsiteX66" fmla="*/ 646249 w 1508539"/>
              <a:gd name="connsiteY66" fmla="*/ 4584173 h 6858000"/>
              <a:gd name="connsiteX67" fmla="*/ 641332 w 1508539"/>
              <a:gd name="connsiteY67" fmla="*/ 4444346 h 6858000"/>
              <a:gd name="connsiteX68" fmla="*/ 637897 w 1508539"/>
              <a:gd name="connsiteY68" fmla="*/ 4375228 h 6858000"/>
              <a:gd name="connsiteX69" fmla="*/ 618550 w 1508539"/>
              <a:gd name="connsiteY69" fmla="*/ 4214165 h 6858000"/>
              <a:gd name="connsiteX70" fmla="*/ 622623 w 1508539"/>
              <a:gd name="connsiteY70" fmla="*/ 4090296 h 6858000"/>
              <a:gd name="connsiteX71" fmla="*/ 607879 w 1508539"/>
              <a:gd name="connsiteY71" fmla="*/ 4033999 h 6858000"/>
              <a:gd name="connsiteX72" fmla="*/ 609028 w 1508539"/>
              <a:gd name="connsiteY72" fmla="*/ 4031933 h 6858000"/>
              <a:gd name="connsiteX73" fmla="*/ 607604 w 1508539"/>
              <a:gd name="connsiteY73" fmla="*/ 4013953 h 6858000"/>
              <a:gd name="connsiteX74" fmla="*/ 593899 w 1508539"/>
              <a:gd name="connsiteY74" fmla="*/ 3974753 h 6858000"/>
              <a:gd name="connsiteX75" fmla="*/ 595497 w 1508539"/>
              <a:gd name="connsiteY75" fmla="*/ 3969950 h 6858000"/>
              <a:gd name="connsiteX76" fmla="*/ 588919 w 1508539"/>
              <a:gd name="connsiteY76" fmla="*/ 3933779 h 6858000"/>
              <a:gd name="connsiteX77" fmla="*/ 590250 w 1508539"/>
              <a:gd name="connsiteY77" fmla="*/ 3933093 h 6858000"/>
              <a:gd name="connsiteX78" fmla="*/ 594604 w 1508539"/>
              <a:gd name="connsiteY78" fmla="*/ 3922082 h 6858000"/>
              <a:gd name="connsiteX79" fmla="*/ 599682 w 1508539"/>
              <a:gd name="connsiteY79" fmla="*/ 3901461 h 6858000"/>
              <a:gd name="connsiteX80" fmla="*/ 622276 w 1508539"/>
              <a:gd name="connsiteY80" fmla="*/ 3813873 h 6858000"/>
              <a:gd name="connsiteX81" fmla="*/ 621701 w 1508539"/>
              <a:gd name="connsiteY81" fmla="*/ 3806161 h 6858000"/>
              <a:gd name="connsiteX82" fmla="*/ 622008 w 1508539"/>
              <a:gd name="connsiteY82" fmla="*/ 3805957 h 6858000"/>
              <a:gd name="connsiteX83" fmla="*/ 622035 w 1508539"/>
              <a:gd name="connsiteY83" fmla="*/ 3797724 h 6858000"/>
              <a:gd name="connsiteX84" fmla="*/ 620650 w 1508539"/>
              <a:gd name="connsiteY84" fmla="*/ 3792098 h 6858000"/>
              <a:gd name="connsiteX85" fmla="*/ 619534 w 1508539"/>
              <a:gd name="connsiteY85" fmla="*/ 3777135 h 6858000"/>
              <a:gd name="connsiteX86" fmla="*/ 621267 w 1508539"/>
              <a:gd name="connsiteY86" fmla="*/ 3771656 h 6858000"/>
              <a:gd name="connsiteX87" fmla="*/ 625010 w 1508539"/>
              <a:gd name="connsiteY87" fmla="*/ 3769007 h 6858000"/>
              <a:gd name="connsiteX88" fmla="*/ 624476 w 1508539"/>
              <a:gd name="connsiteY88" fmla="*/ 3767709 h 6858000"/>
              <a:gd name="connsiteX89" fmla="*/ 633172 w 1508539"/>
              <a:gd name="connsiteY89" fmla="*/ 3738082 h 6858000"/>
              <a:gd name="connsiteX90" fmla="*/ 640518 w 1508539"/>
              <a:gd name="connsiteY90" fmla="*/ 3673397 h 6858000"/>
              <a:gd name="connsiteX91" fmla="*/ 639814 w 1508539"/>
              <a:gd name="connsiteY91" fmla="*/ 3637109 h 6858000"/>
              <a:gd name="connsiteX92" fmla="*/ 643257 w 1508539"/>
              <a:gd name="connsiteY92" fmla="*/ 3536883 h 6858000"/>
              <a:gd name="connsiteX93" fmla="*/ 650795 w 1508539"/>
              <a:gd name="connsiteY93" fmla="*/ 3435652 h 6858000"/>
              <a:gd name="connsiteX94" fmla="*/ 652466 w 1508539"/>
              <a:gd name="connsiteY94" fmla="*/ 3307769 h 6858000"/>
              <a:gd name="connsiteX95" fmla="*/ 670029 w 1508539"/>
              <a:gd name="connsiteY95" fmla="*/ 3250522 h 6858000"/>
              <a:gd name="connsiteX96" fmla="*/ 670454 w 1508539"/>
              <a:gd name="connsiteY96" fmla="*/ 3229163 h 6858000"/>
              <a:gd name="connsiteX97" fmla="*/ 672277 w 1508539"/>
              <a:gd name="connsiteY97" fmla="*/ 3217217 h 6858000"/>
              <a:gd name="connsiteX98" fmla="*/ 659112 w 1508539"/>
              <a:gd name="connsiteY98" fmla="*/ 3183755 h 6858000"/>
              <a:gd name="connsiteX99" fmla="*/ 659613 w 1508539"/>
              <a:gd name="connsiteY99" fmla="*/ 3178642 h 6858000"/>
              <a:gd name="connsiteX100" fmla="*/ 647213 w 1508539"/>
              <a:gd name="connsiteY100" fmla="*/ 3158586 h 6858000"/>
              <a:gd name="connsiteX101" fmla="*/ 632398 w 1508539"/>
              <a:gd name="connsiteY101" fmla="*/ 3129034 h 6858000"/>
              <a:gd name="connsiteX102" fmla="*/ 633063 w 1508539"/>
              <a:gd name="connsiteY102" fmla="*/ 3126682 h 6858000"/>
              <a:gd name="connsiteX103" fmla="*/ 623931 w 1508539"/>
              <a:gd name="connsiteY103" fmla="*/ 3114519 h 6858000"/>
              <a:gd name="connsiteX104" fmla="*/ 610540 w 1508539"/>
              <a:gd name="connsiteY104" fmla="*/ 3106272 h 6858000"/>
              <a:gd name="connsiteX105" fmla="*/ 583270 w 1508539"/>
              <a:gd name="connsiteY105" fmla="*/ 2958185 h 6858000"/>
              <a:gd name="connsiteX106" fmla="*/ 525884 w 1508539"/>
              <a:gd name="connsiteY106" fmla="*/ 2762989 h 6858000"/>
              <a:gd name="connsiteX107" fmla="*/ 474802 w 1508539"/>
              <a:gd name="connsiteY107" fmla="*/ 2554718 h 6858000"/>
              <a:gd name="connsiteX108" fmla="*/ 454896 w 1508539"/>
              <a:gd name="connsiteY108" fmla="*/ 2485734 h 6858000"/>
              <a:gd name="connsiteX109" fmla="*/ 445619 w 1508539"/>
              <a:gd name="connsiteY109" fmla="*/ 2447068 h 6858000"/>
              <a:gd name="connsiteX110" fmla="*/ 432580 w 1508539"/>
              <a:gd name="connsiteY110" fmla="*/ 2425819 h 6858000"/>
              <a:gd name="connsiteX111" fmla="*/ 438579 w 1508539"/>
              <a:gd name="connsiteY111" fmla="*/ 2402874 h 6858000"/>
              <a:gd name="connsiteX112" fmla="*/ 441191 w 1508539"/>
              <a:gd name="connsiteY112" fmla="*/ 2381443 h 6858000"/>
              <a:gd name="connsiteX113" fmla="*/ 417520 w 1508539"/>
              <a:gd name="connsiteY113" fmla="*/ 2261920 h 6858000"/>
              <a:gd name="connsiteX114" fmla="*/ 407407 w 1508539"/>
              <a:gd name="connsiteY114" fmla="*/ 2195378 h 6858000"/>
              <a:gd name="connsiteX115" fmla="*/ 391624 w 1508539"/>
              <a:gd name="connsiteY115" fmla="*/ 2155135 h 6858000"/>
              <a:gd name="connsiteX116" fmla="*/ 389082 w 1508539"/>
              <a:gd name="connsiteY116" fmla="*/ 2118008 h 6858000"/>
              <a:gd name="connsiteX117" fmla="*/ 390075 w 1508539"/>
              <a:gd name="connsiteY117" fmla="*/ 2050531 h 6858000"/>
              <a:gd name="connsiteX118" fmla="*/ 381881 w 1508539"/>
              <a:gd name="connsiteY118" fmla="*/ 1963269 h 6858000"/>
              <a:gd name="connsiteX119" fmla="*/ 363059 w 1508539"/>
              <a:gd name="connsiteY119" fmla="*/ 1906352 h 6858000"/>
              <a:gd name="connsiteX120" fmla="*/ 339616 w 1508539"/>
              <a:gd name="connsiteY120" fmla="*/ 1861531 h 6858000"/>
              <a:gd name="connsiteX121" fmla="*/ 293415 w 1508539"/>
              <a:gd name="connsiteY121" fmla="*/ 1732919 h 6858000"/>
              <a:gd name="connsiteX122" fmla="*/ 265726 w 1508539"/>
              <a:gd name="connsiteY122" fmla="*/ 1663540 h 6858000"/>
              <a:gd name="connsiteX123" fmla="*/ 264852 w 1508539"/>
              <a:gd name="connsiteY123" fmla="*/ 1615777 h 6858000"/>
              <a:gd name="connsiteX124" fmla="*/ 245647 w 1508539"/>
              <a:gd name="connsiteY124" fmla="*/ 1563678 h 6858000"/>
              <a:gd name="connsiteX125" fmla="*/ 258727 w 1508539"/>
              <a:gd name="connsiteY125" fmla="*/ 1519474 h 6858000"/>
              <a:gd name="connsiteX126" fmla="*/ 251469 w 1508539"/>
              <a:gd name="connsiteY126" fmla="*/ 1477995 h 6858000"/>
              <a:gd name="connsiteX127" fmla="*/ 237554 w 1508539"/>
              <a:gd name="connsiteY127" fmla="*/ 1373769 h 6858000"/>
              <a:gd name="connsiteX128" fmla="*/ 245861 w 1508539"/>
              <a:gd name="connsiteY128" fmla="*/ 1307086 h 6858000"/>
              <a:gd name="connsiteX129" fmla="*/ 247049 w 1508539"/>
              <a:gd name="connsiteY129" fmla="*/ 1189033 h 6858000"/>
              <a:gd name="connsiteX130" fmla="*/ 251734 w 1508539"/>
              <a:gd name="connsiteY130" fmla="*/ 1168288 h 6858000"/>
              <a:gd name="connsiteX131" fmla="*/ 244016 w 1508539"/>
              <a:gd name="connsiteY131" fmla="*/ 1142577 h 6858000"/>
              <a:gd name="connsiteX132" fmla="*/ 233322 w 1508539"/>
              <a:gd name="connsiteY132" fmla="*/ 1088484 h 6858000"/>
              <a:gd name="connsiteX133" fmla="*/ 222058 w 1508539"/>
              <a:gd name="connsiteY133" fmla="*/ 1016103 h 6858000"/>
              <a:gd name="connsiteX134" fmla="*/ 223514 w 1508539"/>
              <a:gd name="connsiteY134" fmla="*/ 932283 h 6858000"/>
              <a:gd name="connsiteX135" fmla="*/ 225750 w 1508539"/>
              <a:gd name="connsiteY135" fmla="*/ 915925 h 6858000"/>
              <a:gd name="connsiteX136" fmla="*/ 218379 w 1508539"/>
              <a:gd name="connsiteY136" fmla="*/ 896999 h 6858000"/>
              <a:gd name="connsiteX137" fmla="*/ 187787 w 1508539"/>
              <a:gd name="connsiteY137" fmla="*/ 821517 h 6858000"/>
              <a:gd name="connsiteX138" fmla="*/ 166737 w 1508539"/>
              <a:gd name="connsiteY138" fmla="*/ 751353 h 6858000"/>
              <a:gd name="connsiteX139" fmla="*/ 166295 w 1508539"/>
              <a:gd name="connsiteY139" fmla="*/ 721230 h 6858000"/>
              <a:gd name="connsiteX140" fmla="*/ 151966 w 1508539"/>
              <a:gd name="connsiteY140" fmla="*/ 681659 h 6858000"/>
              <a:gd name="connsiteX141" fmla="*/ 137385 w 1508539"/>
              <a:gd name="connsiteY141" fmla="*/ 635218 h 6858000"/>
              <a:gd name="connsiteX142" fmla="*/ 142396 w 1508539"/>
              <a:gd name="connsiteY142" fmla="*/ 613763 h 6858000"/>
              <a:gd name="connsiteX143" fmla="*/ 128338 w 1508539"/>
              <a:gd name="connsiteY143" fmla="*/ 598582 h 6858000"/>
              <a:gd name="connsiteX144" fmla="*/ 128019 w 1508539"/>
              <a:gd name="connsiteY144" fmla="*/ 576846 h 6858000"/>
              <a:gd name="connsiteX145" fmla="*/ 107645 w 1508539"/>
              <a:gd name="connsiteY145" fmla="*/ 530055 h 6858000"/>
              <a:gd name="connsiteX146" fmla="*/ 98081 w 1508539"/>
              <a:gd name="connsiteY146" fmla="*/ 448559 h 6858000"/>
              <a:gd name="connsiteX147" fmla="*/ 104503 w 1508539"/>
              <a:gd name="connsiteY147" fmla="*/ 441529 h 6858000"/>
              <a:gd name="connsiteX148" fmla="*/ 103724 w 1508539"/>
              <a:gd name="connsiteY148" fmla="*/ 428927 h 6858000"/>
              <a:gd name="connsiteX149" fmla="*/ 90191 w 1508539"/>
              <a:gd name="connsiteY149" fmla="*/ 404917 h 6858000"/>
              <a:gd name="connsiteX150" fmla="*/ 70148 w 1508539"/>
              <a:gd name="connsiteY150" fmla="*/ 367211 h 6858000"/>
              <a:gd name="connsiteX151" fmla="*/ 36452 w 1508539"/>
              <a:gd name="connsiteY151" fmla="*/ 268519 h 6858000"/>
              <a:gd name="connsiteX152" fmla="*/ 23935 w 1508539"/>
              <a:gd name="connsiteY152" fmla="*/ 160886 h 6858000"/>
              <a:gd name="connsiteX153" fmla="*/ 19312 w 1508539"/>
              <a:gd name="connsiteY153" fmla="*/ 47336 h 6858000"/>
              <a:gd name="connsiteX154" fmla="*/ 0 w 1508539"/>
              <a:gd name="connsiteY154"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45934 w 1508539"/>
              <a:gd name="connsiteY63" fmla="*/ 4781211 h 6858000"/>
              <a:gd name="connsiteX64" fmla="*/ 654721 w 1508539"/>
              <a:gd name="connsiteY64" fmla="*/ 4761984 h 6858000"/>
              <a:gd name="connsiteX65" fmla="*/ 650769 w 1508539"/>
              <a:gd name="connsiteY65" fmla="*/ 4690749 h 6858000"/>
              <a:gd name="connsiteX66" fmla="*/ 646249 w 1508539"/>
              <a:gd name="connsiteY66" fmla="*/ 4584173 h 6858000"/>
              <a:gd name="connsiteX67" fmla="*/ 641332 w 1508539"/>
              <a:gd name="connsiteY67" fmla="*/ 4444346 h 6858000"/>
              <a:gd name="connsiteX68" fmla="*/ 637897 w 1508539"/>
              <a:gd name="connsiteY68" fmla="*/ 4375228 h 6858000"/>
              <a:gd name="connsiteX69" fmla="*/ 618550 w 1508539"/>
              <a:gd name="connsiteY69" fmla="*/ 4214165 h 6858000"/>
              <a:gd name="connsiteX70" fmla="*/ 622623 w 1508539"/>
              <a:gd name="connsiteY70" fmla="*/ 4090296 h 6858000"/>
              <a:gd name="connsiteX71" fmla="*/ 607879 w 1508539"/>
              <a:gd name="connsiteY71" fmla="*/ 4033999 h 6858000"/>
              <a:gd name="connsiteX72" fmla="*/ 609028 w 1508539"/>
              <a:gd name="connsiteY72" fmla="*/ 4031933 h 6858000"/>
              <a:gd name="connsiteX73" fmla="*/ 607604 w 1508539"/>
              <a:gd name="connsiteY73" fmla="*/ 4013953 h 6858000"/>
              <a:gd name="connsiteX74" fmla="*/ 593899 w 1508539"/>
              <a:gd name="connsiteY74" fmla="*/ 3974753 h 6858000"/>
              <a:gd name="connsiteX75" fmla="*/ 595497 w 1508539"/>
              <a:gd name="connsiteY75" fmla="*/ 3969950 h 6858000"/>
              <a:gd name="connsiteX76" fmla="*/ 588919 w 1508539"/>
              <a:gd name="connsiteY76" fmla="*/ 3933779 h 6858000"/>
              <a:gd name="connsiteX77" fmla="*/ 590250 w 1508539"/>
              <a:gd name="connsiteY77" fmla="*/ 3933093 h 6858000"/>
              <a:gd name="connsiteX78" fmla="*/ 594604 w 1508539"/>
              <a:gd name="connsiteY78" fmla="*/ 3922082 h 6858000"/>
              <a:gd name="connsiteX79" fmla="*/ 599682 w 1508539"/>
              <a:gd name="connsiteY79" fmla="*/ 3901461 h 6858000"/>
              <a:gd name="connsiteX80" fmla="*/ 622276 w 1508539"/>
              <a:gd name="connsiteY80" fmla="*/ 3813873 h 6858000"/>
              <a:gd name="connsiteX81" fmla="*/ 621701 w 1508539"/>
              <a:gd name="connsiteY81" fmla="*/ 3806161 h 6858000"/>
              <a:gd name="connsiteX82" fmla="*/ 622008 w 1508539"/>
              <a:gd name="connsiteY82" fmla="*/ 3805957 h 6858000"/>
              <a:gd name="connsiteX83" fmla="*/ 622035 w 1508539"/>
              <a:gd name="connsiteY83" fmla="*/ 3797724 h 6858000"/>
              <a:gd name="connsiteX84" fmla="*/ 620650 w 1508539"/>
              <a:gd name="connsiteY84" fmla="*/ 3792098 h 6858000"/>
              <a:gd name="connsiteX85" fmla="*/ 619534 w 1508539"/>
              <a:gd name="connsiteY85" fmla="*/ 3777135 h 6858000"/>
              <a:gd name="connsiteX86" fmla="*/ 621267 w 1508539"/>
              <a:gd name="connsiteY86" fmla="*/ 3771656 h 6858000"/>
              <a:gd name="connsiteX87" fmla="*/ 625010 w 1508539"/>
              <a:gd name="connsiteY87" fmla="*/ 3769007 h 6858000"/>
              <a:gd name="connsiteX88" fmla="*/ 624476 w 1508539"/>
              <a:gd name="connsiteY88" fmla="*/ 3767709 h 6858000"/>
              <a:gd name="connsiteX89" fmla="*/ 633172 w 1508539"/>
              <a:gd name="connsiteY89" fmla="*/ 3738082 h 6858000"/>
              <a:gd name="connsiteX90" fmla="*/ 640518 w 1508539"/>
              <a:gd name="connsiteY90" fmla="*/ 3673397 h 6858000"/>
              <a:gd name="connsiteX91" fmla="*/ 639814 w 1508539"/>
              <a:gd name="connsiteY91" fmla="*/ 3637109 h 6858000"/>
              <a:gd name="connsiteX92" fmla="*/ 643257 w 1508539"/>
              <a:gd name="connsiteY92" fmla="*/ 3536883 h 6858000"/>
              <a:gd name="connsiteX93" fmla="*/ 650795 w 1508539"/>
              <a:gd name="connsiteY93" fmla="*/ 3435652 h 6858000"/>
              <a:gd name="connsiteX94" fmla="*/ 652466 w 1508539"/>
              <a:gd name="connsiteY94" fmla="*/ 3307769 h 6858000"/>
              <a:gd name="connsiteX95" fmla="*/ 670029 w 1508539"/>
              <a:gd name="connsiteY95" fmla="*/ 3250522 h 6858000"/>
              <a:gd name="connsiteX96" fmla="*/ 670454 w 1508539"/>
              <a:gd name="connsiteY96" fmla="*/ 3229163 h 6858000"/>
              <a:gd name="connsiteX97" fmla="*/ 672277 w 1508539"/>
              <a:gd name="connsiteY97" fmla="*/ 3217217 h 6858000"/>
              <a:gd name="connsiteX98" fmla="*/ 659112 w 1508539"/>
              <a:gd name="connsiteY98" fmla="*/ 3183755 h 6858000"/>
              <a:gd name="connsiteX99" fmla="*/ 659613 w 1508539"/>
              <a:gd name="connsiteY99" fmla="*/ 3178642 h 6858000"/>
              <a:gd name="connsiteX100" fmla="*/ 647213 w 1508539"/>
              <a:gd name="connsiteY100" fmla="*/ 3158586 h 6858000"/>
              <a:gd name="connsiteX101" fmla="*/ 632398 w 1508539"/>
              <a:gd name="connsiteY101" fmla="*/ 3129034 h 6858000"/>
              <a:gd name="connsiteX102" fmla="*/ 633063 w 1508539"/>
              <a:gd name="connsiteY102" fmla="*/ 3126682 h 6858000"/>
              <a:gd name="connsiteX103" fmla="*/ 623931 w 1508539"/>
              <a:gd name="connsiteY103" fmla="*/ 3114519 h 6858000"/>
              <a:gd name="connsiteX104" fmla="*/ 610540 w 1508539"/>
              <a:gd name="connsiteY104" fmla="*/ 3106272 h 6858000"/>
              <a:gd name="connsiteX105" fmla="*/ 583270 w 1508539"/>
              <a:gd name="connsiteY105" fmla="*/ 2958185 h 6858000"/>
              <a:gd name="connsiteX106" fmla="*/ 525884 w 1508539"/>
              <a:gd name="connsiteY106" fmla="*/ 2762989 h 6858000"/>
              <a:gd name="connsiteX107" fmla="*/ 474802 w 1508539"/>
              <a:gd name="connsiteY107" fmla="*/ 2554718 h 6858000"/>
              <a:gd name="connsiteX108" fmla="*/ 454896 w 1508539"/>
              <a:gd name="connsiteY108" fmla="*/ 2485734 h 6858000"/>
              <a:gd name="connsiteX109" fmla="*/ 445619 w 1508539"/>
              <a:gd name="connsiteY109" fmla="*/ 2447068 h 6858000"/>
              <a:gd name="connsiteX110" fmla="*/ 432580 w 1508539"/>
              <a:gd name="connsiteY110" fmla="*/ 2425819 h 6858000"/>
              <a:gd name="connsiteX111" fmla="*/ 438579 w 1508539"/>
              <a:gd name="connsiteY111" fmla="*/ 2402874 h 6858000"/>
              <a:gd name="connsiteX112" fmla="*/ 441191 w 1508539"/>
              <a:gd name="connsiteY112" fmla="*/ 2381443 h 6858000"/>
              <a:gd name="connsiteX113" fmla="*/ 417520 w 1508539"/>
              <a:gd name="connsiteY113" fmla="*/ 2261920 h 6858000"/>
              <a:gd name="connsiteX114" fmla="*/ 407407 w 1508539"/>
              <a:gd name="connsiteY114" fmla="*/ 2195378 h 6858000"/>
              <a:gd name="connsiteX115" fmla="*/ 391624 w 1508539"/>
              <a:gd name="connsiteY115" fmla="*/ 2155135 h 6858000"/>
              <a:gd name="connsiteX116" fmla="*/ 389082 w 1508539"/>
              <a:gd name="connsiteY116" fmla="*/ 2118008 h 6858000"/>
              <a:gd name="connsiteX117" fmla="*/ 390075 w 1508539"/>
              <a:gd name="connsiteY117" fmla="*/ 2050531 h 6858000"/>
              <a:gd name="connsiteX118" fmla="*/ 381881 w 1508539"/>
              <a:gd name="connsiteY118" fmla="*/ 1963269 h 6858000"/>
              <a:gd name="connsiteX119" fmla="*/ 363059 w 1508539"/>
              <a:gd name="connsiteY119" fmla="*/ 1906352 h 6858000"/>
              <a:gd name="connsiteX120" fmla="*/ 339616 w 1508539"/>
              <a:gd name="connsiteY120" fmla="*/ 1861531 h 6858000"/>
              <a:gd name="connsiteX121" fmla="*/ 293415 w 1508539"/>
              <a:gd name="connsiteY121" fmla="*/ 1732919 h 6858000"/>
              <a:gd name="connsiteX122" fmla="*/ 265726 w 1508539"/>
              <a:gd name="connsiteY122" fmla="*/ 1663540 h 6858000"/>
              <a:gd name="connsiteX123" fmla="*/ 264852 w 1508539"/>
              <a:gd name="connsiteY123" fmla="*/ 1615777 h 6858000"/>
              <a:gd name="connsiteX124" fmla="*/ 245647 w 1508539"/>
              <a:gd name="connsiteY124" fmla="*/ 1563678 h 6858000"/>
              <a:gd name="connsiteX125" fmla="*/ 258727 w 1508539"/>
              <a:gd name="connsiteY125" fmla="*/ 1519474 h 6858000"/>
              <a:gd name="connsiteX126" fmla="*/ 251469 w 1508539"/>
              <a:gd name="connsiteY126" fmla="*/ 1477995 h 6858000"/>
              <a:gd name="connsiteX127" fmla="*/ 237554 w 1508539"/>
              <a:gd name="connsiteY127" fmla="*/ 1373769 h 6858000"/>
              <a:gd name="connsiteX128" fmla="*/ 245861 w 1508539"/>
              <a:gd name="connsiteY128" fmla="*/ 1307086 h 6858000"/>
              <a:gd name="connsiteX129" fmla="*/ 247049 w 1508539"/>
              <a:gd name="connsiteY129" fmla="*/ 1189033 h 6858000"/>
              <a:gd name="connsiteX130" fmla="*/ 251734 w 1508539"/>
              <a:gd name="connsiteY130" fmla="*/ 1168288 h 6858000"/>
              <a:gd name="connsiteX131" fmla="*/ 244016 w 1508539"/>
              <a:gd name="connsiteY131" fmla="*/ 1142577 h 6858000"/>
              <a:gd name="connsiteX132" fmla="*/ 233322 w 1508539"/>
              <a:gd name="connsiteY132" fmla="*/ 1088484 h 6858000"/>
              <a:gd name="connsiteX133" fmla="*/ 222058 w 1508539"/>
              <a:gd name="connsiteY133" fmla="*/ 1016103 h 6858000"/>
              <a:gd name="connsiteX134" fmla="*/ 223514 w 1508539"/>
              <a:gd name="connsiteY134" fmla="*/ 932283 h 6858000"/>
              <a:gd name="connsiteX135" fmla="*/ 225750 w 1508539"/>
              <a:gd name="connsiteY135" fmla="*/ 915925 h 6858000"/>
              <a:gd name="connsiteX136" fmla="*/ 218379 w 1508539"/>
              <a:gd name="connsiteY136" fmla="*/ 896999 h 6858000"/>
              <a:gd name="connsiteX137" fmla="*/ 187787 w 1508539"/>
              <a:gd name="connsiteY137" fmla="*/ 821517 h 6858000"/>
              <a:gd name="connsiteX138" fmla="*/ 166737 w 1508539"/>
              <a:gd name="connsiteY138" fmla="*/ 751353 h 6858000"/>
              <a:gd name="connsiteX139" fmla="*/ 166295 w 1508539"/>
              <a:gd name="connsiteY139" fmla="*/ 721230 h 6858000"/>
              <a:gd name="connsiteX140" fmla="*/ 151966 w 1508539"/>
              <a:gd name="connsiteY140" fmla="*/ 681659 h 6858000"/>
              <a:gd name="connsiteX141" fmla="*/ 137385 w 1508539"/>
              <a:gd name="connsiteY141" fmla="*/ 635218 h 6858000"/>
              <a:gd name="connsiteX142" fmla="*/ 142396 w 1508539"/>
              <a:gd name="connsiteY142" fmla="*/ 613763 h 6858000"/>
              <a:gd name="connsiteX143" fmla="*/ 128338 w 1508539"/>
              <a:gd name="connsiteY143" fmla="*/ 598582 h 6858000"/>
              <a:gd name="connsiteX144" fmla="*/ 128019 w 1508539"/>
              <a:gd name="connsiteY144" fmla="*/ 576846 h 6858000"/>
              <a:gd name="connsiteX145" fmla="*/ 107645 w 1508539"/>
              <a:gd name="connsiteY145" fmla="*/ 530055 h 6858000"/>
              <a:gd name="connsiteX146" fmla="*/ 98081 w 1508539"/>
              <a:gd name="connsiteY146" fmla="*/ 448559 h 6858000"/>
              <a:gd name="connsiteX147" fmla="*/ 104503 w 1508539"/>
              <a:gd name="connsiteY147" fmla="*/ 441529 h 6858000"/>
              <a:gd name="connsiteX148" fmla="*/ 90191 w 1508539"/>
              <a:gd name="connsiteY148" fmla="*/ 404917 h 6858000"/>
              <a:gd name="connsiteX149" fmla="*/ 70148 w 1508539"/>
              <a:gd name="connsiteY149" fmla="*/ 367211 h 6858000"/>
              <a:gd name="connsiteX150" fmla="*/ 36452 w 1508539"/>
              <a:gd name="connsiteY150" fmla="*/ 268519 h 6858000"/>
              <a:gd name="connsiteX151" fmla="*/ 23935 w 1508539"/>
              <a:gd name="connsiteY151" fmla="*/ 160886 h 6858000"/>
              <a:gd name="connsiteX152" fmla="*/ 19312 w 1508539"/>
              <a:gd name="connsiteY152" fmla="*/ 47336 h 6858000"/>
              <a:gd name="connsiteX153" fmla="*/ 0 w 1508539"/>
              <a:gd name="connsiteY153"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45934 w 1508539"/>
              <a:gd name="connsiteY63" fmla="*/ 4781211 h 6858000"/>
              <a:gd name="connsiteX64" fmla="*/ 654721 w 1508539"/>
              <a:gd name="connsiteY64" fmla="*/ 4761984 h 6858000"/>
              <a:gd name="connsiteX65" fmla="*/ 650769 w 1508539"/>
              <a:gd name="connsiteY65" fmla="*/ 4690749 h 6858000"/>
              <a:gd name="connsiteX66" fmla="*/ 646249 w 1508539"/>
              <a:gd name="connsiteY66" fmla="*/ 4584173 h 6858000"/>
              <a:gd name="connsiteX67" fmla="*/ 641332 w 1508539"/>
              <a:gd name="connsiteY67" fmla="*/ 4444346 h 6858000"/>
              <a:gd name="connsiteX68" fmla="*/ 637897 w 1508539"/>
              <a:gd name="connsiteY68" fmla="*/ 4375228 h 6858000"/>
              <a:gd name="connsiteX69" fmla="*/ 618550 w 1508539"/>
              <a:gd name="connsiteY69" fmla="*/ 4214165 h 6858000"/>
              <a:gd name="connsiteX70" fmla="*/ 622623 w 1508539"/>
              <a:gd name="connsiteY70" fmla="*/ 4090296 h 6858000"/>
              <a:gd name="connsiteX71" fmla="*/ 607879 w 1508539"/>
              <a:gd name="connsiteY71" fmla="*/ 4033999 h 6858000"/>
              <a:gd name="connsiteX72" fmla="*/ 609028 w 1508539"/>
              <a:gd name="connsiteY72" fmla="*/ 4031933 h 6858000"/>
              <a:gd name="connsiteX73" fmla="*/ 607604 w 1508539"/>
              <a:gd name="connsiteY73" fmla="*/ 4013953 h 6858000"/>
              <a:gd name="connsiteX74" fmla="*/ 593899 w 1508539"/>
              <a:gd name="connsiteY74" fmla="*/ 3974753 h 6858000"/>
              <a:gd name="connsiteX75" fmla="*/ 595497 w 1508539"/>
              <a:gd name="connsiteY75" fmla="*/ 3969950 h 6858000"/>
              <a:gd name="connsiteX76" fmla="*/ 588919 w 1508539"/>
              <a:gd name="connsiteY76" fmla="*/ 3933779 h 6858000"/>
              <a:gd name="connsiteX77" fmla="*/ 590250 w 1508539"/>
              <a:gd name="connsiteY77" fmla="*/ 3933093 h 6858000"/>
              <a:gd name="connsiteX78" fmla="*/ 594604 w 1508539"/>
              <a:gd name="connsiteY78" fmla="*/ 3922082 h 6858000"/>
              <a:gd name="connsiteX79" fmla="*/ 599682 w 1508539"/>
              <a:gd name="connsiteY79" fmla="*/ 3901461 h 6858000"/>
              <a:gd name="connsiteX80" fmla="*/ 622276 w 1508539"/>
              <a:gd name="connsiteY80" fmla="*/ 3813873 h 6858000"/>
              <a:gd name="connsiteX81" fmla="*/ 621701 w 1508539"/>
              <a:gd name="connsiteY81" fmla="*/ 3806161 h 6858000"/>
              <a:gd name="connsiteX82" fmla="*/ 622008 w 1508539"/>
              <a:gd name="connsiteY82" fmla="*/ 3805957 h 6858000"/>
              <a:gd name="connsiteX83" fmla="*/ 622035 w 1508539"/>
              <a:gd name="connsiteY83" fmla="*/ 3797724 h 6858000"/>
              <a:gd name="connsiteX84" fmla="*/ 620650 w 1508539"/>
              <a:gd name="connsiteY84" fmla="*/ 3792098 h 6858000"/>
              <a:gd name="connsiteX85" fmla="*/ 619534 w 1508539"/>
              <a:gd name="connsiteY85" fmla="*/ 3777135 h 6858000"/>
              <a:gd name="connsiteX86" fmla="*/ 621267 w 1508539"/>
              <a:gd name="connsiteY86" fmla="*/ 3771656 h 6858000"/>
              <a:gd name="connsiteX87" fmla="*/ 625010 w 1508539"/>
              <a:gd name="connsiteY87" fmla="*/ 3769007 h 6858000"/>
              <a:gd name="connsiteX88" fmla="*/ 624476 w 1508539"/>
              <a:gd name="connsiteY88" fmla="*/ 3767709 h 6858000"/>
              <a:gd name="connsiteX89" fmla="*/ 633172 w 1508539"/>
              <a:gd name="connsiteY89" fmla="*/ 3738082 h 6858000"/>
              <a:gd name="connsiteX90" fmla="*/ 640518 w 1508539"/>
              <a:gd name="connsiteY90" fmla="*/ 3673397 h 6858000"/>
              <a:gd name="connsiteX91" fmla="*/ 639814 w 1508539"/>
              <a:gd name="connsiteY91" fmla="*/ 3637109 h 6858000"/>
              <a:gd name="connsiteX92" fmla="*/ 643257 w 1508539"/>
              <a:gd name="connsiteY92" fmla="*/ 3536883 h 6858000"/>
              <a:gd name="connsiteX93" fmla="*/ 650795 w 1508539"/>
              <a:gd name="connsiteY93" fmla="*/ 3435652 h 6858000"/>
              <a:gd name="connsiteX94" fmla="*/ 652466 w 1508539"/>
              <a:gd name="connsiteY94" fmla="*/ 3307769 h 6858000"/>
              <a:gd name="connsiteX95" fmla="*/ 670029 w 1508539"/>
              <a:gd name="connsiteY95" fmla="*/ 3250522 h 6858000"/>
              <a:gd name="connsiteX96" fmla="*/ 670454 w 1508539"/>
              <a:gd name="connsiteY96" fmla="*/ 3229163 h 6858000"/>
              <a:gd name="connsiteX97" fmla="*/ 672277 w 1508539"/>
              <a:gd name="connsiteY97" fmla="*/ 3217217 h 6858000"/>
              <a:gd name="connsiteX98" fmla="*/ 659112 w 1508539"/>
              <a:gd name="connsiteY98" fmla="*/ 3183755 h 6858000"/>
              <a:gd name="connsiteX99" fmla="*/ 659613 w 1508539"/>
              <a:gd name="connsiteY99" fmla="*/ 3178642 h 6858000"/>
              <a:gd name="connsiteX100" fmla="*/ 647213 w 1508539"/>
              <a:gd name="connsiteY100" fmla="*/ 3158586 h 6858000"/>
              <a:gd name="connsiteX101" fmla="*/ 632398 w 1508539"/>
              <a:gd name="connsiteY101" fmla="*/ 3129034 h 6858000"/>
              <a:gd name="connsiteX102" fmla="*/ 633063 w 1508539"/>
              <a:gd name="connsiteY102" fmla="*/ 3126682 h 6858000"/>
              <a:gd name="connsiteX103" fmla="*/ 623931 w 1508539"/>
              <a:gd name="connsiteY103" fmla="*/ 3114519 h 6858000"/>
              <a:gd name="connsiteX104" fmla="*/ 610540 w 1508539"/>
              <a:gd name="connsiteY104" fmla="*/ 3106272 h 6858000"/>
              <a:gd name="connsiteX105" fmla="*/ 583270 w 1508539"/>
              <a:gd name="connsiteY105" fmla="*/ 2958185 h 6858000"/>
              <a:gd name="connsiteX106" fmla="*/ 525884 w 1508539"/>
              <a:gd name="connsiteY106" fmla="*/ 2762989 h 6858000"/>
              <a:gd name="connsiteX107" fmla="*/ 474802 w 1508539"/>
              <a:gd name="connsiteY107" fmla="*/ 2554718 h 6858000"/>
              <a:gd name="connsiteX108" fmla="*/ 454896 w 1508539"/>
              <a:gd name="connsiteY108" fmla="*/ 2485734 h 6858000"/>
              <a:gd name="connsiteX109" fmla="*/ 445619 w 1508539"/>
              <a:gd name="connsiteY109" fmla="*/ 2447068 h 6858000"/>
              <a:gd name="connsiteX110" fmla="*/ 432580 w 1508539"/>
              <a:gd name="connsiteY110" fmla="*/ 2425819 h 6858000"/>
              <a:gd name="connsiteX111" fmla="*/ 438579 w 1508539"/>
              <a:gd name="connsiteY111" fmla="*/ 2402874 h 6858000"/>
              <a:gd name="connsiteX112" fmla="*/ 441191 w 1508539"/>
              <a:gd name="connsiteY112" fmla="*/ 2381443 h 6858000"/>
              <a:gd name="connsiteX113" fmla="*/ 417520 w 1508539"/>
              <a:gd name="connsiteY113" fmla="*/ 2261920 h 6858000"/>
              <a:gd name="connsiteX114" fmla="*/ 407407 w 1508539"/>
              <a:gd name="connsiteY114" fmla="*/ 2195378 h 6858000"/>
              <a:gd name="connsiteX115" fmla="*/ 391624 w 1508539"/>
              <a:gd name="connsiteY115" fmla="*/ 2155135 h 6858000"/>
              <a:gd name="connsiteX116" fmla="*/ 389082 w 1508539"/>
              <a:gd name="connsiteY116" fmla="*/ 2118008 h 6858000"/>
              <a:gd name="connsiteX117" fmla="*/ 390075 w 1508539"/>
              <a:gd name="connsiteY117" fmla="*/ 2050531 h 6858000"/>
              <a:gd name="connsiteX118" fmla="*/ 381881 w 1508539"/>
              <a:gd name="connsiteY118" fmla="*/ 1963269 h 6858000"/>
              <a:gd name="connsiteX119" fmla="*/ 363059 w 1508539"/>
              <a:gd name="connsiteY119" fmla="*/ 1906352 h 6858000"/>
              <a:gd name="connsiteX120" fmla="*/ 339616 w 1508539"/>
              <a:gd name="connsiteY120" fmla="*/ 1861531 h 6858000"/>
              <a:gd name="connsiteX121" fmla="*/ 293415 w 1508539"/>
              <a:gd name="connsiteY121" fmla="*/ 1732919 h 6858000"/>
              <a:gd name="connsiteX122" fmla="*/ 265726 w 1508539"/>
              <a:gd name="connsiteY122" fmla="*/ 1663540 h 6858000"/>
              <a:gd name="connsiteX123" fmla="*/ 264852 w 1508539"/>
              <a:gd name="connsiteY123" fmla="*/ 1615777 h 6858000"/>
              <a:gd name="connsiteX124" fmla="*/ 245647 w 1508539"/>
              <a:gd name="connsiteY124" fmla="*/ 1563678 h 6858000"/>
              <a:gd name="connsiteX125" fmla="*/ 258727 w 1508539"/>
              <a:gd name="connsiteY125" fmla="*/ 1519474 h 6858000"/>
              <a:gd name="connsiteX126" fmla="*/ 251469 w 1508539"/>
              <a:gd name="connsiteY126" fmla="*/ 1477995 h 6858000"/>
              <a:gd name="connsiteX127" fmla="*/ 237554 w 1508539"/>
              <a:gd name="connsiteY127" fmla="*/ 1373769 h 6858000"/>
              <a:gd name="connsiteX128" fmla="*/ 245861 w 1508539"/>
              <a:gd name="connsiteY128" fmla="*/ 1307086 h 6858000"/>
              <a:gd name="connsiteX129" fmla="*/ 247049 w 1508539"/>
              <a:gd name="connsiteY129" fmla="*/ 1189033 h 6858000"/>
              <a:gd name="connsiteX130" fmla="*/ 251734 w 1508539"/>
              <a:gd name="connsiteY130" fmla="*/ 1168288 h 6858000"/>
              <a:gd name="connsiteX131" fmla="*/ 244016 w 1508539"/>
              <a:gd name="connsiteY131" fmla="*/ 1142577 h 6858000"/>
              <a:gd name="connsiteX132" fmla="*/ 233322 w 1508539"/>
              <a:gd name="connsiteY132" fmla="*/ 1088484 h 6858000"/>
              <a:gd name="connsiteX133" fmla="*/ 222058 w 1508539"/>
              <a:gd name="connsiteY133" fmla="*/ 1016103 h 6858000"/>
              <a:gd name="connsiteX134" fmla="*/ 223514 w 1508539"/>
              <a:gd name="connsiteY134" fmla="*/ 932283 h 6858000"/>
              <a:gd name="connsiteX135" fmla="*/ 225750 w 1508539"/>
              <a:gd name="connsiteY135" fmla="*/ 915925 h 6858000"/>
              <a:gd name="connsiteX136" fmla="*/ 218379 w 1508539"/>
              <a:gd name="connsiteY136" fmla="*/ 896999 h 6858000"/>
              <a:gd name="connsiteX137" fmla="*/ 187787 w 1508539"/>
              <a:gd name="connsiteY137" fmla="*/ 821517 h 6858000"/>
              <a:gd name="connsiteX138" fmla="*/ 166737 w 1508539"/>
              <a:gd name="connsiteY138" fmla="*/ 751353 h 6858000"/>
              <a:gd name="connsiteX139" fmla="*/ 166295 w 1508539"/>
              <a:gd name="connsiteY139" fmla="*/ 721230 h 6858000"/>
              <a:gd name="connsiteX140" fmla="*/ 151966 w 1508539"/>
              <a:gd name="connsiteY140" fmla="*/ 681659 h 6858000"/>
              <a:gd name="connsiteX141" fmla="*/ 137385 w 1508539"/>
              <a:gd name="connsiteY141" fmla="*/ 635218 h 6858000"/>
              <a:gd name="connsiteX142" fmla="*/ 142396 w 1508539"/>
              <a:gd name="connsiteY142" fmla="*/ 613763 h 6858000"/>
              <a:gd name="connsiteX143" fmla="*/ 128338 w 1508539"/>
              <a:gd name="connsiteY143" fmla="*/ 598582 h 6858000"/>
              <a:gd name="connsiteX144" fmla="*/ 128019 w 1508539"/>
              <a:gd name="connsiteY144" fmla="*/ 576846 h 6858000"/>
              <a:gd name="connsiteX145" fmla="*/ 107645 w 1508539"/>
              <a:gd name="connsiteY145" fmla="*/ 530055 h 6858000"/>
              <a:gd name="connsiteX146" fmla="*/ 98081 w 1508539"/>
              <a:gd name="connsiteY146" fmla="*/ 448559 h 6858000"/>
              <a:gd name="connsiteX147" fmla="*/ 89816 w 1508539"/>
              <a:gd name="connsiteY147" fmla="*/ 424699 h 6858000"/>
              <a:gd name="connsiteX148" fmla="*/ 90191 w 1508539"/>
              <a:gd name="connsiteY148" fmla="*/ 404917 h 6858000"/>
              <a:gd name="connsiteX149" fmla="*/ 70148 w 1508539"/>
              <a:gd name="connsiteY149" fmla="*/ 367211 h 6858000"/>
              <a:gd name="connsiteX150" fmla="*/ 36452 w 1508539"/>
              <a:gd name="connsiteY150" fmla="*/ 268519 h 6858000"/>
              <a:gd name="connsiteX151" fmla="*/ 23935 w 1508539"/>
              <a:gd name="connsiteY151" fmla="*/ 160886 h 6858000"/>
              <a:gd name="connsiteX152" fmla="*/ 19312 w 1508539"/>
              <a:gd name="connsiteY152" fmla="*/ 47336 h 6858000"/>
              <a:gd name="connsiteX153" fmla="*/ 0 w 1508539"/>
              <a:gd name="connsiteY153"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45934 w 1508539"/>
              <a:gd name="connsiteY63" fmla="*/ 4781211 h 6858000"/>
              <a:gd name="connsiteX64" fmla="*/ 654721 w 1508539"/>
              <a:gd name="connsiteY64" fmla="*/ 4761984 h 6858000"/>
              <a:gd name="connsiteX65" fmla="*/ 650769 w 1508539"/>
              <a:gd name="connsiteY65" fmla="*/ 4690749 h 6858000"/>
              <a:gd name="connsiteX66" fmla="*/ 646249 w 1508539"/>
              <a:gd name="connsiteY66" fmla="*/ 4584173 h 6858000"/>
              <a:gd name="connsiteX67" fmla="*/ 641332 w 1508539"/>
              <a:gd name="connsiteY67" fmla="*/ 4444346 h 6858000"/>
              <a:gd name="connsiteX68" fmla="*/ 637897 w 1508539"/>
              <a:gd name="connsiteY68" fmla="*/ 4375228 h 6858000"/>
              <a:gd name="connsiteX69" fmla="*/ 618550 w 1508539"/>
              <a:gd name="connsiteY69" fmla="*/ 4214165 h 6858000"/>
              <a:gd name="connsiteX70" fmla="*/ 622623 w 1508539"/>
              <a:gd name="connsiteY70" fmla="*/ 4090296 h 6858000"/>
              <a:gd name="connsiteX71" fmla="*/ 607879 w 1508539"/>
              <a:gd name="connsiteY71" fmla="*/ 4033999 h 6858000"/>
              <a:gd name="connsiteX72" fmla="*/ 609028 w 1508539"/>
              <a:gd name="connsiteY72" fmla="*/ 4031933 h 6858000"/>
              <a:gd name="connsiteX73" fmla="*/ 607604 w 1508539"/>
              <a:gd name="connsiteY73" fmla="*/ 4013953 h 6858000"/>
              <a:gd name="connsiteX74" fmla="*/ 593899 w 1508539"/>
              <a:gd name="connsiteY74" fmla="*/ 3974753 h 6858000"/>
              <a:gd name="connsiteX75" fmla="*/ 595497 w 1508539"/>
              <a:gd name="connsiteY75" fmla="*/ 3969950 h 6858000"/>
              <a:gd name="connsiteX76" fmla="*/ 588919 w 1508539"/>
              <a:gd name="connsiteY76" fmla="*/ 3933779 h 6858000"/>
              <a:gd name="connsiteX77" fmla="*/ 590250 w 1508539"/>
              <a:gd name="connsiteY77" fmla="*/ 3933093 h 6858000"/>
              <a:gd name="connsiteX78" fmla="*/ 594604 w 1508539"/>
              <a:gd name="connsiteY78" fmla="*/ 3922082 h 6858000"/>
              <a:gd name="connsiteX79" fmla="*/ 599682 w 1508539"/>
              <a:gd name="connsiteY79" fmla="*/ 3901461 h 6858000"/>
              <a:gd name="connsiteX80" fmla="*/ 622276 w 1508539"/>
              <a:gd name="connsiteY80" fmla="*/ 3813873 h 6858000"/>
              <a:gd name="connsiteX81" fmla="*/ 621701 w 1508539"/>
              <a:gd name="connsiteY81" fmla="*/ 3806161 h 6858000"/>
              <a:gd name="connsiteX82" fmla="*/ 622008 w 1508539"/>
              <a:gd name="connsiteY82" fmla="*/ 3805957 h 6858000"/>
              <a:gd name="connsiteX83" fmla="*/ 622035 w 1508539"/>
              <a:gd name="connsiteY83" fmla="*/ 3797724 h 6858000"/>
              <a:gd name="connsiteX84" fmla="*/ 620650 w 1508539"/>
              <a:gd name="connsiteY84" fmla="*/ 3792098 h 6858000"/>
              <a:gd name="connsiteX85" fmla="*/ 619534 w 1508539"/>
              <a:gd name="connsiteY85" fmla="*/ 3777135 h 6858000"/>
              <a:gd name="connsiteX86" fmla="*/ 621267 w 1508539"/>
              <a:gd name="connsiteY86" fmla="*/ 3771656 h 6858000"/>
              <a:gd name="connsiteX87" fmla="*/ 625010 w 1508539"/>
              <a:gd name="connsiteY87" fmla="*/ 3769007 h 6858000"/>
              <a:gd name="connsiteX88" fmla="*/ 624476 w 1508539"/>
              <a:gd name="connsiteY88" fmla="*/ 3767709 h 6858000"/>
              <a:gd name="connsiteX89" fmla="*/ 633172 w 1508539"/>
              <a:gd name="connsiteY89" fmla="*/ 3738082 h 6858000"/>
              <a:gd name="connsiteX90" fmla="*/ 640518 w 1508539"/>
              <a:gd name="connsiteY90" fmla="*/ 3673397 h 6858000"/>
              <a:gd name="connsiteX91" fmla="*/ 639814 w 1508539"/>
              <a:gd name="connsiteY91" fmla="*/ 3637109 h 6858000"/>
              <a:gd name="connsiteX92" fmla="*/ 643257 w 1508539"/>
              <a:gd name="connsiteY92" fmla="*/ 3536883 h 6858000"/>
              <a:gd name="connsiteX93" fmla="*/ 650795 w 1508539"/>
              <a:gd name="connsiteY93" fmla="*/ 3435652 h 6858000"/>
              <a:gd name="connsiteX94" fmla="*/ 652466 w 1508539"/>
              <a:gd name="connsiteY94" fmla="*/ 3307769 h 6858000"/>
              <a:gd name="connsiteX95" fmla="*/ 670029 w 1508539"/>
              <a:gd name="connsiteY95" fmla="*/ 3250522 h 6858000"/>
              <a:gd name="connsiteX96" fmla="*/ 670454 w 1508539"/>
              <a:gd name="connsiteY96" fmla="*/ 3229163 h 6858000"/>
              <a:gd name="connsiteX97" fmla="*/ 672277 w 1508539"/>
              <a:gd name="connsiteY97" fmla="*/ 3217217 h 6858000"/>
              <a:gd name="connsiteX98" fmla="*/ 659112 w 1508539"/>
              <a:gd name="connsiteY98" fmla="*/ 3183755 h 6858000"/>
              <a:gd name="connsiteX99" fmla="*/ 659613 w 1508539"/>
              <a:gd name="connsiteY99" fmla="*/ 3178642 h 6858000"/>
              <a:gd name="connsiteX100" fmla="*/ 647213 w 1508539"/>
              <a:gd name="connsiteY100" fmla="*/ 3158586 h 6858000"/>
              <a:gd name="connsiteX101" fmla="*/ 632398 w 1508539"/>
              <a:gd name="connsiteY101" fmla="*/ 3129034 h 6858000"/>
              <a:gd name="connsiteX102" fmla="*/ 633063 w 1508539"/>
              <a:gd name="connsiteY102" fmla="*/ 3126682 h 6858000"/>
              <a:gd name="connsiteX103" fmla="*/ 623931 w 1508539"/>
              <a:gd name="connsiteY103" fmla="*/ 3114519 h 6858000"/>
              <a:gd name="connsiteX104" fmla="*/ 610540 w 1508539"/>
              <a:gd name="connsiteY104" fmla="*/ 3106272 h 6858000"/>
              <a:gd name="connsiteX105" fmla="*/ 583270 w 1508539"/>
              <a:gd name="connsiteY105" fmla="*/ 2958185 h 6858000"/>
              <a:gd name="connsiteX106" fmla="*/ 525884 w 1508539"/>
              <a:gd name="connsiteY106" fmla="*/ 2762989 h 6858000"/>
              <a:gd name="connsiteX107" fmla="*/ 474802 w 1508539"/>
              <a:gd name="connsiteY107" fmla="*/ 2554718 h 6858000"/>
              <a:gd name="connsiteX108" fmla="*/ 454896 w 1508539"/>
              <a:gd name="connsiteY108" fmla="*/ 2485734 h 6858000"/>
              <a:gd name="connsiteX109" fmla="*/ 445619 w 1508539"/>
              <a:gd name="connsiteY109" fmla="*/ 2447068 h 6858000"/>
              <a:gd name="connsiteX110" fmla="*/ 432580 w 1508539"/>
              <a:gd name="connsiteY110" fmla="*/ 2425819 h 6858000"/>
              <a:gd name="connsiteX111" fmla="*/ 438579 w 1508539"/>
              <a:gd name="connsiteY111" fmla="*/ 2402874 h 6858000"/>
              <a:gd name="connsiteX112" fmla="*/ 441191 w 1508539"/>
              <a:gd name="connsiteY112" fmla="*/ 2381443 h 6858000"/>
              <a:gd name="connsiteX113" fmla="*/ 417520 w 1508539"/>
              <a:gd name="connsiteY113" fmla="*/ 2261920 h 6858000"/>
              <a:gd name="connsiteX114" fmla="*/ 407407 w 1508539"/>
              <a:gd name="connsiteY114" fmla="*/ 2195378 h 6858000"/>
              <a:gd name="connsiteX115" fmla="*/ 391624 w 1508539"/>
              <a:gd name="connsiteY115" fmla="*/ 2155135 h 6858000"/>
              <a:gd name="connsiteX116" fmla="*/ 389082 w 1508539"/>
              <a:gd name="connsiteY116" fmla="*/ 2118008 h 6858000"/>
              <a:gd name="connsiteX117" fmla="*/ 390075 w 1508539"/>
              <a:gd name="connsiteY117" fmla="*/ 2050531 h 6858000"/>
              <a:gd name="connsiteX118" fmla="*/ 381881 w 1508539"/>
              <a:gd name="connsiteY118" fmla="*/ 1963269 h 6858000"/>
              <a:gd name="connsiteX119" fmla="*/ 363059 w 1508539"/>
              <a:gd name="connsiteY119" fmla="*/ 1906352 h 6858000"/>
              <a:gd name="connsiteX120" fmla="*/ 339616 w 1508539"/>
              <a:gd name="connsiteY120" fmla="*/ 1861531 h 6858000"/>
              <a:gd name="connsiteX121" fmla="*/ 293415 w 1508539"/>
              <a:gd name="connsiteY121" fmla="*/ 1732919 h 6858000"/>
              <a:gd name="connsiteX122" fmla="*/ 265726 w 1508539"/>
              <a:gd name="connsiteY122" fmla="*/ 1663540 h 6858000"/>
              <a:gd name="connsiteX123" fmla="*/ 264852 w 1508539"/>
              <a:gd name="connsiteY123" fmla="*/ 1615777 h 6858000"/>
              <a:gd name="connsiteX124" fmla="*/ 245647 w 1508539"/>
              <a:gd name="connsiteY124" fmla="*/ 1563678 h 6858000"/>
              <a:gd name="connsiteX125" fmla="*/ 258727 w 1508539"/>
              <a:gd name="connsiteY125" fmla="*/ 1519474 h 6858000"/>
              <a:gd name="connsiteX126" fmla="*/ 251469 w 1508539"/>
              <a:gd name="connsiteY126" fmla="*/ 1477995 h 6858000"/>
              <a:gd name="connsiteX127" fmla="*/ 237554 w 1508539"/>
              <a:gd name="connsiteY127" fmla="*/ 1373769 h 6858000"/>
              <a:gd name="connsiteX128" fmla="*/ 245861 w 1508539"/>
              <a:gd name="connsiteY128" fmla="*/ 1307086 h 6858000"/>
              <a:gd name="connsiteX129" fmla="*/ 247049 w 1508539"/>
              <a:gd name="connsiteY129" fmla="*/ 1189033 h 6858000"/>
              <a:gd name="connsiteX130" fmla="*/ 251734 w 1508539"/>
              <a:gd name="connsiteY130" fmla="*/ 1168288 h 6858000"/>
              <a:gd name="connsiteX131" fmla="*/ 244016 w 1508539"/>
              <a:gd name="connsiteY131" fmla="*/ 1142577 h 6858000"/>
              <a:gd name="connsiteX132" fmla="*/ 233322 w 1508539"/>
              <a:gd name="connsiteY132" fmla="*/ 1088484 h 6858000"/>
              <a:gd name="connsiteX133" fmla="*/ 222058 w 1508539"/>
              <a:gd name="connsiteY133" fmla="*/ 1016103 h 6858000"/>
              <a:gd name="connsiteX134" fmla="*/ 223514 w 1508539"/>
              <a:gd name="connsiteY134" fmla="*/ 932283 h 6858000"/>
              <a:gd name="connsiteX135" fmla="*/ 225750 w 1508539"/>
              <a:gd name="connsiteY135" fmla="*/ 915925 h 6858000"/>
              <a:gd name="connsiteX136" fmla="*/ 218379 w 1508539"/>
              <a:gd name="connsiteY136" fmla="*/ 896999 h 6858000"/>
              <a:gd name="connsiteX137" fmla="*/ 187787 w 1508539"/>
              <a:gd name="connsiteY137" fmla="*/ 821517 h 6858000"/>
              <a:gd name="connsiteX138" fmla="*/ 166737 w 1508539"/>
              <a:gd name="connsiteY138" fmla="*/ 751353 h 6858000"/>
              <a:gd name="connsiteX139" fmla="*/ 166295 w 1508539"/>
              <a:gd name="connsiteY139" fmla="*/ 721230 h 6858000"/>
              <a:gd name="connsiteX140" fmla="*/ 151966 w 1508539"/>
              <a:gd name="connsiteY140" fmla="*/ 681659 h 6858000"/>
              <a:gd name="connsiteX141" fmla="*/ 137385 w 1508539"/>
              <a:gd name="connsiteY141" fmla="*/ 635218 h 6858000"/>
              <a:gd name="connsiteX142" fmla="*/ 142396 w 1508539"/>
              <a:gd name="connsiteY142" fmla="*/ 613763 h 6858000"/>
              <a:gd name="connsiteX143" fmla="*/ 128338 w 1508539"/>
              <a:gd name="connsiteY143" fmla="*/ 598582 h 6858000"/>
              <a:gd name="connsiteX144" fmla="*/ 128019 w 1508539"/>
              <a:gd name="connsiteY144" fmla="*/ 576846 h 6858000"/>
              <a:gd name="connsiteX145" fmla="*/ 107645 w 1508539"/>
              <a:gd name="connsiteY145" fmla="*/ 530055 h 6858000"/>
              <a:gd name="connsiteX146" fmla="*/ 106893 w 1508539"/>
              <a:gd name="connsiteY146" fmla="*/ 465389 h 6858000"/>
              <a:gd name="connsiteX147" fmla="*/ 89816 w 1508539"/>
              <a:gd name="connsiteY147" fmla="*/ 424699 h 6858000"/>
              <a:gd name="connsiteX148" fmla="*/ 90191 w 1508539"/>
              <a:gd name="connsiteY148" fmla="*/ 404917 h 6858000"/>
              <a:gd name="connsiteX149" fmla="*/ 70148 w 1508539"/>
              <a:gd name="connsiteY149" fmla="*/ 367211 h 6858000"/>
              <a:gd name="connsiteX150" fmla="*/ 36452 w 1508539"/>
              <a:gd name="connsiteY150" fmla="*/ 268519 h 6858000"/>
              <a:gd name="connsiteX151" fmla="*/ 23935 w 1508539"/>
              <a:gd name="connsiteY151" fmla="*/ 160886 h 6858000"/>
              <a:gd name="connsiteX152" fmla="*/ 19312 w 1508539"/>
              <a:gd name="connsiteY152" fmla="*/ 47336 h 6858000"/>
              <a:gd name="connsiteX153" fmla="*/ 0 w 1508539"/>
              <a:gd name="connsiteY153"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54721 w 1508539"/>
              <a:gd name="connsiteY63" fmla="*/ 4761984 h 6858000"/>
              <a:gd name="connsiteX64" fmla="*/ 650769 w 1508539"/>
              <a:gd name="connsiteY64" fmla="*/ 4690749 h 6858000"/>
              <a:gd name="connsiteX65" fmla="*/ 646249 w 1508539"/>
              <a:gd name="connsiteY65" fmla="*/ 4584173 h 6858000"/>
              <a:gd name="connsiteX66" fmla="*/ 641332 w 1508539"/>
              <a:gd name="connsiteY66" fmla="*/ 4444346 h 6858000"/>
              <a:gd name="connsiteX67" fmla="*/ 637897 w 1508539"/>
              <a:gd name="connsiteY67" fmla="*/ 4375228 h 6858000"/>
              <a:gd name="connsiteX68" fmla="*/ 618550 w 1508539"/>
              <a:gd name="connsiteY68" fmla="*/ 4214165 h 6858000"/>
              <a:gd name="connsiteX69" fmla="*/ 622623 w 1508539"/>
              <a:gd name="connsiteY69" fmla="*/ 4090296 h 6858000"/>
              <a:gd name="connsiteX70" fmla="*/ 607879 w 1508539"/>
              <a:gd name="connsiteY70" fmla="*/ 4033999 h 6858000"/>
              <a:gd name="connsiteX71" fmla="*/ 609028 w 1508539"/>
              <a:gd name="connsiteY71" fmla="*/ 4031933 h 6858000"/>
              <a:gd name="connsiteX72" fmla="*/ 607604 w 1508539"/>
              <a:gd name="connsiteY72" fmla="*/ 4013953 h 6858000"/>
              <a:gd name="connsiteX73" fmla="*/ 593899 w 1508539"/>
              <a:gd name="connsiteY73" fmla="*/ 3974753 h 6858000"/>
              <a:gd name="connsiteX74" fmla="*/ 595497 w 1508539"/>
              <a:gd name="connsiteY74" fmla="*/ 3969950 h 6858000"/>
              <a:gd name="connsiteX75" fmla="*/ 588919 w 1508539"/>
              <a:gd name="connsiteY75" fmla="*/ 3933779 h 6858000"/>
              <a:gd name="connsiteX76" fmla="*/ 590250 w 1508539"/>
              <a:gd name="connsiteY76" fmla="*/ 3933093 h 6858000"/>
              <a:gd name="connsiteX77" fmla="*/ 594604 w 1508539"/>
              <a:gd name="connsiteY77" fmla="*/ 3922082 h 6858000"/>
              <a:gd name="connsiteX78" fmla="*/ 599682 w 1508539"/>
              <a:gd name="connsiteY78" fmla="*/ 3901461 h 6858000"/>
              <a:gd name="connsiteX79" fmla="*/ 622276 w 1508539"/>
              <a:gd name="connsiteY79" fmla="*/ 3813873 h 6858000"/>
              <a:gd name="connsiteX80" fmla="*/ 621701 w 1508539"/>
              <a:gd name="connsiteY80" fmla="*/ 3806161 h 6858000"/>
              <a:gd name="connsiteX81" fmla="*/ 622008 w 1508539"/>
              <a:gd name="connsiteY81" fmla="*/ 3805957 h 6858000"/>
              <a:gd name="connsiteX82" fmla="*/ 622035 w 1508539"/>
              <a:gd name="connsiteY82" fmla="*/ 3797724 h 6858000"/>
              <a:gd name="connsiteX83" fmla="*/ 620650 w 1508539"/>
              <a:gd name="connsiteY83" fmla="*/ 3792098 h 6858000"/>
              <a:gd name="connsiteX84" fmla="*/ 619534 w 1508539"/>
              <a:gd name="connsiteY84" fmla="*/ 3777135 h 6858000"/>
              <a:gd name="connsiteX85" fmla="*/ 621267 w 1508539"/>
              <a:gd name="connsiteY85" fmla="*/ 3771656 h 6858000"/>
              <a:gd name="connsiteX86" fmla="*/ 625010 w 1508539"/>
              <a:gd name="connsiteY86" fmla="*/ 3769007 h 6858000"/>
              <a:gd name="connsiteX87" fmla="*/ 624476 w 1508539"/>
              <a:gd name="connsiteY87" fmla="*/ 3767709 h 6858000"/>
              <a:gd name="connsiteX88" fmla="*/ 633172 w 1508539"/>
              <a:gd name="connsiteY88" fmla="*/ 3738082 h 6858000"/>
              <a:gd name="connsiteX89" fmla="*/ 640518 w 1508539"/>
              <a:gd name="connsiteY89" fmla="*/ 3673397 h 6858000"/>
              <a:gd name="connsiteX90" fmla="*/ 639814 w 1508539"/>
              <a:gd name="connsiteY90" fmla="*/ 3637109 h 6858000"/>
              <a:gd name="connsiteX91" fmla="*/ 643257 w 1508539"/>
              <a:gd name="connsiteY91" fmla="*/ 3536883 h 6858000"/>
              <a:gd name="connsiteX92" fmla="*/ 650795 w 1508539"/>
              <a:gd name="connsiteY92" fmla="*/ 3435652 h 6858000"/>
              <a:gd name="connsiteX93" fmla="*/ 652466 w 1508539"/>
              <a:gd name="connsiteY93" fmla="*/ 3307769 h 6858000"/>
              <a:gd name="connsiteX94" fmla="*/ 670029 w 1508539"/>
              <a:gd name="connsiteY94" fmla="*/ 3250522 h 6858000"/>
              <a:gd name="connsiteX95" fmla="*/ 670454 w 1508539"/>
              <a:gd name="connsiteY95" fmla="*/ 3229163 h 6858000"/>
              <a:gd name="connsiteX96" fmla="*/ 672277 w 1508539"/>
              <a:gd name="connsiteY96" fmla="*/ 3217217 h 6858000"/>
              <a:gd name="connsiteX97" fmla="*/ 659112 w 1508539"/>
              <a:gd name="connsiteY97" fmla="*/ 3183755 h 6858000"/>
              <a:gd name="connsiteX98" fmla="*/ 659613 w 1508539"/>
              <a:gd name="connsiteY98" fmla="*/ 3178642 h 6858000"/>
              <a:gd name="connsiteX99" fmla="*/ 647213 w 1508539"/>
              <a:gd name="connsiteY99" fmla="*/ 3158586 h 6858000"/>
              <a:gd name="connsiteX100" fmla="*/ 632398 w 1508539"/>
              <a:gd name="connsiteY100" fmla="*/ 3129034 h 6858000"/>
              <a:gd name="connsiteX101" fmla="*/ 633063 w 1508539"/>
              <a:gd name="connsiteY101" fmla="*/ 3126682 h 6858000"/>
              <a:gd name="connsiteX102" fmla="*/ 623931 w 1508539"/>
              <a:gd name="connsiteY102" fmla="*/ 3114519 h 6858000"/>
              <a:gd name="connsiteX103" fmla="*/ 610540 w 1508539"/>
              <a:gd name="connsiteY103" fmla="*/ 3106272 h 6858000"/>
              <a:gd name="connsiteX104" fmla="*/ 583270 w 1508539"/>
              <a:gd name="connsiteY104" fmla="*/ 2958185 h 6858000"/>
              <a:gd name="connsiteX105" fmla="*/ 525884 w 1508539"/>
              <a:gd name="connsiteY105" fmla="*/ 2762989 h 6858000"/>
              <a:gd name="connsiteX106" fmla="*/ 474802 w 1508539"/>
              <a:gd name="connsiteY106" fmla="*/ 2554718 h 6858000"/>
              <a:gd name="connsiteX107" fmla="*/ 454896 w 1508539"/>
              <a:gd name="connsiteY107" fmla="*/ 2485734 h 6858000"/>
              <a:gd name="connsiteX108" fmla="*/ 445619 w 1508539"/>
              <a:gd name="connsiteY108" fmla="*/ 2447068 h 6858000"/>
              <a:gd name="connsiteX109" fmla="*/ 432580 w 1508539"/>
              <a:gd name="connsiteY109" fmla="*/ 2425819 h 6858000"/>
              <a:gd name="connsiteX110" fmla="*/ 438579 w 1508539"/>
              <a:gd name="connsiteY110" fmla="*/ 2402874 h 6858000"/>
              <a:gd name="connsiteX111" fmla="*/ 441191 w 1508539"/>
              <a:gd name="connsiteY111" fmla="*/ 2381443 h 6858000"/>
              <a:gd name="connsiteX112" fmla="*/ 417520 w 1508539"/>
              <a:gd name="connsiteY112" fmla="*/ 2261920 h 6858000"/>
              <a:gd name="connsiteX113" fmla="*/ 407407 w 1508539"/>
              <a:gd name="connsiteY113" fmla="*/ 2195378 h 6858000"/>
              <a:gd name="connsiteX114" fmla="*/ 391624 w 1508539"/>
              <a:gd name="connsiteY114" fmla="*/ 2155135 h 6858000"/>
              <a:gd name="connsiteX115" fmla="*/ 389082 w 1508539"/>
              <a:gd name="connsiteY115" fmla="*/ 2118008 h 6858000"/>
              <a:gd name="connsiteX116" fmla="*/ 390075 w 1508539"/>
              <a:gd name="connsiteY116" fmla="*/ 2050531 h 6858000"/>
              <a:gd name="connsiteX117" fmla="*/ 381881 w 1508539"/>
              <a:gd name="connsiteY117" fmla="*/ 1963269 h 6858000"/>
              <a:gd name="connsiteX118" fmla="*/ 363059 w 1508539"/>
              <a:gd name="connsiteY118" fmla="*/ 1906352 h 6858000"/>
              <a:gd name="connsiteX119" fmla="*/ 339616 w 1508539"/>
              <a:gd name="connsiteY119" fmla="*/ 1861531 h 6858000"/>
              <a:gd name="connsiteX120" fmla="*/ 293415 w 1508539"/>
              <a:gd name="connsiteY120" fmla="*/ 1732919 h 6858000"/>
              <a:gd name="connsiteX121" fmla="*/ 265726 w 1508539"/>
              <a:gd name="connsiteY121" fmla="*/ 1663540 h 6858000"/>
              <a:gd name="connsiteX122" fmla="*/ 264852 w 1508539"/>
              <a:gd name="connsiteY122" fmla="*/ 1615777 h 6858000"/>
              <a:gd name="connsiteX123" fmla="*/ 245647 w 1508539"/>
              <a:gd name="connsiteY123" fmla="*/ 1563678 h 6858000"/>
              <a:gd name="connsiteX124" fmla="*/ 258727 w 1508539"/>
              <a:gd name="connsiteY124" fmla="*/ 1519474 h 6858000"/>
              <a:gd name="connsiteX125" fmla="*/ 251469 w 1508539"/>
              <a:gd name="connsiteY125" fmla="*/ 1477995 h 6858000"/>
              <a:gd name="connsiteX126" fmla="*/ 237554 w 1508539"/>
              <a:gd name="connsiteY126" fmla="*/ 1373769 h 6858000"/>
              <a:gd name="connsiteX127" fmla="*/ 245861 w 1508539"/>
              <a:gd name="connsiteY127" fmla="*/ 1307086 h 6858000"/>
              <a:gd name="connsiteX128" fmla="*/ 247049 w 1508539"/>
              <a:gd name="connsiteY128" fmla="*/ 1189033 h 6858000"/>
              <a:gd name="connsiteX129" fmla="*/ 251734 w 1508539"/>
              <a:gd name="connsiteY129" fmla="*/ 1168288 h 6858000"/>
              <a:gd name="connsiteX130" fmla="*/ 244016 w 1508539"/>
              <a:gd name="connsiteY130" fmla="*/ 1142577 h 6858000"/>
              <a:gd name="connsiteX131" fmla="*/ 233322 w 1508539"/>
              <a:gd name="connsiteY131" fmla="*/ 1088484 h 6858000"/>
              <a:gd name="connsiteX132" fmla="*/ 222058 w 1508539"/>
              <a:gd name="connsiteY132" fmla="*/ 1016103 h 6858000"/>
              <a:gd name="connsiteX133" fmla="*/ 223514 w 1508539"/>
              <a:gd name="connsiteY133" fmla="*/ 932283 h 6858000"/>
              <a:gd name="connsiteX134" fmla="*/ 225750 w 1508539"/>
              <a:gd name="connsiteY134" fmla="*/ 915925 h 6858000"/>
              <a:gd name="connsiteX135" fmla="*/ 218379 w 1508539"/>
              <a:gd name="connsiteY135" fmla="*/ 896999 h 6858000"/>
              <a:gd name="connsiteX136" fmla="*/ 187787 w 1508539"/>
              <a:gd name="connsiteY136" fmla="*/ 821517 h 6858000"/>
              <a:gd name="connsiteX137" fmla="*/ 166737 w 1508539"/>
              <a:gd name="connsiteY137" fmla="*/ 751353 h 6858000"/>
              <a:gd name="connsiteX138" fmla="*/ 166295 w 1508539"/>
              <a:gd name="connsiteY138" fmla="*/ 721230 h 6858000"/>
              <a:gd name="connsiteX139" fmla="*/ 151966 w 1508539"/>
              <a:gd name="connsiteY139" fmla="*/ 681659 h 6858000"/>
              <a:gd name="connsiteX140" fmla="*/ 137385 w 1508539"/>
              <a:gd name="connsiteY140" fmla="*/ 635218 h 6858000"/>
              <a:gd name="connsiteX141" fmla="*/ 142396 w 1508539"/>
              <a:gd name="connsiteY141" fmla="*/ 613763 h 6858000"/>
              <a:gd name="connsiteX142" fmla="*/ 128338 w 1508539"/>
              <a:gd name="connsiteY142" fmla="*/ 598582 h 6858000"/>
              <a:gd name="connsiteX143" fmla="*/ 128019 w 1508539"/>
              <a:gd name="connsiteY143" fmla="*/ 576846 h 6858000"/>
              <a:gd name="connsiteX144" fmla="*/ 107645 w 1508539"/>
              <a:gd name="connsiteY144" fmla="*/ 530055 h 6858000"/>
              <a:gd name="connsiteX145" fmla="*/ 106893 w 1508539"/>
              <a:gd name="connsiteY145" fmla="*/ 465389 h 6858000"/>
              <a:gd name="connsiteX146" fmla="*/ 89816 w 1508539"/>
              <a:gd name="connsiteY146" fmla="*/ 424699 h 6858000"/>
              <a:gd name="connsiteX147" fmla="*/ 90191 w 1508539"/>
              <a:gd name="connsiteY147" fmla="*/ 404917 h 6858000"/>
              <a:gd name="connsiteX148" fmla="*/ 70148 w 1508539"/>
              <a:gd name="connsiteY148" fmla="*/ 367211 h 6858000"/>
              <a:gd name="connsiteX149" fmla="*/ 36452 w 1508539"/>
              <a:gd name="connsiteY149" fmla="*/ 268519 h 6858000"/>
              <a:gd name="connsiteX150" fmla="*/ 23935 w 1508539"/>
              <a:gd name="connsiteY150" fmla="*/ 160886 h 6858000"/>
              <a:gd name="connsiteX151" fmla="*/ 19312 w 1508539"/>
              <a:gd name="connsiteY151" fmla="*/ 47336 h 6858000"/>
              <a:gd name="connsiteX152" fmla="*/ 0 w 1508539"/>
              <a:gd name="connsiteY152"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50769 w 1508539"/>
              <a:gd name="connsiteY63" fmla="*/ 4690749 h 6858000"/>
              <a:gd name="connsiteX64" fmla="*/ 646249 w 1508539"/>
              <a:gd name="connsiteY64" fmla="*/ 4584173 h 6858000"/>
              <a:gd name="connsiteX65" fmla="*/ 641332 w 1508539"/>
              <a:gd name="connsiteY65" fmla="*/ 4444346 h 6858000"/>
              <a:gd name="connsiteX66" fmla="*/ 637897 w 1508539"/>
              <a:gd name="connsiteY66" fmla="*/ 4375228 h 6858000"/>
              <a:gd name="connsiteX67" fmla="*/ 618550 w 1508539"/>
              <a:gd name="connsiteY67" fmla="*/ 4214165 h 6858000"/>
              <a:gd name="connsiteX68" fmla="*/ 622623 w 1508539"/>
              <a:gd name="connsiteY68" fmla="*/ 4090296 h 6858000"/>
              <a:gd name="connsiteX69" fmla="*/ 607879 w 1508539"/>
              <a:gd name="connsiteY69" fmla="*/ 4033999 h 6858000"/>
              <a:gd name="connsiteX70" fmla="*/ 609028 w 1508539"/>
              <a:gd name="connsiteY70" fmla="*/ 4031933 h 6858000"/>
              <a:gd name="connsiteX71" fmla="*/ 607604 w 1508539"/>
              <a:gd name="connsiteY71" fmla="*/ 4013953 h 6858000"/>
              <a:gd name="connsiteX72" fmla="*/ 593899 w 1508539"/>
              <a:gd name="connsiteY72" fmla="*/ 3974753 h 6858000"/>
              <a:gd name="connsiteX73" fmla="*/ 595497 w 1508539"/>
              <a:gd name="connsiteY73" fmla="*/ 3969950 h 6858000"/>
              <a:gd name="connsiteX74" fmla="*/ 588919 w 1508539"/>
              <a:gd name="connsiteY74" fmla="*/ 3933779 h 6858000"/>
              <a:gd name="connsiteX75" fmla="*/ 590250 w 1508539"/>
              <a:gd name="connsiteY75" fmla="*/ 3933093 h 6858000"/>
              <a:gd name="connsiteX76" fmla="*/ 594604 w 1508539"/>
              <a:gd name="connsiteY76" fmla="*/ 3922082 h 6858000"/>
              <a:gd name="connsiteX77" fmla="*/ 599682 w 1508539"/>
              <a:gd name="connsiteY77" fmla="*/ 3901461 h 6858000"/>
              <a:gd name="connsiteX78" fmla="*/ 622276 w 1508539"/>
              <a:gd name="connsiteY78" fmla="*/ 3813873 h 6858000"/>
              <a:gd name="connsiteX79" fmla="*/ 621701 w 1508539"/>
              <a:gd name="connsiteY79" fmla="*/ 3806161 h 6858000"/>
              <a:gd name="connsiteX80" fmla="*/ 622008 w 1508539"/>
              <a:gd name="connsiteY80" fmla="*/ 3805957 h 6858000"/>
              <a:gd name="connsiteX81" fmla="*/ 622035 w 1508539"/>
              <a:gd name="connsiteY81" fmla="*/ 3797724 h 6858000"/>
              <a:gd name="connsiteX82" fmla="*/ 620650 w 1508539"/>
              <a:gd name="connsiteY82" fmla="*/ 3792098 h 6858000"/>
              <a:gd name="connsiteX83" fmla="*/ 619534 w 1508539"/>
              <a:gd name="connsiteY83" fmla="*/ 3777135 h 6858000"/>
              <a:gd name="connsiteX84" fmla="*/ 621267 w 1508539"/>
              <a:gd name="connsiteY84" fmla="*/ 3771656 h 6858000"/>
              <a:gd name="connsiteX85" fmla="*/ 625010 w 1508539"/>
              <a:gd name="connsiteY85" fmla="*/ 3769007 h 6858000"/>
              <a:gd name="connsiteX86" fmla="*/ 624476 w 1508539"/>
              <a:gd name="connsiteY86" fmla="*/ 3767709 h 6858000"/>
              <a:gd name="connsiteX87" fmla="*/ 633172 w 1508539"/>
              <a:gd name="connsiteY87" fmla="*/ 3738082 h 6858000"/>
              <a:gd name="connsiteX88" fmla="*/ 640518 w 1508539"/>
              <a:gd name="connsiteY88" fmla="*/ 3673397 h 6858000"/>
              <a:gd name="connsiteX89" fmla="*/ 639814 w 1508539"/>
              <a:gd name="connsiteY89" fmla="*/ 3637109 h 6858000"/>
              <a:gd name="connsiteX90" fmla="*/ 643257 w 1508539"/>
              <a:gd name="connsiteY90" fmla="*/ 3536883 h 6858000"/>
              <a:gd name="connsiteX91" fmla="*/ 650795 w 1508539"/>
              <a:gd name="connsiteY91" fmla="*/ 3435652 h 6858000"/>
              <a:gd name="connsiteX92" fmla="*/ 652466 w 1508539"/>
              <a:gd name="connsiteY92" fmla="*/ 3307769 h 6858000"/>
              <a:gd name="connsiteX93" fmla="*/ 670029 w 1508539"/>
              <a:gd name="connsiteY93" fmla="*/ 3250522 h 6858000"/>
              <a:gd name="connsiteX94" fmla="*/ 670454 w 1508539"/>
              <a:gd name="connsiteY94" fmla="*/ 3229163 h 6858000"/>
              <a:gd name="connsiteX95" fmla="*/ 672277 w 1508539"/>
              <a:gd name="connsiteY95" fmla="*/ 3217217 h 6858000"/>
              <a:gd name="connsiteX96" fmla="*/ 659112 w 1508539"/>
              <a:gd name="connsiteY96" fmla="*/ 3183755 h 6858000"/>
              <a:gd name="connsiteX97" fmla="*/ 659613 w 1508539"/>
              <a:gd name="connsiteY97" fmla="*/ 3178642 h 6858000"/>
              <a:gd name="connsiteX98" fmla="*/ 647213 w 1508539"/>
              <a:gd name="connsiteY98" fmla="*/ 3158586 h 6858000"/>
              <a:gd name="connsiteX99" fmla="*/ 632398 w 1508539"/>
              <a:gd name="connsiteY99" fmla="*/ 3129034 h 6858000"/>
              <a:gd name="connsiteX100" fmla="*/ 633063 w 1508539"/>
              <a:gd name="connsiteY100" fmla="*/ 3126682 h 6858000"/>
              <a:gd name="connsiteX101" fmla="*/ 623931 w 1508539"/>
              <a:gd name="connsiteY101" fmla="*/ 3114519 h 6858000"/>
              <a:gd name="connsiteX102" fmla="*/ 610540 w 1508539"/>
              <a:gd name="connsiteY102" fmla="*/ 3106272 h 6858000"/>
              <a:gd name="connsiteX103" fmla="*/ 583270 w 1508539"/>
              <a:gd name="connsiteY103" fmla="*/ 2958185 h 6858000"/>
              <a:gd name="connsiteX104" fmla="*/ 525884 w 1508539"/>
              <a:gd name="connsiteY104" fmla="*/ 2762989 h 6858000"/>
              <a:gd name="connsiteX105" fmla="*/ 474802 w 1508539"/>
              <a:gd name="connsiteY105" fmla="*/ 2554718 h 6858000"/>
              <a:gd name="connsiteX106" fmla="*/ 454896 w 1508539"/>
              <a:gd name="connsiteY106" fmla="*/ 2485734 h 6858000"/>
              <a:gd name="connsiteX107" fmla="*/ 445619 w 1508539"/>
              <a:gd name="connsiteY107" fmla="*/ 2447068 h 6858000"/>
              <a:gd name="connsiteX108" fmla="*/ 432580 w 1508539"/>
              <a:gd name="connsiteY108" fmla="*/ 2425819 h 6858000"/>
              <a:gd name="connsiteX109" fmla="*/ 438579 w 1508539"/>
              <a:gd name="connsiteY109" fmla="*/ 2402874 h 6858000"/>
              <a:gd name="connsiteX110" fmla="*/ 441191 w 1508539"/>
              <a:gd name="connsiteY110" fmla="*/ 2381443 h 6858000"/>
              <a:gd name="connsiteX111" fmla="*/ 417520 w 1508539"/>
              <a:gd name="connsiteY111" fmla="*/ 2261920 h 6858000"/>
              <a:gd name="connsiteX112" fmla="*/ 407407 w 1508539"/>
              <a:gd name="connsiteY112" fmla="*/ 2195378 h 6858000"/>
              <a:gd name="connsiteX113" fmla="*/ 391624 w 1508539"/>
              <a:gd name="connsiteY113" fmla="*/ 2155135 h 6858000"/>
              <a:gd name="connsiteX114" fmla="*/ 389082 w 1508539"/>
              <a:gd name="connsiteY114" fmla="*/ 2118008 h 6858000"/>
              <a:gd name="connsiteX115" fmla="*/ 390075 w 1508539"/>
              <a:gd name="connsiteY115" fmla="*/ 2050531 h 6858000"/>
              <a:gd name="connsiteX116" fmla="*/ 381881 w 1508539"/>
              <a:gd name="connsiteY116" fmla="*/ 1963269 h 6858000"/>
              <a:gd name="connsiteX117" fmla="*/ 363059 w 1508539"/>
              <a:gd name="connsiteY117" fmla="*/ 1906352 h 6858000"/>
              <a:gd name="connsiteX118" fmla="*/ 339616 w 1508539"/>
              <a:gd name="connsiteY118" fmla="*/ 1861531 h 6858000"/>
              <a:gd name="connsiteX119" fmla="*/ 293415 w 1508539"/>
              <a:gd name="connsiteY119" fmla="*/ 1732919 h 6858000"/>
              <a:gd name="connsiteX120" fmla="*/ 265726 w 1508539"/>
              <a:gd name="connsiteY120" fmla="*/ 1663540 h 6858000"/>
              <a:gd name="connsiteX121" fmla="*/ 264852 w 1508539"/>
              <a:gd name="connsiteY121" fmla="*/ 1615777 h 6858000"/>
              <a:gd name="connsiteX122" fmla="*/ 245647 w 1508539"/>
              <a:gd name="connsiteY122" fmla="*/ 1563678 h 6858000"/>
              <a:gd name="connsiteX123" fmla="*/ 258727 w 1508539"/>
              <a:gd name="connsiteY123" fmla="*/ 1519474 h 6858000"/>
              <a:gd name="connsiteX124" fmla="*/ 251469 w 1508539"/>
              <a:gd name="connsiteY124" fmla="*/ 1477995 h 6858000"/>
              <a:gd name="connsiteX125" fmla="*/ 237554 w 1508539"/>
              <a:gd name="connsiteY125" fmla="*/ 1373769 h 6858000"/>
              <a:gd name="connsiteX126" fmla="*/ 245861 w 1508539"/>
              <a:gd name="connsiteY126" fmla="*/ 1307086 h 6858000"/>
              <a:gd name="connsiteX127" fmla="*/ 247049 w 1508539"/>
              <a:gd name="connsiteY127" fmla="*/ 1189033 h 6858000"/>
              <a:gd name="connsiteX128" fmla="*/ 251734 w 1508539"/>
              <a:gd name="connsiteY128" fmla="*/ 1168288 h 6858000"/>
              <a:gd name="connsiteX129" fmla="*/ 244016 w 1508539"/>
              <a:gd name="connsiteY129" fmla="*/ 1142577 h 6858000"/>
              <a:gd name="connsiteX130" fmla="*/ 233322 w 1508539"/>
              <a:gd name="connsiteY130" fmla="*/ 1088484 h 6858000"/>
              <a:gd name="connsiteX131" fmla="*/ 222058 w 1508539"/>
              <a:gd name="connsiteY131" fmla="*/ 1016103 h 6858000"/>
              <a:gd name="connsiteX132" fmla="*/ 223514 w 1508539"/>
              <a:gd name="connsiteY132" fmla="*/ 932283 h 6858000"/>
              <a:gd name="connsiteX133" fmla="*/ 225750 w 1508539"/>
              <a:gd name="connsiteY133" fmla="*/ 915925 h 6858000"/>
              <a:gd name="connsiteX134" fmla="*/ 218379 w 1508539"/>
              <a:gd name="connsiteY134" fmla="*/ 896999 h 6858000"/>
              <a:gd name="connsiteX135" fmla="*/ 187787 w 1508539"/>
              <a:gd name="connsiteY135" fmla="*/ 821517 h 6858000"/>
              <a:gd name="connsiteX136" fmla="*/ 166737 w 1508539"/>
              <a:gd name="connsiteY136" fmla="*/ 751353 h 6858000"/>
              <a:gd name="connsiteX137" fmla="*/ 166295 w 1508539"/>
              <a:gd name="connsiteY137" fmla="*/ 721230 h 6858000"/>
              <a:gd name="connsiteX138" fmla="*/ 151966 w 1508539"/>
              <a:gd name="connsiteY138" fmla="*/ 681659 h 6858000"/>
              <a:gd name="connsiteX139" fmla="*/ 137385 w 1508539"/>
              <a:gd name="connsiteY139" fmla="*/ 635218 h 6858000"/>
              <a:gd name="connsiteX140" fmla="*/ 142396 w 1508539"/>
              <a:gd name="connsiteY140" fmla="*/ 613763 h 6858000"/>
              <a:gd name="connsiteX141" fmla="*/ 128338 w 1508539"/>
              <a:gd name="connsiteY141" fmla="*/ 598582 h 6858000"/>
              <a:gd name="connsiteX142" fmla="*/ 128019 w 1508539"/>
              <a:gd name="connsiteY142" fmla="*/ 576846 h 6858000"/>
              <a:gd name="connsiteX143" fmla="*/ 107645 w 1508539"/>
              <a:gd name="connsiteY143" fmla="*/ 530055 h 6858000"/>
              <a:gd name="connsiteX144" fmla="*/ 106893 w 1508539"/>
              <a:gd name="connsiteY144" fmla="*/ 465389 h 6858000"/>
              <a:gd name="connsiteX145" fmla="*/ 89816 w 1508539"/>
              <a:gd name="connsiteY145" fmla="*/ 424699 h 6858000"/>
              <a:gd name="connsiteX146" fmla="*/ 90191 w 1508539"/>
              <a:gd name="connsiteY146" fmla="*/ 404917 h 6858000"/>
              <a:gd name="connsiteX147" fmla="*/ 70148 w 1508539"/>
              <a:gd name="connsiteY147" fmla="*/ 367211 h 6858000"/>
              <a:gd name="connsiteX148" fmla="*/ 36452 w 1508539"/>
              <a:gd name="connsiteY148" fmla="*/ 268519 h 6858000"/>
              <a:gd name="connsiteX149" fmla="*/ 23935 w 1508539"/>
              <a:gd name="connsiteY149" fmla="*/ 160886 h 6858000"/>
              <a:gd name="connsiteX150" fmla="*/ 19312 w 1508539"/>
              <a:gd name="connsiteY150" fmla="*/ 47336 h 6858000"/>
              <a:gd name="connsiteX151" fmla="*/ 0 w 1508539"/>
              <a:gd name="connsiteY151"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52962 w 1508539"/>
              <a:gd name="connsiteY62" fmla="*/ 4750867 h 6858000"/>
              <a:gd name="connsiteX63" fmla="*/ 650769 w 1508539"/>
              <a:gd name="connsiteY63" fmla="*/ 4690749 h 6858000"/>
              <a:gd name="connsiteX64" fmla="*/ 646249 w 1508539"/>
              <a:gd name="connsiteY64" fmla="*/ 4584173 h 6858000"/>
              <a:gd name="connsiteX65" fmla="*/ 641332 w 1508539"/>
              <a:gd name="connsiteY65" fmla="*/ 4444346 h 6858000"/>
              <a:gd name="connsiteX66" fmla="*/ 637897 w 1508539"/>
              <a:gd name="connsiteY66" fmla="*/ 4375228 h 6858000"/>
              <a:gd name="connsiteX67" fmla="*/ 618550 w 1508539"/>
              <a:gd name="connsiteY67" fmla="*/ 4214165 h 6858000"/>
              <a:gd name="connsiteX68" fmla="*/ 622623 w 1508539"/>
              <a:gd name="connsiteY68" fmla="*/ 4090296 h 6858000"/>
              <a:gd name="connsiteX69" fmla="*/ 607879 w 1508539"/>
              <a:gd name="connsiteY69" fmla="*/ 4033999 h 6858000"/>
              <a:gd name="connsiteX70" fmla="*/ 609028 w 1508539"/>
              <a:gd name="connsiteY70" fmla="*/ 4031933 h 6858000"/>
              <a:gd name="connsiteX71" fmla="*/ 607604 w 1508539"/>
              <a:gd name="connsiteY71" fmla="*/ 4013953 h 6858000"/>
              <a:gd name="connsiteX72" fmla="*/ 593899 w 1508539"/>
              <a:gd name="connsiteY72" fmla="*/ 3974753 h 6858000"/>
              <a:gd name="connsiteX73" fmla="*/ 595497 w 1508539"/>
              <a:gd name="connsiteY73" fmla="*/ 3969950 h 6858000"/>
              <a:gd name="connsiteX74" fmla="*/ 588919 w 1508539"/>
              <a:gd name="connsiteY74" fmla="*/ 3933779 h 6858000"/>
              <a:gd name="connsiteX75" fmla="*/ 590250 w 1508539"/>
              <a:gd name="connsiteY75" fmla="*/ 3933093 h 6858000"/>
              <a:gd name="connsiteX76" fmla="*/ 594604 w 1508539"/>
              <a:gd name="connsiteY76" fmla="*/ 3922082 h 6858000"/>
              <a:gd name="connsiteX77" fmla="*/ 599682 w 1508539"/>
              <a:gd name="connsiteY77" fmla="*/ 3901461 h 6858000"/>
              <a:gd name="connsiteX78" fmla="*/ 622276 w 1508539"/>
              <a:gd name="connsiteY78" fmla="*/ 3813873 h 6858000"/>
              <a:gd name="connsiteX79" fmla="*/ 621701 w 1508539"/>
              <a:gd name="connsiteY79" fmla="*/ 3806161 h 6858000"/>
              <a:gd name="connsiteX80" fmla="*/ 622008 w 1508539"/>
              <a:gd name="connsiteY80" fmla="*/ 3805957 h 6858000"/>
              <a:gd name="connsiteX81" fmla="*/ 622035 w 1508539"/>
              <a:gd name="connsiteY81" fmla="*/ 3797724 h 6858000"/>
              <a:gd name="connsiteX82" fmla="*/ 620650 w 1508539"/>
              <a:gd name="connsiteY82" fmla="*/ 3792098 h 6858000"/>
              <a:gd name="connsiteX83" fmla="*/ 619534 w 1508539"/>
              <a:gd name="connsiteY83" fmla="*/ 3777135 h 6858000"/>
              <a:gd name="connsiteX84" fmla="*/ 621267 w 1508539"/>
              <a:gd name="connsiteY84" fmla="*/ 3771656 h 6858000"/>
              <a:gd name="connsiteX85" fmla="*/ 625010 w 1508539"/>
              <a:gd name="connsiteY85" fmla="*/ 3769007 h 6858000"/>
              <a:gd name="connsiteX86" fmla="*/ 624476 w 1508539"/>
              <a:gd name="connsiteY86" fmla="*/ 3767709 h 6858000"/>
              <a:gd name="connsiteX87" fmla="*/ 633172 w 1508539"/>
              <a:gd name="connsiteY87" fmla="*/ 3738082 h 6858000"/>
              <a:gd name="connsiteX88" fmla="*/ 640518 w 1508539"/>
              <a:gd name="connsiteY88" fmla="*/ 3673397 h 6858000"/>
              <a:gd name="connsiteX89" fmla="*/ 639814 w 1508539"/>
              <a:gd name="connsiteY89" fmla="*/ 3637109 h 6858000"/>
              <a:gd name="connsiteX90" fmla="*/ 643257 w 1508539"/>
              <a:gd name="connsiteY90" fmla="*/ 3536883 h 6858000"/>
              <a:gd name="connsiteX91" fmla="*/ 650795 w 1508539"/>
              <a:gd name="connsiteY91" fmla="*/ 3435652 h 6858000"/>
              <a:gd name="connsiteX92" fmla="*/ 652466 w 1508539"/>
              <a:gd name="connsiteY92" fmla="*/ 3307769 h 6858000"/>
              <a:gd name="connsiteX93" fmla="*/ 670029 w 1508539"/>
              <a:gd name="connsiteY93" fmla="*/ 3250522 h 6858000"/>
              <a:gd name="connsiteX94" fmla="*/ 670454 w 1508539"/>
              <a:gd name="connsiteY94" fmla="*/ 3229163 h 6858000"/>
              <a:gd name="connsiteX95" fmla="*/ 672277 w 1508539"/>
              <a:gd name="connsiteY95" fmla="*/ 3217217 h 6858000"/>
              <a:gd name="connsiteX96" fmla="*/ 659112 w 1508539"/>
              <a:gd name="connsiteY96" fmla="*/ 3183755 h 6858000"/>
              <a:gd name="connsiteX97" fmla="*/ 659613 w 1508539"/>
              <a:gd name="connsiteY97" fmla="*/ 3178642 h 6858000"/>
              <a:gd name="connsiteX98" fmla="*/ 647213 w 1508539"/>
              <a:gd name="connsiteY98" fmla="*/ 3158586 h 6858000"/>
              <a:gd name="connsiteX99" fmla="*/ 632398 w 1508539"/>
              <a:gd name="connsiteY99" fmla="*/ 3129034 h 6858000"/>
              <a:gd name="connsiteX100" fmla="*/ 633063 w 1508539"/>
              <a:gd name="connsiteY100" fmla="*/ 3126682 h 6858000"/>
              <a:gd name="connsiteX101" fmla="*/ 623931 w 1508539"/>
              <a:gd name="connsiteY101" fmla="*/ 3114519 h 6858000"/>
              <a:gd name="connsiteX102" fmla="*/ 610540 w 1508539"/>
              <a:gd name="connsiteY102" fmla="*/ 3106272 h 6858000"/>
              <a:gd name="connsiteX103" fmla="*/ 583270 w 1508539"/>
              <a:gd name="connsiteY103" fmla="*/ 2958185 h 6858000"/>
              <a:gd name="connsiteX104" fmla="*/ 525884 w 1508539"/>
              <a:gd name="connsiteY104" fmla="*/ 2762989 h 6858000"/>
              <a:gd name="connsiteX105" fmla="*/ 474802 w 1508539"/>
              <a:gd name="connsiteY105" fmla="*/ 2554718 h 6858000"/>
              <a:gd name="connsiteX106" fmla="*/ 454896 w 1508539"/>
              <a:gd name="connsiteY106" fmla="*/ 2485734 h 6858000"/>
              <a:gd name="connsiteX107" fmla="*/ 445619 w 1508539"/>
              <a:gd name="connsiteY107" fmla="*/ 2447068 h 6858000"/>
              <a:gd name="connsiteX108" fmla="*/ 432580 w 1508539"/>
              <a:gd name="connsiteY108" fmla="*/ 2425819 h 6858000"/>
              <a:gd name="connsiteX109" fmla="*/ 438579 w 1508539"/>
              <a:gd name="connsiteY109" fmla="*/ 2402874 h 6858000"/>
              <a:gd name="connsiteX110" fmla="*/ 441191 w 1508539"/>
              <a:gd name="connsiteY110" fmla="*/ 2381443 h 6858000"/>
              <a:gd name="connsiteX111" fmla="*/ 417520 w 1508539"/>
              <a:gd name="connsiteY111" fmla="*/ 2261920 h 6858000"/>
              <a:gd name="connsiteX112" fmla="*/ 407407 w 1508539"/>
              <a:gd name="connsiteY112" fmla="*/ 2195378 h 6858000"/>
              <a:gd name="connsiteX113" fmla="*/ 391624 w 1508539"/>
              <a:gd name="connsiteY113" fmla="*/ 2155135 h 6858000"/>
              <a:gd name="connsiteX114" fmla="*/ 389082 w 1508539"/>
              <a:gd name="connsiteY114" fmla="*/ 2118008 h 6858000"/>
              <a:gd name="connsiteX115" fmla="*/ 390075 w 1508539"/>
              <a:gd name="connsiteY115" fmla="*/ 2050531 h 6858000"/>
              <a:gd name="connsiteX116" fmla="*/ 381881 w 1508539"/>
              <a:gd name="connsiteY116" fmla="*/ 1963269 h 6858000"/>
              <a:gd name="connsiteX117" fmla="*/ 363059 w 1508539"/>
              <a:gd name="connsiteY117" fmla="*/ 1906352 h 6858000"/>
              <a:gd name="connsiteX118" fmla="*/ 339616 w 1508539"/>
              <a:gd name="connsiteY118" fmla="*/ 1861531 h 6858000"/>
              <a:gd name="connsiteX119" fmla="*/ 293415 w 1508539"/>
              <a:gd name="connsiteY119" fmla="*/ 1732919 h 6858000"/>
              <a:gd name="connsiteX120" fmla="*/ 265726 w 1508539"/>
              <a:gd name="connsiteY120" fmla="*/ 1663540 h 6858000"/>
              <a:gd name="connsiteX121" fmla="*/ 264852 w 1508539"/>
              <a:gd name="connsiteY121" fmla="*/ 1615777 h 6858000"/>
              <a:gd name="connsiteX122" fmla="*/ 245647 w 1508539"/>
              <a:gd name="connsiteY122" fmla="*/ 1563678 h 6858000"/>
              <a:gd name="connsiteX123" fmla="*/ 258727 w 1508539"/>
              <a:gd name="connsiteY123" fmla="*/ 1519474 h 6858000"/>
              <a:gd name="connsiteX124" fmla="*/ 251469 w 1508539"/>
              <a:gd name="connsiteY124" fmla="*/ 1477995 h 6858000"/>
              <a:gd name="connsiteX125" fmla="*/ 237554 w 1508539"/>
              <a:gd name="connsiteY125" fmla="*/ 1373769 h 6858000"/>
              <a:gd name="connsiteX126" fmla="*/ 245861 w 1508539"/>
              <a:gd name="connsiteY126" fmla="*/ 1307086 h 6858000"/>
              <a:gd name="connsiteX127" fmla="*/ 247049 w 1508539"/>
              <a:gd name="connsiteY127" fmla="*/ 1189033 h 6858000"/>
              <a:gd name="connsiteX128" fmla="*/ 251734 w 1508539"/>
              <a:gd name="connsiteY128" fmla="*/ 1168288 h 6858000"/>
              <a:gd name="connsiteX129" fmla="*/ 244016 w 1508539"/>
              <a:gd name="connsiteY129" fmla="*/ 1142577 h 6858000"/>
              <a:gd name="connsiteX130" fmla="*/ 233322 w 1508539"/>
              <a:gd name="connsiteY130" fmla="*/ 1088484 h 6858000"/>
              <a:gd name="connsiteX131" fmla="*/ 222058 w 1508539"/>
              <a:gd name="connsiteY131" fmla="*/ 1016103 h 6858000"/>
              <a:gd name="connsiteX132" fmla="*/ 223514 w 1508539"/>
              <a:gd name="connsiteY132" fmla="*/ 932283 h 6858000"/>
              <a:gd name="connsiteX133" fmla="*/ 225750 w 1508539"/>
              <a:gd name="connsiteY133" fmla="*/ 915925 h 6858000"/>
              <a:gd name="connsiteX134" fmla="*/ 218379 w 1508539"/>
              <a:gd name="connsiteY134" fmla="*/ 896999 h 6858000"/>
              <a:gd name="connsiteX135" fmla="*/ 187787 w 1508539"/>
              <a:gd name="connsiteY135" fmla="*/ 821517 h 6858000"/>
              <a:gd name="connsiteX136" fmla="*/ 166737 w 1508539"/>
              <a:gd name="connsiteY136" fmla="*/ 751353 h 6858000"/>
              <a:gd name="connsiteX137" fmla="*/ 166295 w 1508539"/>
              <a:gd name="connsiteY137" fmla="*/ 721230 h 6858000"/>
              <a:gd name="connsiteX138" fmla="*/ 151966 w 1508539"/>
              <a:gd name="connsiteY138" fmla="*/ 681659 h 6858000"/>
              <a:gd name="connsiteX139" fmla="*/ 137385 w 1508539"/>
              <a:gd name="connsiteY139" fmla="*/ 635218 h 6858000"/>
              <a:gd name="connsiteX140" fmla="*/ 142396 w 1508539"/>
              <a:gd name="connsiteY140" fmla="*/ 613763 h 6858000"/>
              <a:gd name="connsiteX141" fmla="*/ 128338 w 1508539"/>
              <a:gd name="connsiteY141" fmla="*/ 598582 h 6858000"/>
              <a:gd name="connsiteX142" fmla="*/ 128019 w 1508539"/>
              <a:gd name="connsiteY142" fmla="*/ 576846 h 6858000"/>
              <a:gd name="connsiteX143" fmla="*/ 107645 w 1508539"/>
              <a:gd name="connsiteY143" fmla="*/ 530055 h 6858000"/>
              <a:gd name="connsiteX144" fmla="*/ 106893 w 1508539"/>
              <a:gd name="connsiteY144" fmla="*/ 465389 h 6858000"/>
              <a:gd name="connsiteX145" fmla="*/ 89816 w 1508539"/>
              <a:gd name="connsiteY145" fmla="*/ 424699 h 6858000"/>
              <a:gd name="connsiteX146" fmla="*/ 90191 w 1508539"/>
              <a:gd name="connsiteY146" fmla="*/ 404917 h 6858000"/>
              <a:gd name="connsiteX147" fmla="*/ 70148 w 1508539"/>
              <a:gd name="connsiteY147" fmla="*/ 367211 h 6858000"/>
              <a:gd name="connsiteX148" fmla="*/ 36452 w 1508539"/>
              <a:gd name="connsiteY148" fmla="*/ 268519 h 6858000"/>
              <a:gd name="connsiteX149" fmla="*/ 23935 w 1508539"/>
              <a:gd name="connsiteY149" fmla="*/ 160886 h 6858000"/>
              <a:gd name="connsiteX150" fmla="*/ 19312 w 1508539"/>
              <a:gd name="connsiteY150" fmla="*/ 47336 h 6858000"/>
              <a:gd name="connsiteX151" fmla="*/ 0 w 1508539"/>
              <a:gd name="connsiteY151"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51669 w 1508539"/>
              <a:gd name="connsiteY61" fmla="*/ 4780965 h 6858000"/>
              <a:gd name="connsiteX62" fmla="*/ 652962 w 1508539"/>
              <a:gd name="connsiteY62" fmla="*/ 4750867 h 6858000"/>
              <a:gd name="connsiteX63" fmla="*/ 650769 w 1508539"/>
              <a:gd name="connsiteY63" fmla="*/ 4690749 h 6858000"/>
              <a:gd name="connsiteX64" fmla="*/ 646249 w 1508539"/>
              <a:gd name="connsiteY64" fmla="*/ 4584173 h 6858000"/>
              <a:gd name="connsiteX65" fmla="*/ 641332 w 1508539"/>
              <a:gd name="connsiteY65" fmla="*/ 4444346 h 6858000"/>
              <a:gd name="connsiteX66" fmla="*/ 637897 w 1508539"/>
              <a:gd name="connsiteY66" fmla="*/ 4375228 h 6858000"/>
              <a:gd name="connsiteX67" fmla="*/ 618550 w 1508539"/>
              <a:gd name="connsiteY67" fmla="*/ 4214165 h 6858000"/>
              <a:gd name="connsiteX68" fmla="*/ 622623 w 1508539"/>
              <a:gd name="connsiteY68" fmla="*/ 4090296 h 6858000"/>
              <a:gd name="connsiteX69" fmla="*/ 607879 w 1508539"/>
              <a:gd name="connsiteY69" fmla="*/ 4033999 h 6858000"/>
              <a:gd name="connsiteX70" fmla="*/ 609028 w 1508539"/>
              <a:gd name="connsiteY70" fmla="*/ 4031933 h 6858000"/>
              <a:gd name="connsiteX71" fmla="*/ 607604 w 1508539"/>
              <a:gd name="connsiteY71" fmla="*/ 4013953 h 6858000"/>
              <a:gd name="connsiteX72" fmla="*/ 593899 w 1508539"/>
              <a:gd name="connsiteY72" fmla="*/ 3974753 h 6858000"/>
              <a:gd name="connsiteX73" fmla="*/ 595497 w 1508539"/>
              <a:gd name="connsiteY73" fmla="*/ 3969950 h 6858000"/>
              <a:gd name="connsiteX74" fmla="*/ 588919 w 1508539"/>
              <a:gd name="connsiteY74" fmla="*/ 3933779 h 6858000"/>
              <a:gd name="connsiteX75" fmla="*/ 590250 w 1508539"/>
              <a:gd name="connsiteY75" fmla="*/ 3933093 h 6858000"/>
              <a:gd name="connsiteX76" fmla="*/ 594604 w 1508539"/>
              <a:gd name="connsiteY76" fmla="*/ 3922082 h 6858000"/>
              <a:gd name="connsiteX77" fmla="*/ 599682 w 1508539"/>
              <a:gd name="connsiteY77" fmla="*/ 3901461 h 6858000"/>
              <a:gd name="connsiteX78" fmla="*/ 622276 w 1508539"/>
              <a:gd name="connsiteY78" fmla="*/ 3813873 h 6858000"/>
              <a:gd name="connsiteX79" fmla="*/ 621701 w 1508539"/>
              <a:gd name="connsiteY79" fmla="*/ 3806161 h 6858000"/>
              <a:gd name="connsiteX80" fmla="*/ 622008 w 1508539"/>
              <a:gd name="connsiteY80" fmla="*/ 3805957 h 6858000"/>
              <a:gd name="connsiteX81" fmla="*/ 622035 w 1508539"/>
              <a:gd name="connsiteY81" fmla="*/ 3797724 h 6858000"/>
              <a:gd name="connsiteX82" fmla="*/ 620650 w 1508539"/>
              <a:gd name="connsiteY82" fmla="*/ 3792098 h 6858000"/>
              <a:gd name="connsiteX83" fmla="*/ 619534 w 1508539"/>
              <a:gd name="connsiteY83" fmla="*/ 3777135 h 6858000"/>
              <a:gd name="connsiteX84" fmla="*/ 621267 w 1508539"/>
              <a:gd name="connsiteY84" fmla="*/ 3771656 h 6858000"/>
              <a:gd name="connsiteX85" fmla="*/ 625010 w 1508539"/>
              <a:gd name="connsiteY85" fmla="*/ 3769007 h 6858000"/>
              <a:gd name="connsiteX86" fmla="*/ 624476 w 1508539"/>
              <a:gd name="connsiteY86" fmla="*/ 3767709 h 6858000"/>
              <a:gd name="connsiteX87" fmla="*/ 633172 w 1508539"/>
              <a:gd name="connsiteY87" fmla="*/ 3738082 h 6858000"/>
              <a:gd name="connsiteX88" fmla="*/ 640518 w 1508539"/>
              <a:gd name="connsiteY88" fmla="*/ 3673397 h 6858000"/>
              <a:gd name="connsiteX89" fmla="*/ 639814 w 1508539"/>
              <a:gd name="connsiteY89" fmla="*/ 3637109 h 6858000"/>
              <a:gd name="connsiteX90" fmla="*/ 643257 w 1508539"/>
              <a:gd name="connsiteY90" fmla="*/ 3536883 h 6858000"/>
              <a:gd name="connsiteX91" fmla="*/ 650795 w 1508539"/>
              <a:gd name="connsiteY91" fmla="*/ 3435652 h 6858000"/>
              <a:gd name="connsiteX92" fmla="*/ 652466 w 1508539"/>
              <a:gd name="connsiteY92" fmla="*/ 3307769 h 6858000"/>
              <a:gd name="connsiteX93" fmla="*/ 670029 w 1508539"/>
              <a:gd name="connsiteY93" fmla="*/ 3250522 h 6858000"/>
              <a:gd name="connsiteX94" fmla="*/ 670454 w 1508539"/>
              <a:gd name="connsiteY94" fmla="*/ 3229163 h 6858000"/>
              <a:gd name="connsiteX95" fmla="*/ 672277 w 1508539"/>
              <a:gd name="connsiteY95" fmla="*/ 3217217 h 6858000"/>
              <a:gd name="connsiteX96" fmla="*/ 659112 w 1508539"/>
              <a:gd name="connsiteY96" fmla="*/ 3183755 h 6858000"/>
              <a:gd name="connsiteX97" fmla="*/ 659613 w 1508539"/>
              <a:gd name="connsiteY97" fmla="*/ 3178642 h 6858000"/>
              <a:gd name="connsiteX98" fmla="*/ 647213 w 1508539"/>
              <a:gd name="connsiteY98" fmla="*/ 3158586 h 6858000"/>
              <a:gd name="connsiteX99" fmla="*/ 632398 w 1508539"/>
              <a:gd name="connsiteY99" fmla="*/ 3129034 h 6858000"/>
              <a:gd name="connsiteX100" fmla="*/ 633063 w 1508539"/>
              <a:gd name="connsiteY100" fmla="*/ 3126682 h 6858000"/>
              <a:gd name="connsiteX101" fmla="*/ 623931 w 1508539"/>
              <a:gd name="connsiteY101" fmla="*/ 3114519 h 6858000"/>
              <a:gd name="connsiteX102" fmla="*/ 610540 w 1508539"/>
              <a:gd name="connsiteY102" fmla="*/ 3106272 h 6858000"/>
              <a:gd name="connsiteX103" fmla="*/ 583270 w 1508539"/>
              <a:gd name="connsiteY103" fmla="*/ 2958185 h 6858000"/>
              <a:gd name="connsiteX104" fmla="*/ 525884 w 1508539"/>
              <a:gd name="connsiteY104" fmla="*/ 2762989 h 6858000"/>
              <a:gd name="connsiteX105" fmla="*/ 474802 w 1508539"/>
              <a:gd name="connsiteY105" fmla="*/ 2554718 h 6858000"/>
              <a:gd name="connsiteX106" fmla="*/ 454896 w 1508539"/>
              <a:gd name="connsiteY106" fmla="*/ 2485734 h 6858000"/>
              <a:gd name="connsiteX107" fmla="*/ 445619 w 1508539"/>
              <a:gd name="connsiteY107" fmla="*/ 2447068 h 6858000"/>
              <a:gd name="connsiteX108" fmla="*/ 432580 w 1508539"/>
              <a:gd name="connsiteY108" fmla="*/ 2425819 h 6858000"/>
              <a:gd name="connsiteX109" fmla="*/ 438579 w 1508539"/>
              <a:gd name="connsiteY109" fmla="*/ 2402874 h 6858000"/>
              <a:gd name="connsiteX110" fmla="*/ 441191 w 1508539"/>
              <a:gd name="connsiteY110" fmla="*/ 2381443 h 6858000"/>
              <a:gd name="connsiteX111" fmla="*/ 417520 w 1508539"/>
              <a:gd name="connsiteY111" fmla="*/ 2261920 h 6858000"/>
              <a:gd name="connsiteX112" fmla="*/ 407407 w 1508539"/>
              <a:gd name="connsiteY112" fmla="*/ 2195378 h 6858000"/>
              <a:gd name="connsiteX113" fmla="*/ 391624 w 1508539"/>
              <a:gd name="connsiteY113" fmla="*/ 2155135 h 6858000"/>
              <a:gd name="connsiteX114" fmla="*/ 389082 w 1508539"/>
              <a:gd name="connsiteY114" fmla="*/ 2118008 h 6858000"/>
              <a:gd name="connsiteX115" fmla="*/ 390075 w 1508539"/>
              <a:gd name="connsiteY115" fmla="*/ 2050531 h 6858000"/>
              <a:gd name="connsiteX116" fmla="*/ 381881 w 1508539"/>
              <a:gd name="connsiteY116" fmla="*/ 1963269 h 6858000"/>
              <a:gd name="connsiteX117" fmla="*/ 363059 w 1508539"/>
              <a:gd name="connsiteY117" fmla="*/ 1906352 h 6858000"/>
              <a:gd name="connsiteX118" fmla="*/ 339616 w 1508539"/>
              <a:gd name="connsiteY118" fmla="*/ 1861531 h 6858000"/>
              <a:gd name="connsiteX119" fmla="*/ 293415 w 1508539"/>
              <a:gd name="connsiteY119" fmla="*/ 1732919 h 6858000"/>
              <a:gd name="connsiteX120" fmla="*/ 265726 w 1508539"/>
              <a:gd name="connsiteY120" fmla="*/ 1663540 h 6858000"/>
              <a:gd name="connsiteX121" fmla="*/ 264852 w 1508539"/>
              <a:gd name="connsiteY121" fmla="*/ 1615777 h 6858000"/>
              <a:gd name="connsiteX122" fmla="*/ 245647 w 1508539"/>
              <a:gd name="connsiteY122" fmla="*/ 1563678 h 6858000"/>
              <a:gd name="connsiteX123" fmla="*/ 258727 w 1508539"/>
              <a:gd name="connsiteY123" fmla="*/ 1519474 h 6858000"/>
              <a:gd name="connsiteX124" fmla="*/ 251469 w 1508539"/>
              <a:gd name="connsiteY124" fmla="*/ 1477995 h 6858000"/>
              <a:gd name="connsiteX125" fmla="*/ 237554 w 1508539"/>
              <a:gd name="connsiteY125" fmla="*/ 1373769 h 6858000"/>
              <a:gd name="connsiteX126" fmla="*/ 245861 w 1508539"/>
              <a:gd name="connsiteY126" fmla="*/ 1307086 h 6858000"/>
              <a:gd name="connsiteX127" fmla="*/ 247049 w 1508539"/>
              <a:gd name="connsiteY127" fmla="*/ 1189033 h 6858000"/>
              <a:gd name="connsiteX128" fmla="*/ 251734 w 1508539"/>
              <a:gd name="connsiteY128" fmla="*/ 1168288 h 6858000"/>
              <a:gd name="connsiteX129" fmla="*/ 244016 w 1508539"/>
              <a:gd name="connsiteY129" fmla="*/ 1142577 h 6858000"/>
              <a:gd name="connsiteX130" fmla="*/ 233322 w 1508539"/>
              <a:gd name="connsiteY130" fmla="*/ 1088484 h 6858000"/>
              <a:gd name="connsiteX131" fmla="*/ 222058 w 1508539"/>
              <a:gd name="connsiteY131" fmla="*/ 1016103 h 6858000"/>
              <a:gd name="connsiteX132" fmla="*/ 223514 w 1508539"/>
              <a:gd name="connsiteY132" fmla="*/ 932283 h 6858000"/>
              <a:gd name="connsiteX133" fmla="*/ 225750 w 1508539"/>
              <a:gd name="connsiteY133" fmla="*/ 915925 h 6858000"/>
              <a:gd name="connsiteX134" fmla="*/ 218379 w 1508539"/>
              <a:gd name="connsiteY134" fmla="*/ 896999 h 6858000"/>
              <a:gd name="connsiteX135" fmla="*/ 187787 w 1508539"/>
              <a:gd name="connsiteY135" fmla="*/ 821517 h 6858000"/>
              <a:gd name="connsiteX136" fmla="*/ 166737 w 1508539"/>
              <a:gd name="connsiteY136" fmla="*/ 751353 h 6858000"/>
              <a:gd name="connsiteX137" fmla="*/ 166295 w 1508539"/>
              <a:gd name="connsiteY137" fmla="*/ 721230 h 6858000"/>
              <a:gd name="connsiteX138" fmla="*/ 151966 w 1508539"/>
              <a:gd name="connsiteY138" fmla="*/ 681659 h 6858000"/>
              <a:gd name="connsiteX139" fmla="*/ 137385 w 1508539"/>
              <a:gd name="connsiteY139" fmla="*/ 635218 h 6858000"/>
              <a:gd name="connsiteX140" fmla="*/ 142396 w 1508539"/>
              <a:gd name="connsiteY140" fmla="*/ 613763 h 6858000"/>
              <a:gd name="connsiteX141" fmla="*/ 128338 w 1508539"/>
              <a:gd name="connsiteY141" fmla="*/ 598582 h 6858000"/>
              <a:gd name="connsiteX142" fmla="*/ 128019 w 1508539"/>
              <a:gd name="connsiteY142" fmla="*/ 576846 h 6858000"/>
              <a:gd name="connsiteX143" fmla="*/ 107645 w 1508539"/>
              <a:gd name="connsiteY143" fmla="*/ 530055 h 6858000"/>
              <a:gd name="connsiteX144" fmla="*/ 106893 w 1508539"/>
              <a:gd name="connsiteY144" fmla="*/ 465389 h 6858000"/>
              <a:gd name="connsiteX145" fmla="*/ 89816 w 1508539"/>
              <a:gd name="connsiteY145" fmla="*/ 424699 h 6858000"/>
              <a:gd name="connsiteX146" fmla="*/ 90191 w 1508539"/>
              <a:gd name="connsiteY146" fmla="*/ 404917 h 6858000"/>
              <a:gd name="connsiteX147" fmla="*/ 70148 w 1508539"/>
              <a:gd name="connsiteY147" fmla="*/ 367211 h 6858000"/>
              <a:gd name="connsiteX148" fmla="*/ 36452 w 1508539"/>
              <a:gd name="connsiteY148" fmla="*/ 268519 h 6858000"/>
              <a:gd name="connsiteX149" fmla="*/ 23935 w 1508539"/>
              <a:gd name="connsiteY149" fmla="*/ 160886 h 6858000"/>
              <a:gd name="connsiteX150" fmla="*/ 19312 w 1508539"/>
              <a:gd name="connsiteY150" fmla="*/ 47336 h 6858000"/>
              <a:gd name="connsiteX151" fmla="*/ 0 w 1508539"/>
              <a:gd name="connsiteY151"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46936 w 1508539"/>
              <a:gd name="connsiteY60" fmla="*/ 4821170 h 6858000"/>
              <a:gd name="connsiteX61" fmla="*/ 651669 w 1508539"/>
              <a:gd name="connsiteY61" fmla="*/ 4780965 h 6858000"/>
              <a:gd name="connsiteX62" fmla="*/ 652962 w 1508539"/>
              <a:gd name="connsiteY62" fmla="*/ 4750867 h 6858000"/>
              <a:gd name="connsiteX63" fmla="*/ 650769 w 1508539"/>
              <a:gd name="connsiteY63" fmla="*/ 4690749 h 6858000"/>
              <a:gd name="connsiteX64" fmla="*/ 646249 w 1508539"/>
              <a:gd name="connsiteY64" fmla="*/ 4584173 h 6858000"/>
              <a:gd name="connsiteX65" fmla="*/ 641332 w 1508539"/>
              <a:gd name="connsiteY65" fmla="*/ 4444346 h 6858000"/>
              <a:gd name="connsiteX66" fmla="*/ 637897 w 1508539"/>
              <a:gd name="connsiteY66" fmla="*/ 4375228 h 6858000"/>
              <a:gd name="connsiteX67" fmla="*/ 618550 w 1508539"/>
              <a:gd name="connsiteY67" fmla="*/ 4214165 h 6858000"/>
              <a:gd name="connsiteX68" fmla="*/ 622623 w 1508539"/>
              <a:gd name="connsiteY68" fmla="*/ 4090296 h 6858000"/>
              <a:gd name="connsiteX69" fmla="*/ 607879 w 1508539"/>
              <a:gd name="connsiteY69" fmla="*/ 4033999 h 6858000"/>
              <a:gd name="connsiteX70" fmla="*/ 609028 w 1508539"/>
              <a:gd name="connsiteY70" fmla="*/ 4031933 h 6858000"/>
              <a:gd name="connsiteX71" fmla="*/ 607604 w 1508539"/>
              <a:gd name="connsiteY71" fmla="*/ 4013953 h 6858000"/>
              <a:gd name="connsiteX72" fmla="*/ 593899 w 1508539"/>
              <a:gd name="connsiteY72" fmla="*/ 3974753 h 6858000"/>
              <a:gd name="connsiteX73" fmla="*/ 595497 w 1508539"/>
              <a:gd name="connsiteY73" fmla="*/ 3969950 h 6858000"/>
              <a:gd name="connsiteX74" fmla="*/ 588919 w 1508539"/>
              <a:gd name="connsiteY74" fmla="*/ 3933779 h 6858000"/>
              <a:gd name="connsiteX75" fmla="*/ 590250 w 1508539"/>
              <a:gd name="connsiteY75" fmla="*/ 3933093 h 6858000"/>
              <a:gd name="connsiteX76" fmla="*/ 594604 w 1508539"/>
              <a:gd name="connsiteY76" fmla="*/ 3922082 h 6858000"/>
              <a:gd name="connsiteX77" fmla="*/ 599682 w 1508539"/>
              <a:gd name="connsiteY77" fmla="*/ 3901461 h 6858000"/>
              <a:gd name="connsiteX78" fmla="*/ 622276 w 1508539"/>
              <a:gd name="connsiteY78" fmla="*/ 3813873 h 6858000"/>
              <a:gd name="connsiteX79" fmla="*/ 621701 w 1508539"/>
              <a:gd name="connsiteY79" fmla="*/ 3806161 h 6858000"/>
              <a:gd name="connsiteX80" fmla="*/ 622008 w 1508539"/>
              <a:gd name="connsiteY80" fmla="*/ 3805957 h 6858000"/>
              <a:gd name="connsiteX81" fmla="*/ 622035 w 1508539"/>
              <a:gd name="connsiteY81" fmla="*/ 3797724 h 6858000"/>
              <a:gd name="connsiteX82" fmla="*/ 620650 w 1508539"/>
              <a:gd name="connsiteY82" fmla="*/ 3792098 h 6858000"/>
              <a:gd name="connsiteX83" fmla="*/ 619534 w 1508539"/>
              <a:gd name="connsiteY83" fmla="*/ 3777135 h 6858000"/>
              <a:gd name="connsiteX84" fmla="*/ 621267 w 1508539"/>
              <a:gd name="connsiteY84" fmla="*/ 3771656 h 6858000"/>
              <a:gd name="connsiteX85" fmla="*/ 625010 w 1508539"/>
              <a:gd name="connsiteY85" fmla="*/ 3769007 h 6858000"/>
              <a:gd name="connsiteX86" fmla="*/ 624476 w 1508539"/>
              <a:gd name="connsiteY86" fmla="*/ 3767709 h 6858000"/>
              <a:gd name="connsiteX87" fmla="*/ 633172 w 1508539"/>
              <a:gd name="connsiteY87" fmla="*/ 3738082 h 6858000"/>
              <a:gd name="connsiteX88" fmla="*/ 640518 w 1508539"/>
              <a:gd name="connsiteY88" fmla="*/ 3673397 h 6858000"/>
              <a:gd name="connsiteX89" fmla="*/ 639814 w 1508539"/>
              <a:gd name="connsiteY89" fmla="*/ 3637109 h 6858000"/>
              <a:gd name="connsiteX90" fmla="*/ 643257 w 1508539"/>
              <a:gd name="connsiteY90" fmla="*/ 3536883 h 6858000"/>
              <a:gd name="connsiteX91" fmla="*/ 650795 w 1508539"/>
              <a:gd name="connsiteY91" fmla="*/ 3435652 h 6858000"/>
              <a:gd name="connsiteX92" fmla="*/ 652466 w 1508539"/>
              <a:gd name="connsiteY92" fmla="*/ 3307769 h 6858000"/>
              <a:gd name="connsiteX93" fmla="*/ 670029 w 1508539"/>
              <a:gd name="connsiteY93" fmla="*/ 3250522 h 6858000"/>
              <a:gd name="connsiteX94" fmla="*/ 670454 w 1508539"/>
              <a:gd name="connsiteY94" fmla="*/ 3229163 h 6858000"/>
              <a:gd name="connsiteX95" fmla="*/ 672277 w 1508539"/>
              <a:gd name="connsiteY95" fmla="*/ 3217217 h 6858000"/>
              <a:gd name="connsiteX96" fmla="*/ 659112 w 1508539"/>
              <a:gd name="connsiteY96" fmla="*/ 3183755 h 6858000"/>
              <a:gd name="connsiteX97" fmla="*/ 659613 w 1508539"/>
              <a:gd name="connsiteY97" fmla="*/ 3178642 h 6858000"/>
              <a:gd name="connsiteX98" fmla="*/ 647213 w 1508539"/>
              <a:gd name="connsiteY98" fmla="*/ 3158586 h 6858000"/>
              <a:gd name="connsiteX99" fmla="*/ 632398 w 1508539"/>
              <a:gd name="connsiteY99" fmla="*/ 3129034 h 6858000"/>
              <a:gd name="connsiteX100" fmla="*/ 633063 w 1508539"/>
              <a:gd name="connsiteY100" fmla="*/ 3126682 h 6858000"/>
              <a:gd name="connsiteX101" fmla="*/ 623931 w 1508539"/>
              <a:gd name="connsiteY101" fmla="*/ 3114519 h 6858000"/>
              <a:gd name="connsiteX102" fmla="*/ 610540 w 1508539"/>
              <a:gd name="connsiteY102" fmla="*/ 3106272 h 6858000"/>
              <a:gd name="connsiteX103" fmla="*/ 583270 w 1508539"/>
              <a:gd name="connsiteY103" fmla="*/ 2958185 h 6858000"/>
              <a:gd name="connsiteX104" fmla="*/ 525884 w 1508539"/>
              <a:gd name="connsiteY104" fmla="*/ 2762989 h 6858000"/>
              <a:gd name="connsiteX105" fmla="*/ 474802 w 1508539"/>
              <a:gd name="connsiteY105" fmla="*/ 2554718 h 6858000"/>
              <a:gd name="connsiteX106" fmla="*/ 454896 w 1508539"/>
              <a:gd name="connsiteY106" fmla="*/ 2485734 h 6858000"/>
              <a:gd name="connsiteX107" fmla="*/ 445619 w 1508539"/>
              <a:gd name="connsiteY107" fmla="*/ 2447068 h 6858000"/>
              <a:gd name="connsiteX108" fmla="*/ 432580 w 1508539"/>
              <a:gd name="connsiteY108" fmla="*/ 2425819 h 6858000"/>
              <a:gd name="connsiteX109" fmla="*/ 438579 w 1508539"/>
              <a:gd name="connsiteY109" fmla="*/ 2402874 h 6858000"/>
              <a:gd name="connsiteX110" fmla="*/ 441191 w 1508539"/>
              <a:gd name="connsiteY110" fmla="*/ 2381443 h 6858000"/>
              <a:gd name="connsiteX111" fmla="*/ 417520 w 1508539"/>
              <a:gd name="connsiteY111" fmla="*/ 2261920 h 6858000"/>
              <a:gd name="connsiteX112" fmla="*/ 407407 w 1508539"/>
              <a:gd name="connsiteY112" fmla="*/ 2195378 h 6858000"/>
              <a:gd name="connsiteX113" fmla="*/ 391624 w 1508539"/>
              <a:gd name="connsiteY113" fmla="*/ 2155135 h 6858000"/>
              <a:gd name="connsiteX114" fmla="*/ 389082 w 1508539"/>
              <a:gd name="connsiteY114" fmla="*/ 2118008 h 6858000"/>
              <a:gd name="connsiteX115" fmla="*/ 390075 w 1508539"/>
              <a:gd name="connsiteY115" fmla="*/ 2050531 h 6858000"/>
              <a:gd name="connsiteX116" fmla="*/ 381881 w 1508539"/>
              <a:gd name="connsiteY116" fmla="*/ 1963269 h 6858000"/>
              <a:gd name="connsiteX117" fmla="*/ 363059 w 1508539"/>
              <a:gd name="connsiteY117" fmla="*/ 1906352 h 6858000"/>
              <a:gd name="connsiteX118" fmla="*/ 339616 w 1508539"/>
              <a:gd name="connsiteY118" fmla="*/ 1861531 h 6858000"/>
              <a:gd name="connsiteX119" fmla="*/ 293415 w 1508539"/>
              <a:gd name="connsiteY119" fmla="*/ 1732919 h 6858000"/>
              <a:gd name="connsiteX120" fmla="*/ 265726 w 1508539"/>
              <a:gd name="connsiteY120" fmla="*/ 1663540 h 6858000"/>
              <a:gd name="connsiteX121" fmla="*/ 264852 w 1508539"/>
              <a:gd name="connsiteY121" fmla="*/ 1615777 h 6858000"/>
              <a:gd name="connsiteX122" fmla="*/ 245647 w 1508539"/>
              <a:gd name="connsiteY122" fmla="*/ 1563678 h 6858000"/>
              <a:gd name="connsiteX123" fmla="*/ 258727 w 1508539"/>
              <a:gd name="connsiteY123" fmla="*/ 1519474 h 6858000"/>
              <a:gd name="connsiteX124" fmla="*/ 251469 w 1508539"/>
              <a:gd name="connsiteY124" fmla="*/ 1477995 h 6858000"/>
              <a:gd name="connsiteX125" fmla="*/ 237554 w 1508539"/>
              <a:gd name="connsiteY125" fmla="*/ 1373769 h 6858000"/>
              <a:gd name="connsiteX126" fmla="*/ 245861 w 1508539"/>
              <a:gd name="connsiteY126" fmla="*/ 1307086 h 6858000"/>
              <a:gd name="connsiteX127" fmla="*/ 247049 w 1508539"/>
              <a:gd name="connsiteY127" fmla="*/ 1189033 h 6858000"/>
              <a:gd name="connsiteX128" fmla="*/ 251734 w 1508539"/>
              <a:gd name="connsiteY128" fmla="*/ 1168288 h 6858000"/>
              <a:gd name="connsiteX129" fmla="*/ 244016 w 1508539"/>
              <a:gd name="connsiteY129" fmla="*/ 1142577 h 6858000"/>
              <a:gd name="connsiteX130" fmla="*/ 233322 w 1508539"/>
              <a:gd name="connsiteY130" fmla="*/ 1088484 h 6858000"/>
              <a:gd name="connsiteX131" fmla="*/ 222058 w 1508539"/>
              <a:gd name="connsiteY131" fmla="*/ 1016103 h 6858000"/>
              <a:gd name="connsiteX132" fmla="*/ 223514 w 1508539"/>
              <a:gd name="connsiteY132" fmla="*/ 932283 h 6858000"/>
              <a:gd name="connsiteX133" fmla="*/ 225750 w 1508539"/>
              <a:gd name="connsiteY133" fmla="*/ 915925 h 6858000"/>
              <a:gd name="connsiteX134" fmla="*/ 218379 w 1508539"/>
              <a:gd name="connsiteY134" fmla="*/ 896999 h 6858000"/>
              <a:gd name="connsiteX135" fmla="*/ 187787 w 1508539"/>
              <a:gd name="connsiteY135" fmla="*/ 821517 h 6858000"/>
              <a:gd name="connsiteX136" fmla="*/ 166737 w 1508539"/>
              <a:gd name="connsiteY136" fmla="*/ 751353 h 6858000"/>
              <a:gd name="connsiteX137" fmla="*/ 166295 w 1508539"/>
              <a:gd name="connsiteY137" fmla="*/ 721230 h 6858000"/>
              <a:gd name="connsiteX138" fmla="*/ 151966 w 1508539"/>
              <a:gd name="connsiteY138" fmla="*/ 681659 h 6858000"/>
              <a:gd name="connsiteX139" fmla="*/ 137385 w 1508539"/>
              <a:gd name="connsiteY139" fmla="*/ 635218 h 6858000"/>
              <a:gd name="connsiteX140" fmla="*/ 142396 w 1508539"/>
              <a:gd name="connsiteY140" fmla="*/ 613763 h 6858000"/>
              <a:gd name="connsiteX141" fmla="*/ 128338 w 1508539"/>
              <a:gd name="connsiteY141" fmla="*/ 598582 h 6858000"/>
              <a:gd name="connsiteX142" fmla="*/ 128019 w 1508539"/>
              <a:gd name="connsiteY142" fmla="*/ 576846 h 6858000"/>
              <a:gd name="connsiteX143" fmla="*/ 107645 w 1508539"/>
              <a:gd name="connsiteY143" fmla="*/ 530055 h 6858000"/>
              <a:gd name="connsiteX144" fmla="*/ 106893 w 1508539"/>
              <a:gd name="connsiteY144" fmla="*/ 465389 h 6858000"/>
              <a:gd name="connsiteX145" fmla="*/ 89816 w 1508539"/>
              <a:gd name="connsiteY145" fmla="*/ 424699 h 6858000"/>
              <a:gd name="connsiteX146" fmla="*/ 90191 w 1508539"/>
              <a:gd name="connsiteY146" fmla="*/ 404917 h 6858000"/>
              <a:gd name="connsiteX147" fmla="*/ 70148 w 1508539"/>
              <a:gd name="connsiteY147" fmla="*/ 367211 h 6858000"/>
              <a:gd name="connsiteX148" fmla="*/ 36452 w 1508539"/>
              <a:gd name="connsiteY148" fmla="*/ 268519 h 6858000"/>
              <a:gd name="connsiteX149" fmla="*/ 23935 w 1508539"/>
              <a:gd name="connsiteY149" fmla="*/ 160886 h 6858000"/>
              <a:gd name="connsiteX150" fmla="*/ 19312 w 1508539"/>
              <a:gd name="connsiteY150" fmla="*/ 47336 h 6858000"/>
              <a:gd name="connsiteX151" fmla="*/ 0 w 1508539"/>
              <a:gd name="connsiteY151"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880 w 1508539"/>
              <a:gd name="connsiteY24" fmla="*/ 6384857 h 6858000"/>
              <a:gd name="connsiteX25" fmla="*/ 243397 w 1508539"/>
              <a:gd name="connsiteY25" fmla="*/ 6372381 h 6858000"/>
              <a:gd name="connsiteX26" fmla="*/ 240591 w 1508539"/>
              <a:gd name="connsiteY26" fmla="*/ 6367510 h 6858000"/>
              <a:gd name="connsiteX27" fmla="*/ 244471 w 1508539"/>
              <a:gd name="connsiteY27" fmla="*/ 6349778 h 6858000"/>
              <a:gd name="connsiteX28" fmla="*/ 246136 w 1508539"/>
              <a:gd name="connsiteY28" fmla="*/ 6348250 h 6858000"/>
              <a:gd name="connsiteX29" fmla="*/ 262170 w 1508539"/>
              <a:gd name="connsiteY29" fmla="*/ 6281972 h 6858000"/>
              <a:gd name="connsiteX30" fmla="*/ 272933 w 1508539"/>
              <a:gd name="connsiteY30" fmla="*/ 6211940 h 6858000"/>
              <a:gd name="connsiteX31" fmla="*/ 314428 w 1508539"/>
              <a:gd name="connsiteY31" fmla="*/ 6113913 h 6858000"/>
              <a:gd name="connsiteX32" fmla="*/ 318721 w 1508539"/>
              <a:gd name="connsiteY32" fmla="*/ 6028119 h 6858000"/>
              <a:gd name="connsiteX33" fmla="*/ 345501 w 1508539"/>
              <a:gd name="connsiteY33" fmla="*/ 5934687 h 6858000"/>
              <a:gd name="connsiteX34" fmla="*/ 379513 w 1508539"/>
              <a:gd name="connsiteY34" fmla="*/ 5765594 h 6858000"/>
              <a:gd name="connsiteX35" fmla="*/ 411349 w 1508539"/>
              <a:gd name="connsiteY35" fmla="*/ 5693685 h 6858000"/>
              <a:gd name="connsiteX36" fmla="*/ 431404 w 1508539"/>
              <a:gd name="connsiteY36" fmla="*/ 5665173 h 6858000"/>
              <a:gd name="connsiteX37" fmla="*/ 465121 w 1508539"/>
              <a:gd name="connsiteY37" fmla="*/ 5563435 h 6858000"/>
              <a:gd name="connsiteX38" fmla="*/ 494626 w 1508539"/>
              <a:gd name="connsiteY38" fmla="*/ 5476393 h 6858000"/>
              <a:gd name="connsiteX39" fmla="*/ 525819 w 1508539"/>
              <a:gd name="connsiteY39" fmla="*/ 5396260 h 6858000"/>
              <a:gd name="connsiteX40" fmla="*/ 541800 w 1508539"/>
              <a:gd name="connsiteY40" fmla="*/ 5330009 h 6858000"/>
              <a:gd name="connsiteX41" fmla="*/ 575293 w 1508539"/>
              <a:gd name="connsiteY41" fmla="*/ 5273739 h 6858000"/>
              <a:gd name="connsiteX42" fmla="*/ 584892 w 1508539"/>
              <a:gd name="connsiteY42" fmla="*/ 5241779 h 6858000"/>
              <a:gd name="connsiteX43" fmla="*/ 596118 w 1508539"/>
              <a:gd name="connsiteY43" fmla="*/ 5225268 h 6858000"/>
              <a:gd name="connsiteX44" fmla="*/ 597138 w 1508539"/>
              <a:gd name="connsiteY44" fmla="*/ 5217684 h 6858000"/>
              <a:gd name="connsiteX45" fmla="*/ 604479 w 1508539"/>
              <a:gd name="connsiteY45" fmla="*/ 5193377 h 6858000"/>
              <a:gd name="connsiteX46" fmla="*/ 607782 w 1508539"/>
              <a:gd name="connsiteY46" fmla="*/ 5179288 h 6858000"/>
              <a:gd name="connsiteX47" fmla="*/ 608766 w 1508539"/>
              <a:gd name="connsiteY47" fmla="*/ 5173621 h 6858000"/>
              <a:gd name="connsiteX48" fmla="*/ 604400 w 1508539"/>
              <a:gd name="connsiteY48" fmla="*/ 5159961 h 6858000"/>
              <a:gd name="connsiteX49" fmla="*/ 611077 w 1508539"/>
              <a:gd name="connsiteY49" fmla="*/ 5144295 h 6858000"/>
              <a:gd name="connsiteX50" fmla="*/ 608010 w 1508539"/>
              <a:gd name="connsiteY50" fmla="*/ 5125185 h 6858000"/>
              <a:gd name="connsiteX51" fmla="*/ 614840 w 1508539"/>
              <a:gd name="connsiteY51" fmla="*/ 5121884 h 6858000"/>
              <a:gd name="connsiteX52" fmla="*/ 621876 w 1508539"/>
              <a:gd name="connsiteY52" fmla="*/ 5067850 h 6858000"/>
              <a:gd name="connsiteX53" fmla="*/ 624607 w 1508539"/>
              <a:gd name="connsiteY53" fmla="*/ 5060861 h 6858000"/>
              <a:gd name="connsiteX54" fmla="*/ 621311 w 1508539"/>
              <a:gd name="connsiteY54" fmla="*/ 5034192 h 6858000"/>
              <a:gd name="connsiteX55" fmla="*/ 622865 w 1508539"/>
              <a:gd name="connsiteY55" fmla="*/ 4993030 h 6858000"/>
              <a:gd name="connsiteX56" fmla="*/ 629774 w 1508539"/>
              <a:gd name="connsiteY56" fmla="*/ 4946844 h 6858000"/>
              <a:gd name="connsiteX57" fmla="*/ 625630 w 1508539"/>
              <a:gd name="connsiteY57" fmla="*/ 4932692 h 6858000"/>
              <a:gd name="connsiteX58" fmla="*/ 641033 w 1508539"/>
              <a:gd name="connsiteY58" fmla="*/ 4858827 h 6858000"/>
              <a:gd name="connsiteX59" fmla="*/ 646936 w 1508539"/>
              <a:gd name="connsiteY59" fmla="*/ 4821170 h 6858000"/>
              <a:gd name="connsiteX60" fmla="*/ 651669 w 1508539"/>
              <a:gd name="connsiteY60" fmla="*/ 4780965 h 6858000"/>
              <a:gd name="connsiteX61" fmla="*/ 652962 w 1508539"/>
              <a:gd name="connsiteY61" fmla="*/ 4750867 h 6858000"/>
              <a:gd name="connsiteX62" fmla="*/ 650769 w 1508539"/>
              <a:gd name="connsiteY62" fmla="*/ 4690749 h 6858000"/>
              <a:gd name="connsiteX63" fmla="*/ 646249 w 1508539"/>
              <a:gd name="connsiteY63" fmla="*/ 4584173 h 6858000"/>
              <a:gd name="connsiteX64" fmla="*/ 641332 w 1508539"/>
              <a:gd name="connsiteY64" fmla="*/ 4444346 h 6858000"/>
              <a:gd name="connsiteX65" fmla="*/ 637897 w 1508539"/>
              <a:gd name="connsiteY65" fmla="*/ 4375228 h 6858000"/>
              <a:gd name="connsiteX66" fmla="*/ 618550 w 1508539"/>
              <a:gd name="connsiteY66" fmla="*/ 4214165 h 6858000"/>
              <a:gd name="connsiteX67" fmla="*/ 622623 w 1508539"/>
              <a:gd name="connsiteY67" fmla="*/ 4090296 h 6858000"/>
              <a:gd name="connsiteX68" fmla="*/ 607879 w 1508539"/>
              <a:gd name="connsiteY68" fmla="*/ 4033999 h 6858000"/>
              <a:gd name="connsiteX69" fmla="*/ 609028 w 1508539"/>
              <a:gd name="connsiteY69" fmla="*/ 4031933 h 6858000"/>
              <a:gd name="connsiteX70" fmla="*/ 607604 w 1508539"/>
              <a:gd name="connsiteY70" fmla="*/ 4013953 h 6858000"/>
              <a:gd name="connsiteX71" fmla="*/ 593899 w 1508539"/>
              <a:gd name="connsiteY71" fmla="*/ 3974753 h 6858000"/>
              <a:gd name="connsiteX72" fmla="*/ 595497 w 1508539"/>
              <a:gd name="connsiteY72" fmla="*/ 3969950 h 6858000"/>
              <a:gd name="connsiteX73" fmla="*/ 588919 w 1508539"/>
              <a:gd name="connsiteY73" fmla="*/ 3933779 h 6858000"/>
              <a:gd name="connsiteX74" fmla="*/ 590250 w 1508539"/>
              <a:gd name="connsiteY74" fmla="*/ 3933093 h 6858000"/>
              <a:gd name="connsiteX75" fmla="*/ 594604 w 1508539"/>
              <a:gd name="connsiteY75" fmla="*/ 3922082 h 6858000"/>
              <a:gd name="connsiteX76" fmla="*/ 599682 w 1508539"/>
              <a:gd name="connsiteY76" fmla="*/ 3901461 h 6858000"/>
              <a:gd name="connsiteX77" fmla="*/ 622276 w 1508539"/>
              <a:gd name="connsiteY77" fmla="*/ 3813873 h 6858000"/>
              <a:gd name="connsiteX78" fmla="*/ 621701 w 1508539"/>
              <a:gd name="connsiteY78" fmla="*/ 3806161 h 6858000"/>
              <a:gd name="connsiteX79" fmla="*/ 622008 w 1508539"/>
              <a:gd name="connsiteY79" fmla="*/ 3805957 h 6858000"/>
              <a:gd name="connsiteX80" fmla="*/ 622035 w 1508539"/>
              <a:gd name="connsiteY80" fmla="*/ 3797724 h 6858000"/>
              <a:gd name="connsiteX81" fmla="*/ 620650 w 1508539"/>
              <a:gd name="connsiteY81" fmla="*/ 3792098 h 6858000"/>
              <a:gd name="connsiteX82" fmla="*/ 619534 w 1508539"/>
              <a:gd name="connsiteY82" fmla="*/ 3777135 h 6858000"/>
              <a:gd name="connsiteX83" fmla="*/ 621267 w 1508539"/>
              <a:gd name="connsiteY83" fmla="*/ 3771656 h 6858000"/>
              <a:gd name="connsiteX84" fmla="*/ 625010 w 1508539"/>
              <a:gd name="connsiteY84" fmla="*/ 3769007 h 6858000"/>
              <a:gd name="connsiteX85" fmla="*/ 624476 w 1508539"/>
              <a:gd name="connsiteY85" fmla="*/ 3767709 h 6858000"/>
              <a:gd name="connsiteX86" fmla="*/ 633172 w 1508539"/>
              <a:gd name="connsiteY86" fmla="*/ 3738082 h 6858000"/>
              <a:gd name="connsiteX87" fmla="*/ 640518 w 1508539"/>
              <a:gd name="connsiteY87" fmla="*/ 3673397 h 6858000"/>
              <a:gd name="connsiteX88" fmla="*/ 639814 w 1508539"/>
              <a:gd name="connsiteY88" fmla="*/ 3637109 h 6858000"/>
              <a:gd name="connsiteX89" fmla="*/ 643257 w 1508539"/>
              <a:gd name="connsiteY89" fmla="*/ 3536883 h 6858000"/>
              <a:gd name="connsiteX90" fmla="*/ 650795 w 1508539"/>
              <a:gd name="connsiteY90" fmla="*/ 3435652 h 6858000"/>
              <a:gd name="connsiteX91" fmla="*/ 652466 w 1508539"/>
              <a:gd name="connsiteY91" fmla="*/ 3307769 h 6858000"/>
              <a:gd name="connsiteX92" fmla="*/ 670029 w 1508539"/>
              <a:gd name="connsiteY92" fmla="*/ 3250522 h 6858000"/>
              <a:gd name="connsiteX93" fmla="*/ 670454 w 1508539"/>
              <a:gd name="connsiteY93" fmla="*/ 3229163 h 6858000"/>
              <a:gd name="connsiteX94" fmla="*/ 672277 w 1508539"/>
              <a:gd name="connsiteY94" fmla="*/ 3217217 h 6858000"/>
              <a:gd name="connsiteX95" fmla="*/ 659112 w 1508539"/>
              <a:gd name="connsiteY95" fmla="*/ 3183755 h 6858000"/>
              <a:gd name="connsiteX96" fmla="*/ 659613 w 1508539"/>
              <a:gd name="connsiteY96" fmla="*/ 3178642 h 6858000"/>
              <a:gd name="connsiteX97" fmla="*/ 647213 w 1508539"/>
              <a:gd name="connsiteY97" fmla="*/ 3158586 h 6858000"/>
              <a:gd name="connsiteX98" fmla="*/ 632398 w 1508539"/>
              <a:gd name="connsiteY98" fmla="*/ 3129034 h 6858000"/>
              <a:gd name="connsiteX99" fmla="*/ 633063 w 1508539"/>
              <a:gd name="connsiteY99" fmla="*/ 3126682 h 6858000"/>
              <a:gd name="connsiteX100" fmla="*/ 623931 w 1508539"/>
              <a:gd name="connsiteY100" fmla="*/ 3114519 h 6858000"/>
              <a:gd name="connsiteX101" fmla="*/ 610540 w 1508539"/>
              <a:gd name="connsiteY101" fmla="*/ 3106272 h 6858000"/>
              <a:gd name="connsiteX102" fmla="*/ 583270 w 1508539"/>
              <a:gd name="connsiteY102" fmla="*/ 2958185 h 6858000"/>
              <a:gd name="connsiteX103" fmla="*/ 525884 w 1508539"/>
              <a:gd name="connsiteY103" fmla="*/ 2762989 h 6858000"/>
              <a:gd name="connsiteX104" fmla="*/ 474802 w 1508539"/>
              <a:gd name="connsiteY104" fmla="*/ 2554718 h 6858000"/>
              <a:gd name="connsiteX105" fmla="*/ 454896 w 1508539"/>
              <a:gd name="connsiteY105" fmla="*/ 2485734 h 6858000"/>
              <a:gd name="connsiteX106" fmla="*/ 445619 w 1508539"/>
              <a:gd name="connsiteY106" fmla="*/ 2447068 h 6858000"/>
              <a:gd name="connsiteX107" fmla="*/ 432580 w 1508539"/>
              <a:gd name="connsiteY107" fmla="*/ 2425819 h 6858000"/>
              <a:gd name="connsiteX108" fmla="*/ 438579 w 1508539"/>
              <a:gd name="connsiteY108" fmla="*/ 2402874 h 6858000"/>
              <a:gd name="connsiteX109" fmla="*/ 441191 w 1508539"/>
              <a:gd name="connsiteY109" fmla="*/ 2381443 h 6858000"/>
              <a:gd name="connsiteX110" fmla="*/ 417520 w 1508539"/>
              <a:gd name="connsiteY110" fmla="*/ 2261920 h 6858000"/>
              <a:gd name="connsiteX111" fmla="*/ 407407 w 1508539"/>
              <a:gd name="connsiteY111" fmla="*/ 2195378 h 6858000"/>
              <a:gd name="connsiteX112" fmla="*/ 391624 w 1508539"/>
              <a:gd name="connsiteY112" fmla="*/ 2155135 h 6858000"/>
              <a:gd name="connsiteX113" fmla="*/ 389082 w 1508539"/>
              <a:gd name="connsiteY113" fmla="*/ 2118008 h 6858000"/>
              <a:gd name="connsiteX114" fmla="*/ 390075 w 1508539"/>
              <a:gd name="connsiteY114" fmla="*/ 2050531 h 6858000"/>
              <a:gd name="connsiteX115" fmla="*/ 381881 w 1508539"/>
              <a:gd name="connsiteY115" fmla="*/ 1963269 h 6858000"/>
              <a:gd name="connsiteX116" fmla="*/ 363059 w 1508539"/>
              <a:gd name="connsiteY116" fmla="*/ 1906352 h 6858000"/>
              <a:gd name="connsiteX117" fmla="*/ 339616 w 1508539"/>
              <a:gd name="connsiteY117" fmla="*/ 1861531 h 6858000"/>
              <a:gd name="connsiteX118" fmla="*/ 293415 w 1508539"/>
              <a:gd name="connsiteY118" fmla="*/ 1732919 h 6858000"/>
              <a:gd name="connsiteX119" fmla="*/ 265726 w 1508539"/>
              <a:gd name="connsiteY119" fmla="*/ 1663540 h 6858000"/>
              <a:gd name="connsiteX120" fmla="*/ 264852 w 1508539"/>
              <a:gd name="connsiteY120" fmla="*/ 1615777 h 6858000"/>
              <a:gd name="connsiteX121" fmla="*/ 245647 w 1508539"/>
              <a:gd name="connsiteY121" fmla="*/ 1563678 h 6858000"/>
              <a:gd name="connsiteX122" fmla="*/ 258727 w 1508539"/>
              <a:gd name="connsiteY122" fmla="*/ 1519474 h 6858000"/>
              <a:gd name="connsiteX123" fmla="*/ 251469 w 1508539"/>
              <a:gd name="connsiteY123" fmla="*/ 1477995 h 6858000"/>
              <a:gd name="connsiteX124" fmla="*/ 237554 w 1508539"/>
              <a:gd name="connsiteY124" fmla="*/ 1373769 h 6858000"/>
              <a:gd name="connsiteX125" fmla="*/ 245861 w 1508539"/>
              <a:gd name="connsiteY125" fmla="*/ 1307086 h 6858000"/>
              <a:gd name="connsiteX126" fmla="*/ 247049 w 1508539"/>
              <a:gd name="connsiteY126" fmla="*/ 1189033 h 6858000"/>
              <a:gd name="connsiteX127" fmla="*/ 251734 w 1508539"/>
              <a:gd name="connsiteY127" fmla="*/ 1168288 h 6858000"/>
              <a:gd name="connsiteX128" fmla="*/ 244016 w 1508539"/>
              <a:gd name="connsiteY128" fmla="*/ 1142577 h 6858000"/>
              <a:gd name="connsiteX129" fmla="*/ 233322 w 1508539"/>
              <a:gd name="connsiteY129" fmla="*/ 1088484 h 6858000"/>
              <a:gd name="connsiteX130" fmla="*/ 222058 w 1508539"/>
              <a:gd name="connsiteY130" fmla="*/ 1016103 h 6858000"/>
              <a:gd name="connsiteX131" fmla="*/ 223514 w 1508539"/>
              <a:gd name="connsiteY131" fmla="*/ 932283 h 6858000"/>
              <a:gd name="connsiteX132" fmla="*/ 225750 w 1508539"/>
              <a:gd name="connsiteY132" fmla="*/ 915925 h 6858000"/>
              <a:gd name="connsiteX133" fmla="*/ 218379 w 1508539"/>
              <a:gd name="connsiteY133" fmla="*/ 896999 h 6858000"/>
              <a:gd name="connsiteX134" fmla="*/ 187787 w 1508539"/>
              <a:gd name="connsiteY134" fmla="*/ 821517 h 6858000"/>
              <a:gd name="connsiteX135" fmla="*/ 166737 w 1508539"/>
              <a:gd name="connsiteY135" fmla="*/ 751353 h 6858000"/>
              <a:gd name="connsiteX136" fmla="*/ 166295 w 1508539"/>
              <a:gd name="connsiteY136" fmla="*/ 721230 h 6858000"/>
              <a:gd name="connsiteX137" fmla="*/ 151966 w 1508539"/>
              <a:gd name="connsiteY137" fmla="*/ 681659 h 6858000"/>
              <a:gd name="connsiteX138" fmla="*/ 137385 w 1508539"/>
              <a:gd name="connsiteY138" fmla="*/ 635218 h 6858000"/>
              <a:gd name="connsiteX139" fmla="*/ 142396 w 1508539"/>
              <a:gd name="connsiteY139" fmla="*/ 613763 h 6858000"/>
              <a:gd name="connsiteX140" fmla="*/ 128338 w 1508539"/>
              <a:gd name="connsiteY140" fmla="*/ 598582 h 6858000"/>
              <a:gd name="connsiteX141" fmla="*/ 128019 w 1508539"/>
              <a:gd name="connsiteY141" fmla="*/ 576846 h 6858000"/>
              <a:gd name="connsiteX142" fmla="*/ 107645 w 1508539"/>
              <a:gd name="connsiteY142" fmla="*/ 530055 h 6858000"/>
              <a:gd name="connsiteX143" fmla="*/ 106893 w 1508539"/>
              <a:gd name="connsiteY143" fmla="*/ 465389 h 6858000"/>
              <a:gd name="connsiteX144" fmla="*/ 89816 w 1508539"/>
              <a:gd name="connsiteY144" fmla="*/ 424699 h 6858000"/>
              <a:gd name="connsiteX145" fmla="*/ 90191 w 1508539"/>
              <a:gd name="connsiteY145" fmla="*/ 404917 h 6858000"/>
              <a:gd name="connsiteX146" fmla="*/ 70148 w 1508539"/>
              <a:gd name="connsiteY146" fmla="*/ 367211 h 6858000"/>
              <a:gd name="connsiteX147" fmla="*/ 36452 w 1508539"/>
              <a:gd name="connsiteY147" fmla="*/ 268519 h 6858000"/>
              <a:gd name="connsiteX148" fmla="*/ 23935 w 1508539"/>
              <a:gd name="connsiteY148" fmla="*/ 160886 h 6858000"/>
              <a:gd name="connsiteX149" fmla="*/ 19312 w 1508539"/>
              <a:gd name="connsiteY149" fmla="*/ 47336 h 6858000"/>
              <a:gd name="connsiteX150" fmla="*/ 0 w 1508539"/>
              <a:gd name="connsiteY150"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880 w 1508539"/>
              <a:gd name="connsiteY24" fmla="*/ 6384857 h 6858000"/>
              <a:gd name="connsiteX25" fmla="*/ 240591 w 1508539"/>
              <a:gd name="connsiteY25" fmla="*/ 6367510 h 6858000"/>
              <a:gd name="connsiteX26" fmla="*/ 244471 w 1508539"/>
              <a:gd name="connsiteY26" fmla="*/ 6349778 h 6858000"/>
              <a:gd name="connsiteX27" fmla="*/ 246136 w 1508539"/>
              <a:gd name="connsiteY27" fmla="*/ 6348250 h 6858000"/>
              <a:gd name="connsiteX28" fmla="*/ 262170 w 1508539"/>
              <a:gd name="connsiteY28" fmla="*/ 6281972 h 6858000"/>
              <a:gd name="connsiteX29" fmla="*/ 272933 w 1508539"/>
              <a:gd name="connsiteY29" fmla="*/ 6211940 h 6858000"/>
              <a:gd name="connsiteX30" fmla="*/ 314428 w 1508539"/>
              <a:gd name="connsiteY30" fmla="*/ 6113913 h 6858000"/>
              <a:gd name="connsiteX31" fmla="*/ 318721 w 1508539"/>
              <a:gd name="connsiteY31" fmla="*/ 6028119 h 6858000"/>
              <a:gd name="connsiteX32" fmla="*/ 345501 w 1508539"/>
              <a:gd name="connsiteY32" fmla="*/ 5934687 h 6858000"/>
              <a:gd name="connsiteX33" fmla="*/ 379513 w 1508539"/>
              <a:gd name="connsiteY33" fmla="*/ 5765594 h 6858000"/>
              <a:gd name="connsiteX34" fmla="*/ 411349 w 1508539"/>
              <a:gd name="connsiteY34" fmla="*/ 5693685 h 6858000"/>
              <a:gd name="connsiteX35" fmla="*/ 431404 w 1508539"/>
              <a:gd name="connsiteY35" fmla="*/ 5665173 h 6858000"/>
              <a:gd name="connsiteX36" fmla="*/ 465121 w 1508539"/>
              <a:gd name="connsiteY36" fmla="*/ 5563435 h 6858000"/>
              <a:gd name="connsiteX37" fmla="*/ 494626 w 1508539"/>
              <a:gd name="connsiteY37" fmla="*/ 5476393 h 6858000"/>
              <a:gd name="connsiteX38" fmla="*/ 525819 w 1508539"/>
              <a:gd name="connsiteY38" fmla="*/ 5396260 h 6858000"/>
              <a:gd name="connsiteX39" fmla="*/ 541800 w 1508539"/>
              <a:gd name="connsiteY39" fmla="*/ 5330009 h 6858000"/>
              <a:gd name="connsiteX40" fmla="*/ 575293 w 1508539"/>
              <a:gd name="connsiteY40" fmla="*/ 5273739 h 6858000"/>
              <a:gd name="connsiteX41" fmla="*/ 584892 w 1508539"/>
              <a:gd name="connsiteY41" fmla="*/ 5241779 h 6858000"/>
              <a:gd name="connsiteX42" fmla="*/ 596118 w 1508539"/>
              <a:gd name="connsiteY42" fmla="*/ 5225268 h 6858000"/>
              <a:gd name="connsiteX43" fmla="*/ 597138 w 1508539"/>
              <a:gd name="connsiteY43" fmla="*/ 5217684 h 6858000"/>
              <a:gd name="connsiteX44" fmla="*/ 604479 w 1508539"/>
              <a:gd name="connsiteY44" fmla="*/ 5193377 h 6858000"/>
              <a:gd name="connsiteX45" fmla="*/ 607782 w 1508539"/>
              <a:gd name="connsiteY45" fmla="*/ 5179288 h 6858000"/>
              <a:gd name="connsiteX46" fmla="*/ 608766 w 1508539"/>
              <a:gd name="connsiteY46" fmla="*/ 5173621 h 6858000"/>
              <a:gd name="connsiteX47" fmla="*/ 604400 w 1508539"/>
              <a:gd name="connsiteY47" fmla="*/ 5159961 h 6858000"/>
              <a:gd name="connsiteX48" fmla="*/ 611077 w 1508539"/>
              <a:gd name="connsiteY48" fmla="*/ 5144295 h 6858000"/>
              <a:gd name="connsiteX49" fmla="*/ 608010 w 1508539"/>
              <a:gd name="connsiteY49" fmla="*/ 5125185 h 6858000"/>
              <a:gd name="connsiteX50" fmla="*/ 614840 w 1508539"/>
              <a:gd name="connsiteY50" fmla="*/ 5121884 h 6858000"/>
              <a:gd name="connsiteX51" fmla="*/ 621876 w 1508539"/>
              <a:gd name="connsiteY51" fmla="*/ 5067850 h 6858000"/>
              <a:gd name="connsiteX52" fmla="*/ 624607 w 1508539"/>
              <a:gd name="connsiteY52" fmla="*/ 5060861 h 6858000"/>
              <a:gd name="connsiteX53" fmla="*/ 621311 w 1508539"/>
              <a:gd name="connsiteY53" fmla="*/ 5034192 h 6858000"/>
              <a:gd name="connsiteX54" fmla="*/ 622865 w 1508539"/>
              <a:gd name="connsiteY54" fmla="*/ 4993030 h 6858000"/>
              <a:gd name="connsiteX55" fmla="*/ 629774 w 1508539"/>
              <a:gd name="connsiteY55" fmla="*/ 4946844 h 6858000"/>
              <a:gd name="connsiteX56" fmla="*/ 625630 w 1508539"/>
              <a:gd name="connsiteY56" fmla="*/ 4932692 h 6858000"/>
              <a:gd name="connsiteX57" fmla="*/ 641033 w 1508539"/>
              <a:gd name="connsiteY57" fmla="*/ 4858827 h 6858000"/>
              <a:gd name="connsiteX58" fmla="*/ 646936 w 1508539"/>
              <a:gd name="connsiteY58" fmla="*/ 4821170 h 6858000"/>
              <a:gd name="connsiteX59" fmla="*/ 651669 w 1508539"/>
              <a:gd name="connsiteY59" fmla="*/ 4780965 h 6858000"/>
              <a:gd name="connsiteX60" fmla="*/ 652962 w 1508539"/>
              <a:gd name="connsiteY60" fmla="*/ 4750867 h 6858000"/>
              <a:gd name="connsiteX61" fmla="*/ 650769 w 1508539"/>
              <a:gd name="connsiteY61" fmla="*/ 4690749 h 6858000"/>
              <a:gd name="connsiteX62" fmla="*/ 646249 w 1508539"/>
              <a:gd name="connsiteY62" fmla="*/ 4584173 h 6858000"/>
              <a:gd name="connsiteX63" fmla="*/ 641332 w 1508539"/>
              <a:gd name="connsiteY63" fmla="*/ 4444346 h 6858000"/>
              <a:gd name="connsiteX64" fmla="*/ 637897 w 1508539"/>
              <a:gd name="connsiteY64" fmla="*/ 4375228 h 6858000"/>
              <a:gd name="connsiteX65" fmla="*/ 618550 w 1508539"/>
              <a:gd name="connsiteY65" fmla="*/ 4214165 h 6858000"/>
              <a:gd name="connsiteX66" fmla="*/ 622623 w 1508539"/>
              <a:gd name="connsiteY66" fmla="*/ 4090296 h 6858000"/>
              <a:gd name="connsiteX67" fmla="*/ 607879 w 1508539"/>
              <a:gd name="connsiteY67" fmla="*/ 4033999 h 6858000"/>
              <a:gd name="connsiteX68" fmla="*/ 609028 w 1508539"/>
              <a:gd name="connsiteY68" fmla="*/ 4031933 h 6858000"/>
              <a:gd name="connsiteX69" fmla="*/ 607604 w 1508539"/>
              <a:gd name="connsiteY69" fmla="*/ 4013953 h 6858000"/>
              <a:gd name="connsiteX70" fmla="*/ 593899 w 1508539"/>
              <a:gd name="connsiteY70" fmla="*/ 3974753 h 6858000"/>
              <a:gd name="connsiteX71" fmla="*/ 595497 w 1508539"/>
              <a:gd name="connsiteY71" fmla="*/ 3969950 h 6858000"/>
              <a:gd name="connsiteX72" fmla="*/ 588919 w 1508539"/>
              <a:gd name="connsiteY72" fmla="*/ 3933779 h 6858000"/>
              <a:gd name="connsiteX73" fmla="*/ 590250 w 1508539"/>
              <a:gd name="connsiteY73" fmla="*/ 3933093 h 6858000"/>
              <a:gd name="connsiteX74" fmla="*/ 594604 w 1508539"/>
              <a:gd name="connsiteY74" fmla="*/ 3922082 h 6858000"/>
              <a:gd name="connsiteX75" fmla="*/ 599682 w 1508539"/>
              <a:gd name="connsiteY75" fmla="*/ 3901461 h 6858000"/>
              <a:gd name="connsiteX76" fmla="*/ 622276 w 1508539"/>
              <a:gd name="connsiteY76" fmla="*/ 3813873 h 6858000"/>
              <a:gd name="connsiteX77" fmla="*/ 621701 w 1508539"/>
              <a:gd name="connsiteY77" fmla="*/ 3806161 h 6858000"/>
              <a:gd name="connsiteX78" fmla="*/ 622008 w 1508539"/>
              <a:gd name="connsiteY78" fmla="*/ 3805957 h 6858000"/>
              <a:gd name="connsiteX79" fmla="*/ 622035 w 1508539"/>
              <a:gd name="connsiteY79" fmla="*/ 3797724 h 6858000"/>
              <a:gd name="connsiteX80" fmla="*/ 620650 w 1508539"/>
              <a:gd name="connsiteY80" fmla="*/ 3792098 h 6858000"/>
              <a:gd name="connsiteX81" fmla="*/ 619534 w 1508539"/>
              <a:gd name="connsiteY81" fmla="*/ 3777135 h 6858000"/>
              <a:gd name="connsiteX82" fmla="*/ 621267 w 1508539"/>
              <a:gd name="connsiteY82" fmla="*/ 3771656 h 6858000"/>
              <a:gd name="connsiteX83" fmla="*/ 625010 w 1508539"/>
              <a:gd name="connsiteY83" fmla="*/ 3769007 h 6858000"/>
              <a:gd name="connsiteX84" fmla="*/ 624476 w 1508539"/>
              <a:gd name="connsiteY84" fmla="*/ 3767709 h 6858000"/>
              <a:gd name="connsiteX85" fmla="*/ 633172 w 1508539"/>
              <a:gd name="connsiteY85" fmla="*/ 3738082 h 6858000"/>
              <a:gd name="connsiteX86" fmla="*/ 640518 w 1508539"/>
              <a:gd name="connsiteY86" fmla="*/ 3673397 h 6858000"/>
              <a:gd name="connsiteX87" fmla="*/ 639814 w 1508539"/>
              <a:gd name="connsiteY87" fmla="*/ 3637109 h 6858000"/>
              <a:gd name="connsiteX88" fmla="*/ 643257 w 1508539"/>
              <a:gd name="connsiteY88" fmla="*/ 3536883 h 6858000"/>
              <a:gd name="connsiteX89" fmla="*/ 650795 w 1508539"/>
              <a:gd name="connsiteY89" fmla="*/ 3435652 h 6858000"/>
              <a:gd name="connsiteX90" fmla="*/ 652466 w 1508539"/>
              <a:gd name="connsiteY90" fmla="*/ 3307769 h 6858000"/>
              <a:gd name="connsiteX91" fmla="*/ 670029 w 1508539"/>
              <a:gd name="connsiteY91" fmla="*/ 3250522 h 6858000"/>
              <a:gd name="connsiteX92" fmla="*/ 670454 w 1508539"/>
              <a:gd name="connsiteY92" fmla="*/ 3229163 h 6858000"/>
              <a:gd name="connsiteX93" fmla="*/ 672277 w 1508539"/>
              <a:gd name="connsiteY93" fmla="*/ 3217217 h 6858000"/>
              <a:gd name="connsiteX94" fmla="*/ 659112 w 1508539"/>
              <a:gd name="connsiteY94" fmla="*/ 3183755 h 6858000"/>
              <a:gd name="connsiteX95" fmla="*/ 659613 w 1508539"/>
              <a:gd name="connsiteY95" fmla="*/ 3178642 h 6858000"/>
              <a:gd name="connsiteX96" fmla="*/ 647213 w 1508539"/>
              <a:gd name="connsiteY96" fmla="*/ 3158586 h 6858000"/>
              <a:gd name="connsiteX97" fmla="*/ 632398 w 1508539"/>
              <a:gd name="connsiteY97" fmla="*/ 3129034 h 6858000"/>
              <a:gd name="connsiteX98" fmla="*/ 633063 w 1508539"/>
              <a:gd name="connsiteY98" fmla="*/ 3126682 h 6858000"/>
              <a:gd name="connsiteX99" fmla="*/ 623931 w 1508539"/>
              <a:gd name="connsiteY99" fmla="*/ 3114519 h 6858000"/>
              <a:gd name="connsiteX100" fmla="*/ 610540 w 1508539"/>
              <a:gd name="connsiteY100" fmla="*/ 3106272 h 6858000"/>
              <a:gd name="connsiteX101" fmla="*/ 583270 w 1508539"/>
              <a:gd name="connsiteY101" fmla="*/ 2958185 h 6858000"/>
              <a:gd name="connsiteX102" fmla="*/ 525884 w 1508539"/>
              <a:gd name="connsiteY102" fmla="*/ 2762989 h 6858000"/>
              <a:gd name="connsiteX103" fmla="*/ 474802 w 1508539"/>
              <a:gd name="connsiteY103" fmla="*/ 2554718 h 6858000"/>
              <a:gd name="connsiteX104" fmla="*/ 454896 w 1508539"/>
              <a:gd name="connsiteY104" fmla="*/ 2485734 h 6858000"/>
              <a:gd name="connsiteX105" fmla="*/ 445619 w 1508539"/>
              <a:gd name="connsiteY105" fmla="*/ 2447068 h 6858000"/>
              <a:gd name="connsiteX106" fmla="*/ 432580 w 1508539"/>
              <a:gd name="connsiteY106" fmla="*/ 2425819 h 6858000"/>
              <a:gd name="connsiteX107" fmla="*/ 438579 w 1508539"/>
              <a:gd name="connsiteY107" fmla="*/ 2402874 h 6858000"/>
              <a:gd name="connsiteX108" fmla="*/ 441191 w 1508539"/>
              <a:gd name="connsiteY108" fmla="*/ 2381443 h 6858000"/>
              <a:gd name="connsiteX109" fmla="*/ 417520 w 1508539"/>
              <a:gd name="connsiteY109" fmla="*/ 2261920 h 6858000"/>
              <a:gd name="connsiteX110" fmla="*/ 407407 w 1508539"/>
              <a:gd name="connsiteY110" fmla="*/ 2195378 h 6858000"/>
              <a:gd name="connsiteX111" fmla="*/ 391624 w 1508539"/>
              <a:gd name="connsiteY111" fmla="*/ 2155135 h 6858000"/>
              <a:gd name="connsiteX112" fmla="*/ 389082 w 1508539"/>
              <a:gd name="connsiteY112" fmla="*/ 2118008 h 6858000"/>
              <a:gd name="connsiteX113" fmla="*/ 390075 w 1508539"/>
              <a:gd name="connsiteY113" fmla="*/ 2050531 h 6858000"/>
              <a:gd name="connsiteX114" fmla="*/ 381881 w 1508539"/>
              <a:gd name="connsiteY114" fmla="*/ 1963269 h 6858000"/>
              <a:gd name="connsiteX115" fmla="*/ 363059 w 1508539"/>
              <a:gd name="connsiteY115" fmla="*/ 1906352 h 6858000"/>
              <a:gd name="connsiteX116" fmla="*/ 339616 w 1508539"/>
              <a:gd name="connsiteY116" fmla="*/ 1861531 h 6858000"/>
              <a:gd name="connsiteX117" fmla="*/ 293415 w 1508539"/>
              <a:gd name="connsiteY117" fmla="*/ 1732919 h 6858000"/>
              <a:gd name="connsiteX118" fmla="*/ 265726 w 1508539"/>
              <a:gd name="connsiteY118" fmla="*/ 1663540 h 6858000"/>
              <a:gd name="connsiteX119" fmla="*/ 264852 w 1508539"/>
              <a:gd name="connsiteY119" fmla="*/ 1615777 h 6858000"/>
              <a:gd name="connsiteX120" fmla="*/ 245647 w 1508539"/>
              <a:gd name="connsiteY120" fmla="*/ 1563678 h 6858000"/>
              <a:gd name="connsiteX121" fmla="*/ 258727 w 1508539"/>
              <a:gd name="connsiteY121" fmla="*/ 1519474 h 6858000"/>
              <a:gd name="connsiteX122" fmla="*/ 251469 w 1508539"/>
              <a:gd name="connsiteY122" fmla="*/ 1477995 h 6858000"/>
              <a:gd name="connsiteX123" fmla="*/ 237554 w 1508539"/>
              <a:gd name="connsiteY123" fmla="*/ 1373769 h 6858000"/>
              <a:gd name="connsiteX124" fmla="*/ 245861 w 1508539"/>
              <a:gd name="connsiteY124" fmla="*/ 1307086 h 6858000"/>
              <a:gd name="connsiteX125" fmla="*/ 247049 w 1508539"/>
              <a:gd name="connsiteY125" fmla="*/ 1189033 h 6858000"/>
              <a:gd name="connsiteX126" fmla="*/ 251734 w 1508539"/>
              <a:gd name="connsiteY126" fmla="*/ 1168288 h 6858000"/>
              <a:gd name="connsiteX127" fmla="*/ 244016 w 1508539"/>
              <a:gd name="connsiteY127" fmla="*/ 1142577 h 6858000"/>
              <a:gd name="connsiteX128" fmla="*/ 233322 w 1508539"/>
              <a:gd name="connsiteY128" fmla="*/ 1088484 h 6858000"/>
              <a:gd name="connsiteX129" fmla="*/ 222058 w 1508539"/>
              <a:gd name="connsiteY129" fmla="*/ 1016103 h 6858000"/>
              <a:gd name="connsiteX130" fmla="*/ 223514 w 1508539"/>
              <a:gd name="connsiteY130" fmla="*/ 932283 h 6858000"/>
              <a:gd name="connsiteX131" fmla="*/ 225750 w 1508539"/>
              <a:gd name="connsiteY131" fmla="*/ 915925 h 6858000"/>
              <a:gd name="connsiteX132" fmla="*/ 218379 w 1508539"/>
              <a:gd name="connsiteY132" fmla="*/ 896999 h 6858000"/>
              <a:gd name="connsiteX133" fmla="*/ 187787 w 1508539"/>
              <a:gd name="connsiteY133" fmla="*/ 821517 h 6858000"/>
              <a:gd name="connsiteX134" fmla="*/ 166737 w 1508539"/>
              <a:gd name="connsiteY134" fmla="*/ 751353 h 6858000"/>
              <a:gd name="connsiteX135" fmla="*/ 166295 w 1508539"/>
              <a:gd name="connsiteY135" fmla="*/ 721230 h 6858000"/>
              <a:gd name="connsiteX136" fmla="*/ 151966 w 1508539"/>
              <a:gd name="connsiteY136" fmla="*/ 681659 h 6858000"/>
              <a:gd name="connsiteX137" fmla="*/ 137385 w 1508539"/>
              <a:gd name="connsiteY137" fmla="*/ 635218 h 6858000"/>
              <a:gd name="connsiteX138" fmla="*/ 142396 w 1508539"/>
              <a:gd name="connsiteY138" fmla="*/ 613763 h 6858000"/>
              <a:gd name="connsiteX139" fmla="*/ 128338 w 1508539"/>
              <a:gd name="connsiteY139" fmla="*/ 598582 h 6858000"/>
              <a:gd name="connsiteX140" fmla="*/ 128019 w 1508539"/>
              <a:gd name="connsiteY140" fmla="*/ 576846 h 6858000"/>
              <a:gd name="connsiteX141" fmla="*/ 107645 w 1508539"/>
              <a:gd name="connsiteY141" fmla="*/ 530055 h 6858000"/>
              <a:gd name="connsiteX142" fmla="*/ 106893 w 1508539"/>
              <a:gd name="connsiteY142" fmla="*/ 465389 h 6858000"/>
              <a:gd name="connsiteX143" fmla="*/ 89816 w 1508539"/>
              <a:gd name="connsiteY143" fmla="*/ 424699 h 6858000"/>
              <a:gd name="connsiteX144" fmla="*/ 90191 w 1508539"/>
              <a:gd name="connsiteY144" fmla="*/ 404917 h 6858000"/>
              <a:gd name="connsiteX145" fmla="*/ 70148 w 1508539"/>
              <a:gd name="connsiteY145" fmla="*/ 367211 h 6858000"/>
              <a:gd name="connsiteX146" fmla="*/ 36452 w 1508539"/>
              <a:gd name="connsiteY146" fmla="*/ 268519 h 6858000"/>
              <a:gd name="connsiteX147" fmla="*/ 23935 w 1508539"/>
              <a:gd name="connsiteY147" fmla="*/ 160886 h 6858000"/>
              <a:gd name="connsiteX148" fmla="*/ 19312 w 1508539"/>
              <a:gd name="connsiteY148" fmla="*/ 47336 h 6858000"/>
              <a:gd name="connsiteX149" fmla="*/ 0 w 1508539"/>
              <a:gd name="connsiteY149"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139560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880 w 1508539"/>
              <a:gd name="connsiteY24" fmla="*/ 6384857 h 6858000"/>
              <a:gd name="connsiteX25" fmla="*/ 240591 w 1508539"/>
              <a:gd name="connsiteY25" fmla="*/ 6367510 h 6858000"/>
              <a:gd name="connsiteX26" fmla="*/ 244471 w 1508539"/>
              <a:gd name="connsiteY26" fmla="*/ 6349778 h 6858000"/>
              <a:gd name="connsiteX27" fmla="*/ 246136 w 1508539"/>
              <a:gd name="connsiteY27" fmla="*/ 6348250 h 6858000"/>
              <a:gd name="connsiteX28" fmla="*/ 262170 w 1508539"/>
              <a:gd name="connsiteY28" fmla="*/ 6281972 h 6858000"/>
              <a:gd name="connsiteX29" fmla="*/ 272933 w 1508539"/>
              <a:gd name="connsiteY29" fmla="*/ 6211940 h 6858000"/>
              <a:gd name="connsiteX30" fmla="*/ 314428 w 1508539"/>
              <a:gd name="connsiteY30" fmla="*/ 6113913 h 6858000"/>
              <a:gd name="connsiteX31" fmla="*/ 318721 w 1508539"/>
              <a:gd name="connsiteY31" fmla="*/ 6028119 h 6858000"/>
              <a:gd name="connsiteX32" fmla="*/ 345501 w 1508539"/>
              <a:gd name="connsiteY32" fmla="*/ 5934687 h 6858000"/>
              <a:gd name="connsiteX33" fmla="*/ 379513 w 1508539"/>
              <a:gd name="connsiteY33" fmla="*/ 5765594 h 6858000"/>
              <a:gd name="connsiteX34" fmla="*/ 411349 w 1508539"/>
              <a:gd name="connsiteY34" fmla="*/ 5693685 h 6858000"/>
              <a:gd name="connsiteX35" fmla="*/ 431404 w 1508539"/>
              <a:gd name="connsiteY35" fmla="*/ 5665173 h 6858000"/>
              <a:gd name="connsiteX36" fmla="*/ 465121 w 1508539"/>
              <a:gd name="connsiteY36" fmla="*/ 5563435 h 6858000"/>
              <a:gd name="connsiteX37" fmla="*/ 494626 w 1508539"/>
              <a:gd name="connsiteY37" fmla="*/ 5476393 h 6858000"/>
              <a:gd name="connsiteX38" fmla="*/ 525819 w 1508539"/>
              <a:gd name="connsiteY38" fmla="*/ 5396260 h 6858000"/>
              <a:gd name="connsiteX39" fmla="*/ 541800 w 1508539"/>
              <a:gd name="connsiteY39" fmla="*/ 5330009 h 6858000"/>
              <a:gd name="connsiteX40" fmla="*/ 575293 w 1508539"/>
              <a:gd name="connsiteY40" fmla="*/ 5273739 h 6858000"/>
              <a:gd name="connsiteX41" fmla="*/ 584892 w 1508539"/>
              <a:gd name="connsiteY41" fmla="*/ 5241779 h 6858000"/>
              <a:gd name="connsiteX42" fmla="*/ 596118 w 1508539"/>
              <a:gd name="connsiteY42" fmla="*/ 5225268 h 6858000"/>
              <a:gd name="connsiteX43" fmla="*/ 597138 w 1508539"/>
              <a:gd name="connsiteY43" fmla="*/ 5217684 h 6858000"/>
              <a:gd name="connsiteX44" fmla="*/ 604479 w 1508539"/>
              <a:gd name="connsiteY44" fmla="*/ 5193377 h 6858000"/>
              <a:gd name="connsiteX45" fmla="*/ 607782 w 1508539"/>
              <a:gd name="connsiteY45" fmla="*/ 5179288 h 6858000"/>
              <a:gd name="connsiteX46" fmla="*/ 608766 w 1508539"/>
              <a:gd name="connsiteY46" fmla="*/ 5173621 h 6858000"/>
              <a:gd name="connsiteX47" fmla="*/ 604400 w 1508539"/>
              <a:gd name="connsiteY47" fmla="*/ 5159961 h 6858000"/>
              <a:gd name="connsiteX48" fmla="*/ 611077 w 1508539"/>
              <a:gd name="connsiteY48" fmla="*/ 5144295 h 6858000"/>
              <a:gd name="connsiteX49" fmla="*/ 608010 w 1508539"/>
              <a:gd name="connsiteY49" fmla="*/ 5125185 h 6858000"/>
              <a:gd name="connsiteX50" fmla="*/ 614840 w 1508539"/>
              <a:gd name="connsiteY50" fmla="*/ 5121884 h 6858000"/>
              <a:gd name="connsiteX51" fmla="*/ 621876 w 1508539"/>
              <a:gd name="connsiteY51" fmla="*/ 5067850 h 6858000"/>
              <a:gd name="connsiteX52" fmla="*/ 624607 w 1508539"/>
              <a:gd name="connsiteY52" fmla="*/ 5060861 h 6858000"/>
              <a:gd name="connsiteX53" fmla="*/ 621311 w 1508539"/>
              <a:gd name="connsiteY53" fmla="*/ 5034192 h 6858000"/>
              <a:gd name="connsiteX54" fmla="*/ 622865 w 1508539"/>
              <a:gd name="connsiteY54" fmla="*/ 4993030 h 6858000"/>
              <a:gd name="connsiteX55" fmla="*/ 629774 w 1508539"/>
              <a:gd name="connsiteY55" fmla="*/ 4946844 h 6858000"/>
              <a:gd name="connsiteX56" fmla="*/ 625630 w 1508539"/>
              <a:gd name="connsiteY56" fmla="*/ 4932692 h 6858000"/>
              <a:gd name="connsiteX57" fmla="*/ 641033 w 1508539"/>
              <a:gd name="connsiteY57" fmla="*/ 4858827 h 6858000"/>
              <a:gd name="connsiteX58" fmla="*/ 646936 w 1508539"/>
              <a:gd name="connsiteY58" fmla="*/ 4821170 h 6858000"/>
              <a:gd name="connsiteX59" fmla="*/ 651669 w 1508539"/>
              <a:gd name="connsiteY59" fmla="*/ 4780965 h 6858000"/>
              <a:gd name="connsiteX60" fmla="*/ 652962 w 1508539"/>
              <a:gd name="connsiteY60" fmla="*/ 4750867 h 6858000"/>
              <a:gd name="connsiteX61" fmla="*/ 650769 w 1508539"/>
              <a:gd name="connsiteY61" fmla="*/ 4690749 h 6858000"/>
              <a:gd name="connsiteX62" fmla="*/ 646249 w 1508539"/>
              <a:gd name="connsiteY62" fmla="*/ 4584173 h 6858000"/>
              <a:gd name="connsiteX63" fmla="*/ 641332 w 1508539"/>
              <a:gd name="connsiteY63" fmla="*/ 4444346 h 6858000"/>
              <a:gd name="connsiteX64" fmla="*/ 637897 w 1508539"/>
              <a:gd name="connsiteY64" fmla="*/ 4375228 h 6858000"/>
              <a:gd name="connsiteX65" fmla="*/ 618550 w 1508539"/>
              <a:gd name="connsiteY65" fmla="*/ 4214165 h 6858000"/>
              <a:gd name="connsiteX66" fmla="*/ 622623 w 1508539"/>
              <a:gd name="connsiteY66" fmla="*/ 4090296 h 6858000"/>
              <a:gd name="connsiteX67" fmla="*/ 607879 w 1508539"/>
              <a:gd name="connsiteY67" fmla="*/ 4033999 h 6858000"/>
              <a:gd name="connsiteX68" fmla="*/ 609028 w 1508539"/>
              <a:gd name="connsiteY68" fmla="*/ 4031933 h 6858000"/>
              <a:gd name="connsiteX69" fmla="*/ 607604 w 1508539"/>
              <a:gd name="connsiteY69" fmla="*/ 4013953 h 6858000"/>
              <a:gd name="connsiteX70" fmla="*/ 593899 w 1508539"/>
              <a:gd name="connsiteY70" fmla="*/ 3974753 h 6858000"/>
              <a:gd name="connsiteX71" fmla="*/ 595497 w 1508539"/>
              <a:gd name="connsiteY71" fmla="*/ 3969950 h 6858000"/>
              <a:gd name="connsiteX72" fmla="*/ 588919 w 1508539"/>
              <a:gd name="connsiteY72" fmla="*/ 3933779 h 6858000"/>
              <a:gd name="connsiteX73" fmla="*/ 590250 w 1508539"/>
              <a:gd name="connsiteY73" fmla="*/ 3933093 h 6858000"/>
              <a:gd name="connsiteX74" fmla="*/ 594604 w 1508539"/>
              <a:gd name="connsiteY74" fmla="*/ 3922082 h 6858000"/>
              <a:gd name="connsiteX75" fmla="*/ 599682 w 1508539"/>
              <a:gd name="connsiteY75" fmla="*/ 3901461 h 6858000"/>
              <a:gd name="connsiteX76" fmla="*/ 622276 w 1508539"/>
              <a:gd name="connsiteY76" fmla="*/ 3813873 h 6858000"/>
              <a:gd name="connsiteX77" fmla="*/ 621701 w 1508539"/>
              <a:gd name="connsiteY77" fmla="*/ 3806161 h 6858000"/>
              <a:gd name="connsiteX78" fmla="*/ 622008 w 1508539"/>
              <a:gd name="connsiteY78" fmla="*/ 3805957 h 6858000"/>
              <a:gd name="connsiteX79" fmla="*/ 622035 w 1508539"/>
              <a:gd name="connsiteY79" fmla="*/ 3797724 h 6858000"/>
              <a:gd name="connsiteX80" fmla="*/ 620650 w 1508539"/>
              <a:gd name="connsiteY80" fmla="*/ 3792098 h 6858000"/>
              <a:gd name="connsiteX81" fmla="*/ 619534 w 1508539"/>
              <a:gd name="connsiteY81" fmla="*/ 3777135 h 6858000"/>
              <a:gd name="connsiteX82" fmla="*/ 621267 w 1508539"/>
              <a:gd name="connsiteY82" fmla="*/ 3771656 h 6858000"/>
              <a:gd name="connsiteX83" fmla="*/ 625010 w 1508539"/>
              <a:gd name="connsiteY83" fmla="*/ 3769007 h 6858000"/>
              <a:gd name="connsiteX84" fmla="*/ 624476 w 1508539"/>
              <a:gd name="connsiteY84" fmla="*/ 3767709 h 6858000"/>
              <a:gd name="connsiteX85" fmla="*/ 633172 w 1508539"/>
              <a:gd name="connsiteY85" fmla="*/ 3738082 h 6858000"/>
              <a:gd name="connsiteX86" fmla="*/ 640518 w 1508539"/>
              <a:gd name="connsiteY86" fmla="*/ 3673397 h 6858000"/>
              <a:gd name="connsiteX87" fmla="*/ 639814 w 1508539"/>
              <a:gd name="connsiteY87" fmla="*/ 3637109 h 6858000"/>
              <a:gd name="connsiteX88" fmla="*/ 643257 w 1508539"/>
              <a:gd name="connsiteY88" fmla="*/ 3536883 h 6858000"/>
              <a:gd name="connsiteX89" fmla="*/ 650795 w 1508539"/>
              <a:gd name="connsiteY89" fmla="*/ 3435652 h 6858000"/>
              <a:gd name="connsiteX90" fmla="*/ 652466 w 1508539"/>
              <a:gd name="connsiteY90" fmla="*/ 3307769 h 6858000"/>
              <a:gd name="connsiteX91" fmla="*/ 670029 w 1508539"/>
              <a:gd name="connsiteY91" fmla="*/ 3250522 h 6858000"/>
              <a:gd name="connsiteX92" fmla="*/ 670454 w 1508539"/>
              <a:gd name="connsiteY92" fmla="*/ 3229163 h 6858000"/>
              <a:gd name="connsiteX93" fmla="*/ 672277 w 1508539"/>
              <a:gd name="connsiteY93" fmla="*/ 3217217 h 6858000"/>
              <a:gd name="connsiteX94" fmla="*/ 659112 w 1508539"/>
              <a:gd name="connsiteY94" fmla="*/ 3183755 h 6858000"/>
              <a:gd name="connsiteX95" fmla="*/ 659613 w 1508539"/>
              <a:gd name="connsiteY95" fmla="*/ 3178642 h 6858000"/>
              <a:gd name="connsiteX96" fmla="*/ 647213 w 1508539"/>
              <a:gd name="connsiteY96" fmla="*/ 3158586 h 6858000"/>
              <a:gd name="connsiteX97" fmla="*/ 632398 w 1508539"/>
              <a:gd name="connsiteY97" fmla="*/ 3129034 h 6858000"/>
              <a:gd name="connsiteX98" fmla="*/ 633063 w 1508539"/>
              <a:gd name="connsiteY98" fmla="*/ 3126682 h 6858000"/>
              <a:gd name="connsiteX99" fmla="*/ 623931 w 1508539"/>
              <a:gd name="connsiteY99" fmla="*/ 3114519 h 6858000"/>
              <a:gd name="connsiteX100" fmla="*/ 610540 w 1508539"/>
              <a:gd name="connsiteY100" fmla="*/ 3106272 h 6858000"/>
              <a:gd name="connsiteX101" fmla="*/ 583270 w 1508539"/>
              <a:gd name="connsiteY101" fmla="*/ 2958185 h 6858000"/>
              <a:gd name="connsiteX102" fmla="*/ 525884 w 1508539"/>
              <a:gd name="connsiteY102" fmla="*/ 2762989 h 6858000"/>
              <a:gd name="connsiteX103" fmla="*/ 474802 w 1508539"/>
              <a:gd name="connsiteY103" fmla="*/ 2554718 h 6858000"/>
              <a:gd name="connsiteX104" fmla="*/ 454896 w 1508539"/>
              <a:gd name="connsiteY104" fmla="*/ 2485734 h 6858000"/>
              <a:gd name="connsiteX105" fmla="*/ 445619 w 1508539"/>
              <a:gd name="connsiteY105" fmla="*/ 2447068 h 6858000"/>
              <a:gd name="connsiteX106" fmla="*/ 432580 w 1508539"/>
              <a:gd name="connsiteY106" fmla="*/ 2425819 h 6858000"/>
              <a:gd name="connsiteX107" fmla="*/ 438579 w 1508539"/>
              <a:gd name="connsiteY107" fmla="*/ 2402874 h 6858000"/>
              <a:gd name="connsiteX108" fmla="*/ 441191 w 1508539"/>
              <a:gd name="connsiteY108" fmla="*/ 2381443 h 6858000"/>
              <a:gd name="connsiteX109" fmla="*/ 417520 w 1508539"/>
              <a:gd name="connsiteY109" fmla="*/ 2261920 h 6858000"/>
              <a:gd name="connsiteX110" fmla="*/ 407407 w 1508539"/>
              <a:gd name="connsiteY110" fmla="*/ 2195378 h 6858000"/>
              <a:gd name="connsiteX111" fmla="*/ 391624 w 1508539"/>
              <a:gd name="connsiteY111" fmla="*/ 2155135 h 6858000"/>
              <a:gd name="connsiteX112" fmla="*/ 389082 w 1508539"/>
              <a:gd name="connsiteY112" fmla="*/ 2118008 h 6858000"/>
              <a:gd name="connsiteX113" fmla="*/ 390075 w 1508539"/>
              <a:gd name="connsiteY113" fmla="*/ 2050531 h 6858000"/>
              <a:gd name="connsiteX114" fmla="*/ 381881 w 1508539"/>
              <a:gd name="connsiteY114" fmla="*/ 1963269 h 6858000"/>
              <a:gd name="connsiteX115" fmla="*/ 363059 w 1508539"/>
              <a:gd name="connsiteY115" fmla="*/ 1906352 h 6858000"/>
              <a:gd name="connsiteX116" fmla="*/ 339616 w 1508539"/>
              <a:gd name="connsiteY116" fmla="*/ 1861531 h 6858000"/>
              <a:gd name="connsiteX117" fmla="*/ 293415 w 1508539"/>
              <a:gd name="connsiteY117" fmla="*/ 1732919 h 6858000"/>
              <a:gd name="connsiteX118" fmla="*/ 265726 w 1508539"/>
              <a:gd name="connsiteY118" fmla="*/ 1663540 h 6858000"/>
              <a:gd name="connsiteX119" fmla="*/ 264852 w 1508539"/>
              <a:gd name="connsiteY119" fmla="*/ 1615777 h 6858000"/>
              <a:gd name="connsiteX120" fmla="*/ 245647 w 1508539"/>
              <a:gd name="connsiteY120" fmla="*/ 1563678 h 6858000"/>
              <a:gd name="connsiteX121" fmla="*/ 258727 w 1508539"/>
              <a:gd name="connsiteY121" fmla="*/ 1519474 h 6858000"/>
              <a:gd name="connsiteX122" fmla="*/ 251469 w 1508539"/>
              <a:gd name="connsiteY122" fmla="*/ 1477995 h 6858000"/>
              <a:gd name="connsiteX123" fmla="*/ 237554 w 1508539"/>
              <a:gd name="connsiteY123" fmla="*/ 1373769 h 6858000"/>
              <a:gd name="connsiteX124" fmla="*/ 245861 w 1508539"/>
              <a:gd name="connsiteY124" fmla="*/ 1307086 h 6858000"/>
              <a:gd name="connsiteX125" fmla="*/ 247049 w 1508539"/>
              <a:gd name="connsiteY125" fmla="*/ 1189033 h 6858000"/>
              <a:gd name="connsiteX126" fmla="*/ 251734 w 1508539"/>
              <a:gd name="connsiteY126" fmla="*/ 1168288 h 6858000"/>
              <a:gd name="connsiteX127" fmla="*/ 244016 w 1508539"/>
              <a:gd name="connsiteY127" fmla="*/ 1142577 h 6858000"/>
              <a:gd name="connsiteX128" fmla="*/ 233322 w 1508539"/>
              <a:gd name="connsiteY128" fmla="*/ 1088484 h 6858000"/>
              <a:gd name="connsiteX129" fmla="*/ 222058 w 1508539"/>
              <a:gd name="connsiteY129" fmla="*/ 1016103 h 6858000"/>
              <a:gd name="connsiteX130" fmla="*/ 223514 w 1508539"/>
              <a:gd name="connsiteY130" fmla="*/ 932283 h 6858000"/>
              <a:gd name="connsiteX131" fmla="*/ 225750 w 1508539"/>
              <a:gd name="connsiteY131" fmla="*/ 915925 h 6858000"/>
              <a:gd name="connsiteX132" fmla="*/ 218379 w 1508539"/>
              <a:gd name="connsiteY132" fmla="*/ 896999 h 6858000"/>
              <a:gd name="connsiteX133" fmla="*/ 187787 w 1508539"/>
              <a:gd name="connsiteY133" fmla="*/ 821517 h 6858000"/>
              <a:gd name="connsiteX134" fmla="*/ 166737 w 1508539"/>
              <a:gd name="connsiteY134" fmla="*/ 751353 h 6858000"/>
              <a:gd name="connsiteX135" fmla="*/ 166295 w 1508539"/>
              <a:gd name="connsiteY135" fmla="*/ 721230 h 6858000"/>
              <a:gd name="connsiteX136" fmla="*/ 151966 w 1508539"/>
              <a:gd name="connsiteY136" fmla="*/ 681659 h 6858000"/>
              <a:gd name="connsiteX137" fmla="*/ 137385 w 1508539"/>
              <a:gd name="connsiteY137" fmla="*/ 635218 h 6858000"/>
              <a:gd name="connsiteX138" fmla="*/ 142396 w 1508539"/>
              <a:gd name="connsiteY138" fmla="*/ 613763 h 6858000"/>
              <a:gd name="connsiteX139" fmla="*/ 128338 w 1508539"/>
              <a:gd name="connsiteY139" fmla="*/ 598582 h 6858000"/>
              <a:gd name="connsiteX140" fmla="*/ 128019 w 1508539"/>
              <a:gd name="connsiteY140" fmla="*/ 576846 h 6858000"/>
              <a:gd name="connsiteX141" fmla="*/ 107645 w 1508539"/>
              <a:gd name="connsiteY141" fmla="*/ 530055 h 6858000"/>
              <a:gd name="connsiteX142" fmla="*/ 106893 w 1508539"/>
              <a:gd name="connsiteY142" fmla="*/ 465389 h 6858000"/>
              <a:gd name="connsiteX143" fmla="*/ 89816 w 1508539"/>
              <a:gd name="connsiteY143" fmla="*/ 424699 h 6858000"/>
              <a:gd name="connsiteX144" fmla="*/ 90191 w 1508539"/>
              <a:gd name="connsiteY144" fmla="*/ 404917 h 6858000"/>
              <a:gd name="connsiteX145" fmla="*/ 70148 w 1508539"/>
              <a:gd name="connsiteY145" fmla="*/ 367211 h 6858000"/>
              <a:gd name="connsiteX146" fmla="*/ 36452 w 1508539"/>
              <a:gd name="connsiteY146" fmla="*/ 268519 h 6858000"/>
              <a:gd name="connsiteX147" fmla="*/ 23935 w 1508539"/>
              <a:gd name="connsiteY147" fmla="*/ 160886 h 6858000"/>
              <a:gd name="connsiteX148" fmla="*/ 19312 w 1508539"/>
              <a:gd name="connsiteY148" fmla="*/ 47336 h 6858000"/>
              <a:gd name="connsiteX149" fmla="*/ 0 w 1508539"/>
              <a:gd name="connsiteY149"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69364 w 1508539"/>
              <a:gd name="connsiteY4" fmla="*/ 6809549 h 6858000"/>
              <a:gd name="connsiteX5" fmla="*/ 101575 w 1508539"/>
              <a:gd name="connsiteY5" fmla="*/ 6715115 h 6858000"/>
              <a:gd name="connsiteX6" fmla="*/ 111426 w 1508539"/>
              <a:gd name="connsiteY6" fmla="*/ 6680170 h 6858000"/>
              <a:gd name="connsiteX7" fmla="*/ 136976 w 1508539"/>
              <a:gd name="connsiteY7" fmla="*/ 6621207 h 6858000"/>
              <a:gd name="connsiteX8" fmla="*/ 153633 w 1508539"/>
              <a:gd name="connsiteY8" fmla="*/ 6596265 h 6858000"/>
              <a:gd name="connsiteX9" fmla="*/ 153512 w 1508539"/>
              <a:gd name="connsiteY9" fmla="*/ 6594818 h 6858000"/>
              <a:gd name="connsiteX10" fmla="*/ 157757 w 1508539"/>
              <a:gd name="connsiteY10" fmla="*/ 6593735 h 6858000"/>
              <a:gd name="connsiteX11" fmla="*/ 160954 w 1508539"/>
              <a:gd name="connsiteY11" fmla="*/ 6589172 h 6858000"/>
              <a:gd name="connsiteX12" fmla="*/ 164248 w 1508539"/>
              <a:gd name="connsiteY12" fmla="*/ 6574442 h 6858000"/>
              <a:gd name="connsiteX13" fmla="*/ 164588 w 1508539"/>
              <a:gd name="connsiteY13" fmla="*/ 6568530 h 6858000"/>
              <a:gd name="connsiteX14" fmla="*/ 166997 w 1508539"/>
              <a:gd name="connsiteY14" fmla="*/ 6560674 h 6858000"/>
              <a:gd name="connsiteX15" fmla="*/ 167342 w 1508539"/>
              <a:gd name="connsiteY15" fmla="*/ 6560598 h 6858000"/>
              <a:gd name="connsiteX16" fmla="*/ 169039 w 1508539"/>
              <a:gd name="connsiteY16" fmla="*/ 6553006 h 6858000"/>
              <a:gd name="connsiteX17" fmla="*/ 173735 w 1508539"/>
              <a:gd name="connsiteY17" fmla="*/ 6514360 h 6858000"/>
              <a:gd name="connsiteX18" fmla="*/ 215389 w 1508539"/>
              <a:gd name="connsiteY18" fmla="*/ 6478062 h 6858000"/>
              <a:gd name="connsiteX19" fmla="*/ 226078 w 1508539"/>
              <a:gd name="connsiteY19" fmla="*/ 6460325 h 6858000"/>
              <a:gd name="connsiteX20" fmla="*/ 233311 w 1508539"/>
              <a:gd name="connsiteY20" fmla="*/ 6451488 h 6858000"/>
              <a:gd name="connsiteX21" fmla="*/ 234746 w 1508539"/>
              <a:gd name="connsiteY21" fmla="*/ 6451348 h 6858000"/>
              <a:gd name="connsiteX22" fmla="*/ 239104 w 1508539"/>
              <a:gd name="connsiteY22" fmla="*/ 6414240 h 6858000"/>
              <a:gd name="connsiteX23" fmla="*/ 241880 w 1508539"/>
              <a:gd name="connsiteY23" fmla="*/ 6384857 h 6858000"/>
              <a:gd name="connsiteX24" fmla="*/ 240591 w 1508539"/>
              <a:gd name="connsiteY24" fmla="*/ 6367510 h 6858000"/>
              <a:gd name="connsiteX25" fmla="*/ 244471 w 1508539"/>
              <a:gd name="connsiteY25" fmla="*/ 6349778 h 6858000"/>
              <a:gd name="connsiteX26" fmla="*/ 246136 w 1508539"/>
              <a:gd name="connsiteY26" fmla="*/ 6348250 h 6858000"/>
              <a:gd name="connsiteX27" fmla="*/ 262170 w 1508539"/>
              <a:gd name="connsiteY27" fmla="*/ 6281972 h 6858000"/>
              <a:gd name="connsiteX28" fmla="*/ 272933 w 1508539"/>
              <a:gd name="connsiteY28" fmla="*/ 6211940 h 6858000"/>
              <a:gd name="connsiteX29" fmla="*/ 314428 w 1508539"/>
              <a:gd name="connsiteY29" fmla="*/ 6113913 h 6858000"/>
              <a:gd name="connsiteX30" fmla="*/ 318721 w 1508539"/>
              <a:gd name="connsiteY30" fmla="*/ 6028119 h 6858000"/>
              <a:gd name="connsiteX31" fmla="*/ 345501 w 1508539"/>
              <a:gd name="connsiteY31" fmla="*/ 5934687 h 6858000"/>
              <a:gd name="connsiteX32" fmla="*/ 379513 w 1508539"/>
              <a:gd name="connsiteY32" fmla="*/ 5765594 h 6858000"/>
              <a:gd name="connsiteX33" fmla="*/ 411349 w 1508539"/>
              <a:gd name="connsiteY33" fmla="*/ 5693685 h 6858000"/>
              <a:gd name="connsiteX34" fmla="*/ 431404 w 1508539"/>
              <a:gd name="connsiteY34" fmla="*/ 5665173 h 6858000"/>
              <a:gd name="connsiteX35" fmla="*/ 465121 w 1508539"/>
              <a:gd name="connsiteY35" fmla="*/ 5563435 h 6858000"/>
              <a:gd name="connsiteX36" fmla="*/ 494626 w 1508539"/>
              <a:gd name="connsiteY36" fmla="*/ 5476393 h 6858000"/>
              <a:gd name="connsiteX37" fmla="*/ 525819 w 1508539"/>
              <a:gd name="connsiteY37" fmla="*/ 5396260 h 6858000"/>
              <a:gd name="connsiteX38" fmla="*/ 541800 w 1508539"/>
              <a:gd name="connsiteY38" fmla="*/ 5330009 h 6858000"/>
              <a:gd name="connsiteX39" fmla="*/ 575293 w 1508539"/>
              <a:gd name="connsiteY39" fmla="*/ 5273739 h 6858000"/>
              <a:gd name="connsiteX40" fmla="*/ 584892 w 1508539"/>
              <a:gd name="connsiteY40" fmla="*/ 5241779 h 6858000"/>
              <a:gd name="connsiteX41" fmla="*/ 596118 w 1508539"/>
              <a:gd name="connsiteY41" fmla="*/ 5225268 h 6858000"/>
              <a:gd name="connsiteX42" fmla="*/ 597138 w 1508539"/>
              <a:gd name="connsiteY42" fmla="*/ 5217684 h 6858000"/>
              <a:gd name="connsiteX43" fmla="*/ 604479 w 1508539"/>
              <a:gd name="connsiteY43" fmla="*/ 5193377 h 6858000"/>
              <a:gd name="connsiteX44" fmla="*/ 607782 w 1508539"/>
              <a:gd name="connsiteY44" fmla="*/ 5179288 h 6858000"/>
              <a:gd name="connsiteX45" fmla="*/ 608766 w 1508539"/>
              <a:gd name="connsiteY45" fmla="*/ 5173621 h 6858000"/>
              <a:gd name="connsiteX46" fmla="*/ 604400 w 1508539"/>
              <a:gd name="connsiteY46" fmla="*/ 5159961 h 6858000"/>
              <a:gd name="connsiteX47" fmla="*/ 611077 w 1508539"/>
              <a:gd name="connsiteY47" fmla="*/ 5144295 h 6858000"/>
              <a:gd name="connsiteX48" fmla="*/ 608010 w 1508539"/>
              <a:gd name="connsiteY48" fmla="*/ 5125185 h 6858000"/>
              <a:gd name="connsiteX49" fmla="*/ 614840 w 1508539"/>
              <a:gd name="connsiteY49" fmla="*/ 5121884 h 6858000"/>
              <a:gd name="connsiteX50" fmla="*/ 621876 w 1508539"/>
              <a:gd name="connsiteY50" fmla="*/ 5067850 h 6858000"/>
              <a:gd name="connsiteX51" fmla="*/ 624607 w 1508539"/>
              <a:gd name="connsiteY51" fmla="*/ 5060861 h 6858000"/>
              <a:gd name="connsiteX52" fmla="*/ 621311 w 1508539"/>
              <a:gd name="connsiteY52" fmla="*/ 5034192 h 6858000"/>
              <a:gd name="connsiteX53" fmla="*/ 622865 w 1508539"/>
              <a:gd name="connsiteY53" fmla="*/ 4993030 h 6858000"/>
              <a:gd name="connsiteX54" fmla="*/ 629774 w 1508539"/>
              <a:gd name="connsiteY54" fmla="*/ 4946844 h 6858000"/>
              <a:gd name="connsiteX55" fmla="*/ 625630 w 1508539"/>
              <a:gd name="connsiteY55" fmla="*/ 4932692 h 6858000"/>
              <a:gd name="connsiteX56" fmla="*/ 641033 w 1508539"/>
              <a:gd name="connsiteY56" fmla="*/ 4858827 h 6858000"/>
              <a:gd name="connsiteX57" fmla="*/ 646936 w 1508539"/>
              <a:gd name="connsiteY57" fmla="*/ 4821170 h 6858000"/>
              <a:gd name="connsiteX58" fmla="*/ 651669 w 1508539"/>
              <a:gd name="connsiteY58" fmla="*/ 4780965 h 6858000"/>
              <a:gd name="connsiteX59" fmla="*/ 652962 w 1508539"/>
              <a:gd name="connsiteY59" fmla="*/ 4750867 h 6858000"/>
              <a:gd name="connsiteX60" fmla="*/ 650769 w 1508539"/>
              <a:gd name="connsiteY60" fmla="*/ 4690749 h 6858000"/>
              <a:gd name="connsiteX61" fmla="*/ 646249 w 1508539"/>
              <a:gd name="connsiteY61" fmla="*/ 4584173 h 6858000"/>
              <a:gd name="connsiteX62" fmla="*/ 641332 w 1508539"/>
              <a:gd name="connsiteY62" fmla="*/ 4444346 h 6858000"/>
              <a:gd name="connsiteX63" fmla="*/ 637897 w 1508539"/>
              <a:gd name="connsiteY63" fmla="*/ 4375228 h 6858000"/>
              <a:gd name="connsiteX64" fmla="*/ 618550 w 1508539"/>
              <a:gd name="connsiteY64" fmla="*/ 4214165 h 6858000"/>
              <a:gd name="connsiteX65" fmla="*/ 622623 w 1508539"/>
              <a:gd name="connsiteY65" fmla="*/ 4090296 h 6858000"/>
              <a:gd name="connsiteX66" fmla="*/ 607879 w 1508539"/>
              <a:gd name="connsiteY66" fmla="*/ 4033999 h 6858000"/>
              <a:gd name="connsiteX67" fmla="*/ 609028 w 1508539"/>
              <a:gd name="connsiteY67" fmla="*/ 4031933 h 6858000"/>
              <a:gd name="connsiteX68" fmla="*/ 607604 w 1508539"/>
              <a:gd name="connsiteY68" fmla="*/ 4013953 h 6858000"/>
              <a:gd name="connsiteX69" fmla="*/ 593899 w 1508539"/>
              <a:gd name="connsiteY69" fmla="*/ 3974753 h 6858000"/>
              <a:gd name="connsiteX70" fmla="*/ 595497 w 1508539"/>
              <a:gd name="connsiteY70" fmla="*/ 3969950 h 6858000"/>
              <a:gd name="connsiteX71" fmla="*/ 588919 w 1508539"/>
              <a:gd name="connsiteY71" fmla="*/ 3933779 h 6858000"/>
              <a:gd name="connsiteX72" fmla="*/ 590250 w 1508539"/>
              <a:gd name="connsiteY72" fmla="*/ 3933093 h 6858000"/>
              <a:gd name="connsiteX73" fmla="*/ 594604 w 1508539"/>
              <a:gd name="connsiteY73" fmla="*/ 3922082 h 6858000"/>
              <a:gd name="connsiteX74" fmla="*/ 599682 w 1508539"/>
              <a:gd name="connsiteY74" fmla="*/ 3901461 h 6858000"/>
              <a:gd name="connsiteX75" fmla="*/ 622276 w 1508539"/>
              <a:gd name="connsiteY75" fmla="*/ 3813873 h 6858000"/>
              <a:gd name="connsiteX76" fmla="*/ 621701 w 1508539"/>
              <a:gd name="connsiteY76" fmla="*/ 3806161 h 6858000"/>
              <a:gd name="connsiteX77" fmla="*/ 622008 w 1508539"/>
              <a:gd name="connsiteY77" fmla="*/ 3805957 h 6858000"/>
              <a:gd name="connsiteX78" fmla="*/ 622035 w 1508539"/>
              <a:gd name="connsiteY78" fmla="*/ 3797724 h 6858000"/>
              <a:gd name="connsiteX79" fmla="*/ 620650 w 1508539"/>
              <a:gd name="connsiteY79" fmla="*/ 3792098 h 6858000"/>
              <a:gd name="connsiteX80" fmla="*/ 619534 w 1508539"/>
              <a:gd name="connsiteY80" fmla="*/ 3777135 h 6858000"/>
              <a:gd name="connsiteX81" fmla="*/ 621267 w 1508539"/>
              <a:gd name="connsiteY81" fmla="*/ 3771656 h 6858000"/>
              <a:gd name="connsiteX82" fmla="*/ 625010 w 1508539"/>
              <a:gd name="connsiteY82" fmla="*/ 3769007 h 6858000"/>
              <a:gd name="connsiteX83" fmla="*/ 624476 w 1508539"/>
              <a:gd name="connsiteY83" fmla="*/ 3767709 h 6858000"/>
              <a:gd name="connsiteX84" fmla="*/ 633172 w 1508539"/>
              <a:gd name="connsiteY84" fmla="*/ 3738082 h 6858000"/>
              <a:gd name="connsiteX85" fmla="*/ 640518 w 1508539"/>
              <a:gd name="connsiteY85" fmla="*/ 3673397 h 6858000"/>
              <a:gd name="connsiteX86" fmla="*/ 639814 w 1508539"/>
              <a:gd name="connsiteY86" fmla="*/ 3637109 h 6858000"/>
              <a:gd name="connsiteX87" fmla="*/ 643257 w 1508539"/>
              <a:gd name="connsiteY87" fmla="*/ 3536883 h 6858000"/>
              <a:gd name="connsiteX88" fmla="*/ 650795 w 1508539"/>
              <a:gd name="connsiteY88" fmla="*/ 3435652 h 6858000"/>
              <a:gd name="connsiteX89" fmla="*/ 652466 w 1508539"/>
              <a:gd name="connsiteY89" fmla="*/ 3307769 h 6858000"/>
              <a:gd name="connsiteX90" fmla="*/ 670029 w 1508539"/>
              <a:gd name="connsiteY90" fmla="*/ 3250522 h 6858000"/>
              <a:gd name="connsiteX91" fmla="*/ 670454 w 1508539"/>
              <a:gd name="connsiteY91" fmla="*/ 3229163 h 6858000"/>
              <a:gd name="connsiteX92" fmla="*/ 672277 w 1508539"/>
              <a:gd name="connsiteY92" fmla="*/ 3217217 h 6858000"/>
              <a:gd name="connsiteX93" fmla="*/ 659112 w 1508539"/>
              <a:gd name="connsiteY93" fmla="*/ 3183755 h 6858000"/>
              <a:gd name="connsiteX94" fmla="*/ 659613 w 1508539"/>
              <a:gd name="connsiteY94" fmla="*/ 3178642 h 6858000"/>
              <a:gd name="connsiteX95" fmla="*/ 647213 w 1508539"/>
              <a:gd name="connsiteY95" fmla="*/ 3158586 h 6858000"/>
              <a:gd name="connsiteX96" fmla="*/ 632398 w 1508539"/>
              <a:gd name="connsiteY96" fmla="*/ 3129034 h 6858000"/>
              <a:gd name="connsiteX97" fmla="*/ 633063 w 1508539"/>
              <a:gd name="connsiteY97" fmla="*/ 3126682 h 6858000"/>
              <a:gd name="connsiteX98" fmla="*/ 623931 w 1508539"/>
              <a:gd name="connsiteY98" fmla="*/ 3114519 h 6858000"/>
              <a:gd name="connsiteX99" fmla="*/ 610540 w 1508539"/>
              <a:gd name="connsiteY99" fmla="*/ 3106272 h 6858000"/>
              <a:gd name="connsiteX100" fmla="*/ 583270 w 1508539"/>
              <a:gd name="connsiteY100" fmla="*/ 2958185 h 6858000"/>
              <a:gd name="connsiteX101" fmla="*/ 525884 w 1508539"/>
              <a:gd name="connsiteY101" fmla="*/ 2762989 h 6858000"/>
              <a:gd name="connsiteX102" fmla="*/ 474802 w 1508539"/>
              <a:gd name="connsiteY102" fmla="*/ 2554718 h 6858000"/>
              <a:gd name="connsiteX103" fmla="*/ 454896 w 1508539"/>
              <a:gd name="connsiteY103" fmla="*/ 2485734 h 6858000"/>
              <a:gd name="connsiteX104" fmla="*/ 445619 w 1508539"/>
              <a:gd name="connsiteY104" fmla="*/ 2447068 h 6858000"/>
              <a:gd name="connsiteX105" fmla="*/ 432580 w 1508539"/>
              <a:gd name="connsiteY105" fmla="*/ 2425819 h 6858000"/>
              <a:gd name="connsiteX106" fmla="*/ 438579 w 1508539"/>
              <a:gd name="connsiteY106" fmla="*/ 2402874 h 6858000"/>
              <a:gd name="connsiteX107" fmla="*/ 441191 w 1508539"/>
              <a:gd name="connsiteY107" fmla="*/ 2381443 h 6858000"/>
              <a:gd name="connsiteX108" fmla="*/ 417520 w 1508539"/>
              <a:gd name="connsiteY108" fmla="*/ 2261920 h 6858000"/>
              <a:gd name="connsiteX109" fmla="*/ 407407 w 1508539"/>
              <a:gd name="connsiteY109" fmla="*/ 2195378 h 6858000"/>
              <a:gd name="connsiteX110" fmla="*/ 391624 w 1508539"/>
              <a:gd name="connsiteY110" fmla="*/ 2155135 h 6858000"/>
              <a:gd name="connsiteX111" fmla="*/ 389082 w 1508539"/>
              <a:gd name="connsiteY111" fmla="*/ 2118008 h 6858000"/>
              <a:gd name="connsiteX112" fmla="*/ 390075 w 1508539"/>
              <a:gd name="connsiteY112" fmla="*/ 2050531 h 6858000"/>
              <a:gd name="connsiteX113" fmla="*/ 381881 w 1508539"/>
              <a:gd name="connsiteY113" fmla="*/ 1963269 h 6858000"/>
              <a:gd name="connsiteX114" fmla="*/ 363059 w 1508539"/>
              <a:gd name="connsiteY114" fmla="*/ 1906352 h 6858000"/>
              <a:gd name="connsiteX115" fmla="*/ 339616 w 1508539"/>
              <a:gd name="connsiteY115" fmla="*/ 1861531 h 6858000"/>
              <a:gd name="connsiteX116" fmla="*/ 293415 w 1508539"/>
              <a:gd name="connsiteY116" fmla="*/ 1732919 h 6858000"/>
              <a:gd name="connsiteX117" fmla="*/ 265726 w 1508539"/>
              <a:gd name="connsiteY117" fmla="*/ 1663540 h 6858000"/>
              <a:gd name="connsiteX118" fmla="*/ 264852 w 1508539"/>
              <a:gd name="connsiteY118" fmla="*/ 1615777 h 6858000"/>
              <a:gd name="connsiteX119" fmla="*/ 245647 w 1508539"/>
              <a:gd name="connsiteY119" fmla="*/ 1563678 h 6858000"/>
              <a:gd name="connsiteX120" fmla="*/ 258727 w 1508539"/>
              <a:gd name="connsiteY120" fmla="*/ 1519474 h 6858000"/>
              <a:gd name="connsiteX121" fmla="*/ 251469 w 1508539"/>
              <a:gd name="connsiteY121" fmla="*/ 1477995 h 6858000"/>
              <a:gd name="connsiteX122" fmla="*/ 237554 w 1508539"/>
              <a:gd name="connsiteY122" fmla="*/ 1373769 h 6858000"/>
              <a:gd name="connsiteX123" fmla="*/ 245861 w 1508539"/>
              <a:gd name="connsiteY123" fmla="*/ 1307086 h 6858000"/>
              <a:gd name="connsiteX124" fmla="*/ 247049 w 1508539"/>
              <a:gd name="connsiteY124" fmla="*/ 1189033 h 6858000"/>
              <a:gd name="connsiteX125" fmla="*/ 251734 w 1508539"/>
              <a:gd name="connsiteY125" fmla="*/ 1168288 h 6858000"/>
              <a:gd name="connsiteX126" fmla="*/ 244016 w 1508539"/>
              <a:gd name="connsiteY126" fmla="*/ 1142577 h 6858000"/>
              <a:gd name="connsiteX127" fmla="*/ 233322 w 1508539"/>
              <a:gd name="connsiteY127" fmla="*/ 1088484 h 6858000"/>
              <a:gd name="connsiteX128" fmla="*/ 222058 w 1508539"/>
              <a:gd name="connsiteY128" fmla="*/ 1016103 h 6858000"/>
              <a:gd name="connsiteX129" fmla="*/ 223514 w 1508539"/>
              <a:gd name="connsiteY129" fmla="*/ 932283 h 6858000"/>
              <a:gd name="connsiteX130" fmla="*/ 225750 w 1508539"/>
              <a:gd name="connsiteY130" fmla="*/ 915925 h 6858000"/>
              <a:gd name="connsiteX131" fmla="*/ 218379 w 1508539"/>
              <a:gd name="connsiteY131" fmla="*/ 896999 h 6858000"/>
              <a:gd name="connsiteX132" fmla="*/ 187787 w 1508539"/>
              <a:gd name="connsiteY132" fmla="*/ 821517 h 6858000"/>
              <a:gd name="connsiteX133" fmla="*/ 166737 w 1508539"/>
              <a:gd name="connsiteY133" fmla="*/ 751353 h 6858000"/>
              <a:gd name="connsiteX134" fmla="*/ 166295 w 1508539"/>
              <a:gd name="connsiteY134" fmla="*/ 721230 h 6858000"/>
              <a:gd name="connsiteX135" fmla="*/ 151966 w 1508539"/>
              <a:gd name="connsiteY135" fmla="*/ 681659 h 6858000"/>
              <a:gd name="connsiteX136" fmla="*/ 137385 w 1508539"/>
              <a:gd name="connsiteY136" fmla="*/ 635218 h 6858000"/>
              <a:gd name="connsiteX137" fmla="*/ 142396 w 1508539"/>
              <a:gd name="connsiteY137" fmla="*/ 613763 h 6858000"/>
              <a:gd name="connsiteX138" fmla="*/ 128338 w 1508539"/>
              <a:gd name="connsiteY138" fmla="*/ 598582 h 6858000"/>
              <a:gd name="connsiteX139" fmla="*/ 128019 w 1508539"/>
              <a:gd name="connsiteY139" fmla="*/ 576846 h 6858000"/>
              <a:gd name="connsiteX140" fmla="*/ 107645 w 1508539"/>
              <a:gd name="connsiteY140" fmla="*/ 530055 h 6858000"/>
              <a:gd name="connsiteX141" fmla="*/ 106893 w 1508539"/>
              <a:gd name="connsiteY141" fmla="*/ 465389 h 6858000"/>
              <a:gd name="connsiteX142" fmla="*/ 89816 w 1508539"/>
              <a:gd name="connsiteY142" fmla="*/ 424699 h 6858000"/>
              <a:gd name="connsiteX143" fmla="*/ 90191 w 1508539"/>
              <a:gd name="connsiteY143" fmla="*/ 404917 h 6858000"/>
              <a:gd name="connsiteX144" fmla="*/ 70148 w 1508539"/>
              <a:gd name="connsiteY144" fmla="*/ 367211 h 6858000"/>
              <a:gd name="connsiteX145" fmla="*/ 36452 w 1508539"/>
              <a:gd name="connsiteY145" fmla="*/ 268519 h 6858000"/>
              <a:gd name="connsiteX146" fmla="*/ 23935 w 1508539"/>
              <a:gd name="connsiteY146" fmla="*/ 160886 h 6858000"/>
              <a:gd name="connsiteX147" fmla="*/ 19312 w 1508539"/>
              <a:gd name="connsiteY147" fmla="*/ 47336 h 6858000"/>
              <a:gd name="connsiteX148" fmla="*/ 0 w 1508539"/>
              <a:gd name="connsiteY148"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01575 w 1508539"/>
              <a:gd name="connsiteY4" fmla="*/ 6715115 h 6858000"/>
              <a:gd name="connsiteX5" fmla="*/ 111426 w 1508539"/>
              <a:gd name="connsiteY5" fmla="*/ 6680170 h 6858000"/>
              <a:gd name="connsiteX6" fmla="*/ 136976 w 1508539"/>
              <a:gd name="connsiteY6" fmla="*/ 6621207 h 6858000"/>
              <a:gd name="connsiteX7" fmla="*/ 153633 w 1508539"/>
              <a:gd name="connsiteY7" fmla="*/ 6596265 h 6858000"/>
              <a:gd name="connsiteX8" fmla="*/ 153512 w 1508539"/>
              <a:gd name="connsiteY8" fmla="*/ 6594818 h 6858000"/>
              <a:gd name="connsiteX9" fmla="*/ 157757 w 1508539"/>
              <a:gd name="connsiteY9" fmla="*/ 6593735 h 6858000"/>
              <a:gd name="connsiteX10" fmla="*/ 160954 w 1508539"/>
              <a:gd name="connsiteY10" fmla="*/ 6589172 h 6858000"/>
              <a:gd name="connsiteX11" fmla="*/ 164248 w 1508539"/>
              <a:gd name="connsiteY11" fmla="*/ 6574442 h 6858000"/>
              <a:gd name="connsiteX12" fmla="*/ 164588 w 1508539"/>
              <a:gd name="connsiteY12" fmla="*/ 6568530 h 6858000"/>
              <a:gd name="connsiteX13" fmla="*/ 166997 w 1508539"/>
              <a:gd name="connsiteY13" fmla="*/ 6560674 h 6858000"/>
              <a:gd name="connsiteX14" fmla="*/ 167342 w 1508539"/>
              <a:gd name="connsiteY14" fmla="*/ 6560598 h 6858000"/>
              <a:gd name="connsiteX15" fmla="*/ 169039 w 1508539"/>
              <a:gd name="connsiteY15" fmla="*/ 6553006 h 6858000"/>
              <a:gd name="connsiteX16" fmla="*/ 173735 w 1508539"/>
              <a:gd name="connsiteY16" fmla="*/ 6514360 h 6858000"/>
              <a:gd name="connsiteX17" fmla="*/ 215389 w 1508539"/>
              <a:gd name="connsiteY17" fmla="*/ 6478062 h 6858000"/>
              <a:gd name="connsiteX18" fmla="*/ 226078 w 1508539"/>
              <a:gd name="connsiteY18" fmla="*/ 6460325 h 6858000"/>
              <a:gd name="connsiteX19" fmla="*/ 233311 w 1508539"/>
              <a:gd name="connsiteY19" fmla="*/ 6451488 h 6858000"/>
              <a:gd name="connsiteX20" fmla="*/ 234746 w 1508539"/>
              <a:gd name="connsiteY20" fmla="*/ 6451348 h 6858000"/>
              <a:gd name="connsiteX21" fmla="*/ 239104 w 1508539"/>
              <a:gd name="connsiteY21" fmla="*/ 6414240 h 6858000"/>
              <a:gd name="connsiteX22" fmla="*/ 241880 w 1508539"/>
              <a:gd name="connsiteY22" fmla="*/ 6384857 h 6858000"/>
              <a:gd name="connsiteX23" fmla="*/ 240591 w 1508539"/>
              <a:gd name="connsiteY23" fmla="*/ 6367510 h 6858000"/>
              <a:gd name="connsiteX24" fmla="*/ 244471 w 1508539"/>
              <a:gd name="connsiteY24" fmla="*/ 6349778 h 6858000"/>
              <a:gd name="connsiteX25" fmla="*/ 246136 w 1508539"/>
              <a:gd name="connsiteY25" fmla="*/ 6348250 h 6858000"/>
              <a:gd name="connsiteX26" fmla="*/ 262170 w 1508539"/>
              <a:gd name="connsiteY26" fmla="*/ 6281972 h 6858000"/>
              <a:gd name="connsiteX27" fmla="*/ 272933 w 1508539"/>
              <a:gd name="connsiteY27" fmla="*/ 6211940 h 6858000"/>
              <a:gd name="connsiteX28" fmla="*/ 314428 w 1508539"/>
              <a:gd name="connsiteY28" fmla="*/ 6113913 h 6858000"/>
              <a:gd name="connsiteX29" fmla="*/ 318721 w 1508539"/>
              <a:gd name="connsiteY29" fmla="*/ 6028119 h 6858000"/>
              <a:gd name="connsiteX30" fmla="*/ 345501 w 1508539"/>
              <a:gd name="connsiteY30" fmla="*/ 5934687 h 6858000"/>
              <a:gd name="connsiteX31" fmla="*/ 379513 w 1508539"/>
              <a:gd name="connsiteY31" fmla="*/ 5765594 h 6858000"/>
              <a:gd name="connsiteX32" fmla="*/ 411349 w 1508539"/>
              <a:gd name="connsiteY32" fmla="*/ 5693685 h 6858000"/>
              <a:gd name="connsiteX33" fmla="*/ 431404 w 1508539"/>
              <a:gd name="connsiteY33" fmla="*/ 5665173 h 6858000"/>
              <a:gd name="connsiteX34" fmla="*/ 465121 w 1508539"/>
              <a:gd name="connsiteY34" fmla="*/ 5563435 h 6858000"/>
              <a:gd name="connsiteX35" fmla="*/ 494626 w 1508539"/>
              <a:gd name="connsiteY35" fmla="*/ 5476393 h 6858000"/>
              <a:gd name="connsiteX36" fmla="*/ 525819 w 1508539"/>
              <a:gd name="connsiteY36" fmla="*/ 5396260 h 6858000"/>
              <a:gd name="connsiteX37" fmla="*/ 541800 w 1508539"/>
              <a:gd name="connsiteY37" fmla="*/ 5330009 h 6858000"/>
              <a:gd name="connsiteX38" fmla="*/ 575293 w 1508539"/>
              <a:gd name="connsiteY38" fmla="*/ 5273739 h 6858000"/>
              <a:gd name="connsiteX39" fmla="*/ 584892 w 1508539"/>
              <a:gd name="connsiteY39" fmla="*/ 5241779 h 6858000"/>
              <a:gd name="connsiteX40" fmla="*/ 596118 w 1508539"/>
              <a:gd name="connsiteY40" fmla="*/ 5225268 h 6858000"/>
              <a:gd name="connsiteX41" fmla="*/ 597138 w 1508539"/>
              <a:gd name="connsiteY41" fmla="*/ 5217684 h 6858000"/>
              <a:gd name="connsiteX42" fmla="*/ 604479 w 1508539"/>
              <a:gd name="connsiteY42" fmla="*/ 5193377 h 6858000"/>
              <a:gd name="connsiteX43" fmla="*/ 607782 w 1508539"/>
              <a:gd name="connsiteY43" fmla="*/ 5179288 h 6858000"/>
              <a:gd name="connsiteX44" fmla="*/ 608766 w 1508539"/>
              <a:gd name="connsiteY44" fmla="*/ 5173621 h 6858000"/>
              <a:gd name="connsiteX45" fmla="*/ 604400 w 1508539"/>
              <a:gd name="connsiteY45" fmla="*/ 5159961 h 6858000"/>
              <a:gd name="connsiteX46" fmla="*/ 611077 w 1508539"/>
              <a:gd name="connsiteY46" fmla="*/ 5144295 h 6858000"/>
              <a:gd name="connsiteX47" fmla="*/ 608010 w 1508539"/>
              <a:gd name="connsiteY47" fmla="*/ 5125185 h 6858000"/>
              <a:gd name="connsiteX48" fmla="*/ 614840 w 1508539"/>
              <a:gd name="connsiteY48" fmla="*/ 5121884 h 6858000"/>
              <a:gd name="connsiteX49" fmla="*/ 621876 w 1508539"/>
              <a:gd name="connsiteY49" fmla="*/ 5067850 h 6858000"/>
              <a:gd name="connsiteX50" fmla="*/ 624607 w 1508539"/>
              <a:gd name="connsiteY50" fmla="*/ 5060861 h 6858000"/>
              <a:gd name="connsiteX51" fmla="*/ 621311 w 1508539"/>
              <a:gd name="connsiteY51" fmla="*/ 5034192 h 6858000"/>
              <a:gd name="connsiteX52" fmla="*/ 622865 w 1508539"/>
              <a:gd name="connsiteY52" fmla="*/ 4993030 h 6858000"/>
              <a:gd name="connsiteX53" fmla="*/ 629774 w 1508539"/>
              <a:gd name="connsiteY53" fmla="*/ 4946844 h 6858000"/>
              <a:gd name="connsiteX54" fmla="*/ 625630 w 1508539"/>
              <a:gd name="connsiteY54" fmla="*/ 4932692 h 6858000"/>
              <a:gd name="connsiteX55" fmla="*/ 641033 w 1508539"/>
              <a:gd name="connsiteY55" fmla="*/ 4858827 h 6858000"/>
              <a:gd name="connsiteX56" fmla="*/ 646936 w 1508539"/>
              <a:gd name="connsiteY56" fmla="*/ 4821170 h 6858000"/>
              <a:gd name="connsiteX57" fmla="*/ 651669 w 1508539"/>
              <a:gd name="connsiteY57" fmla="*/ 4780965 h 6858000"/>
              <a:gd name="connsiteX58" fmla="*/ 652962 w 1508539"/>
              <a:gd name="connsiteY58" fmla="*/ 4750867 h 6858000"/>
              <a:gd name="connsiteX59" fmla="*/ 650769 w 1508539"/>
              <a:gd name="connsiteY59" fmla="*/ 4690749 h 6858000"/>
              <a:gd name="connsiteX60" fmla="*/ 646249 w 1508539"/>
              <a:gd name="connsiteY60" fmla="*/ 4584173 h 6858000"/>
              <a:gd name="connsiteX61" fmla="*/ 641332 w 1508539"/>
              <a:gd name="connsiteY61" fmla="*/ 4444346 h 6858000"/>
              <a:gd name="connsiteX62" fmla="*/ 637897 w 1508539"/>
              <a:gd name="connsiteY62" fmla="*/ 4375228 h 6858000"/>
              <a:gd name="connsiteX63" fmla="*/ 618550 w 1508539"/>
              <a:gd name="connsiteY63" fmla="*/ 4214165 h 6858000"/>
              <a:gd name="connsiteX64" fmla="*/ 622623 w 1508539"/>
              <a:gd name="connsiteY64" fmla="*/ 4090296 h 6858000"/>
              <a:gd name="connsiteX65" fmla="*/ 607879 w 1508539"/>
              <a:gd name="connsiteY65" fmla="*/ 4033999 h 6858000"/>
              <a:gd name="connsiteX66" fmla="*/ 609028 w 1508539"/>
              <a:gd name="connsiteY66" fmla="*/ 4031933 h 6858000"/>
              <a:gd name="connsiteX67" fmla="*/ 607604 w 1508539"/>
              <a:gd name="connsiteY67" fmla="*/ 4013953 h 6858000"/>
              <a:gd name="connsiteX68" fmla="*/ 593899 w 1508539"/>
              <a:gd name="connsiteY68" fmla="*/ 3974753 h 6858000"/>
              <a:gd name="connsiteX69" fmla="*/ 595497 w 1508539"/>
              <a:gd name="connsiteY69" fmla="*/ 3969950 h 6858000"/>
              <a:gd name="connsiteX70" fmla="*/ 588919 w 1508539"/>
              <a:gd name="connsiteY70" fmla="*/ 3933779 h 6858000"/>
              <a:gd name="connsiteX71" fmla="*/ 590250 w 1508539"/>
              <a:gd name="connsiteY71" fmla="*/ 3933093 h 6858000"/>
              <a:gd name="connsiteX72" fmla="*/ 594604 w 1508539"/>
              <a:gd name="connsiteY72" fmla="*/ 3922082 h 6858000"/>
              <a:gd name="connsiteX73" fmla="*/ 599682 w 1508539"/>
              <a:gd name="connsiteY73" fmla="*/ 3901461 h 6858000"/>
              <a:gd name="connsiteX74" fmla="*/ 622276 w 1508539"/>
              <a:gd name="connsiteY74" fmla="*/ 3813873 h 6858000"/>
              <a:gd name="connsiteX75" fmla="*/ 621701 w 1508539"/>
              <a:gd name="connsiteY75" fmla="*/ 3806161 h 6858000"/>
              <a:gd name="connsiteX76" fmla="*/ 622008 w 1508539"/>
              <a:gd name="connsiteY76" fmla="*/ 3805957 h 6858000"/>
              <a:gd name="connsiteX77" fmla="*/ 622035 w 1508539"/>
              <a:gd name="connsiteY77" fmla="*/ 3797724 h 6858000"/>
              <a:gd name="connsiteX78" fmla="*/ 620650 w 1508539"/>
              <a:gd name="connsiteY78" fmla="*/ 3792098 h 6858000"/>
              <a:gd name="connsiteX79" fmla="*/ 619534 w 1508539"/>
              <a:gd name="connsiteY79" fmla="*/ 3777135 h 6858000"/>
              <a:gd name="connsiteX80" fmla="*/ 621267 w 1508539"/>
              <a:gd name="connsiteY80" fmla="*/ 3771656 h 6858000"/>
              <a:gd name="connsiteX81" fmla="*/ 625010 w 1508539"/>
              <a:gd name="connsiteY81" fmla="*/ 3769007 h 6858000"/>
              <a:gd name="connsiteX82" fmla="*/ 624476 w 1508539"/>
              <a:gd name="connsiteY82" fmla="*/ 3767709 h 6858000"/>
              <a:gd name="connsiteX83" fmla="*/ 633172 w 1508539"/>
              <a:gd name="connsiteY83" fmla="*/ 3738082 h 6858000"/>
              <a:gd name="connsiteX84" fmla="*/ 640518 w 1508539"/>
              <a:gd name="connsiteY84" fmla="*/ 3673397 h 6858000"/>
              <a:gd name="connsiteX85" fmla="*/ 639814 w 1508539"/>
              <a:gd name="connsiteY85" fmla="*/ 3637109 h 6858000"/>
              <a:gd name="connsiteX86" fmla="*/ 643257 w 1508539"/>
              <a:gd name="connsiteY86" fmla="*/ 3536883 h 6858000"/>
              <a:gd name="connsiteX87" fmla="*/ 650795 w 1508539"/>
              <a:gd name="connsiteY87" fmla="*/ 3435652 h 6858000"/>
              <a:gd name="connsiteX88" fmla="*/ 652466 w 1508539"/>
              <a:gd name="connsiteY88" fmla="*/ 3307769 h 6858000"/>
              <a:gd name="connsiteX89" fmla="*/ 670029 w 1508539"/>
              <a:gd name="connsiteY89" fmla="*/ 3250522 h 6858000"/>
              <a:gd name="connsiteX90" fmla="*/ 670454 w 1508539"/>
              <a:gd name="connsiteY90" fmla="*/ 3229163 h 6858000"/>
              <a:gd name="connsiteX91" fmla="*/ 672277 w 1508539"/>
              <a:gd name="connsiteY91" fmla="*/ 3217217 h 6858000"/>
              <a:gd name="connsiteX92" fmla="*/ 659112 w 1508539"/>
              <a:gd name="connsiteY92" fmla="*/ 3183755 h 6858000"/>
              <a:gd name="connsiteX93" fmla="*/ 659613 w 1508539"/>
              <a:gd name="connsiteY93" fmla="*/ 3178642 h 6858000"/>
              <a:gd name="connsiteX94" fmla="*/ 647213 w 1508539"/>
              <a:gd name="connsiteY94" fmla="*/ 3158586 h 6858000"/>
              <a:gd name="connsiteX95" fmla="*/ 632398 w 1508539"/>
              <a:gd name="connsiteY95" fmla="*/ 3129034 h 6858000"/>
              <a:gd name="connsiteX96" fmla="*/ 633063 w 1508539"/>
              <a:gd name="connsiteY96" fmla="*/ 3126682 h 6858000"/>
              <a:gd name="connsiteX97" fmla="*/ 623931 w 1508539"/>
              <a:gd name="connsiteY97" fmla="*/ 3114519 h 6858000"/>
              <a:gd name="connsiteX98" fmla="*/ 610540 w 1508539"/>
              <a:gd name="connsiteY98" fmla="*/ 3106272 h 6858000"/>
              <a:gd name="connsiteX99" fmla="*/ 583270 w 1508539"/>
              <a:gd name="connsiteY99" fmla="*/ 2958185 h 6858000"/>
              <a:gd name="connsiteX100" fmla="*/ 525884 w 1508539"/>
              <a:gd name="connsiteY100" fmla="*/ 2762989 h 6858000"/>
              <a:gd name="connsiteX101" fmla="*/ 474802 w 1508539"/>
              <a:gd name="connsiteY101" fmla="*/ 2554718 h 6858000"/>
              <a:gd name="connsiteX102" fmla="*/ 454896 w 1508539"/>
              <a:gd name="connsiteY102" fmla="*/ 2485734 h 6858000"/>
              <a:gd name="connsiteX103" fmla="*/ 445619 w 1508539"/>
              <a:gd name="connsiteY103" fmla="*/ 2447068 h 6858000"/>
              <a:gd name="connsiteX104" fmla="*/ 432580 w 1508539"/>
              <a:gd name="connsiteY104" fmla="*/ 2425819 h 6858000"/>
              <a:gd name="connsiteX105" fmla="*/ 438579 w 1508539"/>
              <a:gd name="connsiteY105" fmla="*/ 2402874 h 6858000"/>
              <a:gd name="connsiteX106" fmla="*/ 441191 w 1508539"/>
              <a:gd name="connsiteY106" fmla="*/ 2381443 h 6858000"/>
              <a:gd name="connsiteX107" fmla="*/ 417520 w 1508539"/>
              <a:gd name="connsiteY107" fmla="*/ 2261920 h 6858000"/>
              <a:gd name="connsiteX108" fmla="*/ 407407 w 1508539"/>
              <a:gd name="connsiteY108" fmla="*/ 2195378 h 6858000"/>
              <a:gd name="connsiteX109" fmla="*/ 391624 w 1508539"/>
              <a:gd name="connsiteY109" fmla="*/ 2155135 h 6858000"/>
              <a:gd name="connsiteX110" fmla="*/ 389082 w 1508539"/>
              <a:gd name="connsiteY110" fmla="*/ 2118008 h 6858000"/>
              <a:gd name="connsiteX111" fmla="*/ 390075 w 1508539"/>
              <a:gd name="connsiteY111" fmla="*/ 2050531 h 6858000"/>
              <a:gd name="connsiteX112" fmla="*/ 381881 w 1508539"/>
              <a:gd name="connsiteY112" fmla="*/ 1963269 h 6858000"/>
              <a:gd name="connsiteX113" fmla="*/ 363059 w 1508539"/>
              <a:gd name="connsiteY113" fmla="*/ 1906352 h 6858000"/>
              <a:gd name="connsiteX114" fmla="*/ 339616 w 1508539"/>
              <a:gd name="connsiteY114" fmla="*/ 1861531 h 6858000"/>
              <a:gd name="connsiteX115" fmla="*/ 293415 w 1508539"/>
              <a:gd name="connsiteY115" fmla="*/ 1732919 h 6858000"/>
              <a:gd name="connsiteX116" fmla="*/ 265726 w 1508539"/>
              <a:gd name="connsiteY116" fmla="*/ 1663540 h 6858000"/>
              <a:gd name="connsiteX117" fmla="*/ 264852 w 1508539"/>
              <a:gd name="connsiteY117" fmla="*/ 1615777 h 6858000"/>
              <a:gd name="connsiteX118" fmla="*/ 245647 w 1508539"/>
              <a:gd name="connsiteY118" fmla="*/ 1563678 h 6858000"/>
              <a:gd name="connsiteX119" fmla="*/ 258727 w 1508539"/>
              <a:gd name="connsiteY119" fmla="*/ 1519474 h 6858000"/>
              <a:gd name="connsiteX120" fmla="*/ 251469 w 1508539"/>
              <a:gd name="connsiteY120" fmla="*/ 1477995 h 6858000"/>
              <a:gd name="connsiteX121" fmla="*/ 237554 w 1508539"/>
              <a:gd name="connsiteY121" fmla="*/ 1373769 h 6858000"/>
              <a:gd name="connsiteX122" fmla="*/ 245861 w 1508539"/>
              <a:gd name="connsiteY122" fmla="*/ 1307086 h 6858000"/>
              <a:gd name="connsiteX123" fmla="*/ 247049 w 1508539"/>
              <a:gd name="connsiteY123" fmla="*/ 1189033 h 6858000"/>
              <a:gd name="connsiteX124" fmla="*/ 251734 w 1508539"/>
              <a:gd name="connsiteY124" fmla="*/ 1168288 h 6858000"/>
              <a:gd name="connsiteX125" fmla="*/ 244016 w 1508539"/>
              <a:gd name="connsiteY125" fmla="*/ 1142577 h 6858000"/>
              <a:gd name="connsiteX126" fmla="*/ 233322 w 1508539"/>
              <a:gd name="connsiteY126" fmla="*/ 1088484 h 6858000"/>
              <a:gd name="connsiteX127" fmla="*/ 222058 w 1508539"/>
              <a:gd name="connsiteY127" fmla="*/ 1016103 h 6858000"/>
              <a:gd name="connsiteX128" fmla="*/ 223514 w 1508539"/>
              <a:gd name="connsiteY128" fmla="*/ 932283 h 6858000"/>
              <a:gd name="connsiteX129" fmla="*/ 225750 w 1508539"/>
              <a:gd name="connsiteY129" fmla="*/ 915925 h 6858000"/>
              <a:gd name="connsiteX130" fmla="*/ 218379 w 1508539"/>
              <a:gd name="connsiteY130" fmla="*/ 896999 h 6858000"/>
              <a:gd name="connsiteX131" fmla="*/ 187787 w 1508539"/>
              <a:gd name="connsiteY131" fmla="*/ 821517 h 6858000"/>
              <a:gd name="connsiteX132" fmla="*/ 166737 w 1508539"/>
              <a:gd name="connsiteY132" fmla="*/ 751353 h 6858000"/>
              <a:gd name="connsiteX133" fmla="*/ 166295 w 1508539"/>
              <a:gd name="connsiteY133" fmla="*/ 721230 h 6858000"/>
              <a:gd name="connsiteX134" fmla="*/ 151966 w 1508539"/>
              <a:gd name="connsiteY134" fmla="*/ 681659 h 6858000"/>
              <a:gd name="connsiteX135" fmla="*/ 137385 w 1508539"/>
              <a:gd name="connsiteY135" fmla="*/ 635218 h 6858000"/>
              <a:gd name="connsiteX136" fmla="*/ 142396 w 1508539"/>
              <a:gd name="connsiteY136" fmla="*/ 613763 h 6858000"/>
              <a:gd name="connsiteX137" fmla="*/ 128338 w 1508539"/>
              <a:gd name="connsiteY137" fmla="*/ 598582 h 6858000"/>
              <a:gd name="connsiteX138" fmla="*/ 128019 w 1508539"/>
              <a:gd name="connsiteY138" fmla="*/ 576846 h 6858000"/>
              <a:gd name="connsiteX139" fmla="*/ 107645 w 1508539"/>
              <a:gd name="connsiteY139" fmla="*/ 530055 h 6858000"/>
              <a:gd name="connsiteX140" fmla="*/ 106893 w 1508539"/>
              <a:gd name="connsiteY140" fmla="*/ 465389 h 6858000"/>
              <a:gd name="connsiteX141" fmla="*/ 89816 w 1508539"/>
              <a:gd name="connsiteY141" fmla="*/ 424699 h 6858000"/>
              <a:gd name="connsiteX142" fmla="*/ 90191 w 1508539"/>
              <a:gd name="connsiteY142" fmla="*/ 404917 h 6858000"/>
              <a:gd name="connsiteX143" fmla="*/ 70148 w 1508539"/>
              <a:gd name="connsiteY143" fmla="*/ 367211 h 6858000"/>
              <a:gd name="connsiteX144" fmla="*/ 36452 w 1508539"/>
              <a:gd name="connsiteY144" fmla="*/ 268519 h 6858000"/>
              <a:gd name="connsiteX145" fmla="*/ 23935 w 1508539"/>
              <a:gd name="connsiteY145" fmla="*/ 160886 h 6858000"/>
              <a:gd name="connsiteX146" fmla="*/ 19312 w 1508539"/>
              <a:gd name="connsiteY146" fmla="*/ 47336 h 6858000"/>
              <a:gd name="connsiteX147" fmla="*/ 0 w 1508539"/>
              <a:gd name="connsiteY147"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01575 w 1508539"/>
              <a:gd name="connsiteY4" fmla="*/ 6715115 h 6858000"/>
              <a:gd name="connsiteX5" fmla="*/ 111426 w 1508539"/>
              <a:gd name="connsiteY5" fmla="*/ 6680170 h 6858000"/>
              <a:gd name="connsiteX6" fmla="*/ 136976 w 1508539"/>
              <a:gd name="connsiteY6" fmla="*/ 6621207 h 6858000"/>
              <a:gd name="connsiteX7" fmla="*/ 153633 w 1508539"/>
              <a:gd name="connsiteY7" fmla="*/ 6596265 h 6858000"/>
              <a:gd name="connsiteX8" fmla="*/ 153512 w 1508539"/>
              <a:gd name="connsiteY8" fmla="*/ 6594818 h 6858000"/>
              <a:gd name="connsiteX9" fmla="*/ 157757 w 1508539"/>
              <a:gd name="connsiteY9" fmla="*/ 6593735 h 6858000"/>
              <a:gd name="connsiteX10" fmla="*/ 160954 w 1508539"/>
              <a:gd name="connsiteY10" fmla="*/ 6589172 h 6858000"/>
              <a:gd name="connsiteX11" fmla="*/ 164248 w 1508539"/>
              <a:gd name="connsiteY11" fmla="*/ 6574442 h 6858000"/>
              <a:gd name="connsiteX12" fmla="*/ 164588 w 1508539"/>
              <a:gd name="connsiteY12" fmla="*/ 6568530 h 6858000"/>
              <a:gd name="connsiteX13" fmla="*/ 166997 w 1508539"/>
              <a:gd name="connsiteY13" fmla="*/ 6560674 h 6858000"/>
              <a:gd name="connsiteX14" fmla="*/ 167342 w 1508539"/>
              <a:gd name="connsiteY14" fmla="*/ 6560598 h 6858000"/>
              <a:gd name="connsiteX15" fmla="*/ 169039 w 1508539"/>
              <a:gd name="connsiteY15" fmla="*/ 6553006 h 6858000"/>
              <a:gd name="connsiteX16" fmla="*/ 173735 w 1508539"/>
              <a:gd name="connsiteY16" fmla="*/ 6514360 h 6858000"/>
              <a:gd name="connsiteX17" fmla="*/ 215389 w 1508539"/>
              <a:gd name="connsiteY17" fmla="*/ 6478062 h 6858000"/>
              <a:gd name="connsiteX18" fmla="*/ 226078 w 1508539"/>
              <a:gd name="connsiteY18" fmla="*/ 6460325 h 6858000"/>
              <a:gd name="connsiteX19" fmla="*/ 233311 w 1508539"/>
              <a:gd name="connsiteY19" fmla="*/ 6451488 h 6858000"/>
              <a:gd name="connsiteX20" fmla="*/ 234746 w 1508539"/>
              <a:gd name="connsiteY20" fmla="*/ 6451348 h 6858000"/>
              <a:gd name="connsiteX21" fmla="*/ 239104 w 1508539"/>
              <a:gd name="connsiteY21" fmla="*/ 6414240 h 6858000"/>
              <a:gd name="connsiteX22" fmla="*/ 241880 w 1508539"/>
              <a:gd name="connsiteY22" fmla="*/ 6384857 h 6858000"/>
              <a:gd name="connsiteX23" fmla="*/ 240591 w 1508539"/>
              <a:gd name="connsiteY23" fmla="*/ 6367510 h 6858000"/>
              <a:gd name="connsiteX24" fmla="*/ 244471 w 1508539"/>
              <a:gd name="connsiteY24" fmla="*/ 6349778 h 6858000"/>
              <a:gd name="connsiteX25" fmla="*/ 246136 w 1508539"/>
              <a:gd name="connsiteY25" fmla="*/ 6348250 h 6858000"/>
              <a:gd name="connsiteX26" fmla="*/ 262170 w 1508539"/>
              <a:gd name="connsiteY26" fmla="*/ 6281972 h 6858000"/>
              <a:gd name="connsiteX27" fmla="*/ 272933 w 1508539"/>
              <a:gd name="connsiteY27" fmla="*/ 6211940 h 6858000"/>
              <a:gd name="connsiteX28" fmla="*/ 314428 w 1508539"/>
              <a:gd name="connsiteY28" fmla="*/ 6113913 h 6858000"/>
              <a:gd name="connsiteX29" fmla="*/ 318721 w 1508539"/>
              <a:gd name="connsiteY29" fmla="*/ 6028119 h 6858000"/>
              <a:gd name="connsiteX30" fmla="*/ 345501 w 1508539"/>
              <a:gd name="connsiteY30" fmla="*/ 5934687 h 6858000"/>
              <a:gd name="connsiteX31" fmla="*/ 379513 w 1508539"/>
              <a:gd name="connsiteY31" fmla="*/ 5765594 h 6858000"/>
              <a:gd name="connsiteX32" fmla="*/ 411349 w 1508539"/>
              <a:gd name="connsiteY32" fmla="*/ 5693685 h 6858000"/>
              <a:gd name="connsiteX33" fmla="*/ 431404 w 1508539"/>
              <a:gd name="connsiteY33" fmla="*/ 5665173 h 6858000"/>
              <a:gd name="connsiteX34" fmla="*/ 465121 w 1508539"/>
              <a:gd name="connsiteY34" fmla="*/ 5563435 h 6858000"/>
              <a:gd name="connsiteX35" fmla="*/ 494626 w 1508539"/>
              <a:gd name="connsiteY35" fmla="*/ 5476393 h 6858000"/>
              <a:gd name="connsiteX36" fmla="*/ 525819 w 1508539"/>
              <a:gd name="connsiteY36" fmla="*/ 5396260 h 6858000"/>
              <a:gd name="connsiteX37" fmla="*/ 541800 w 1508539"/>
              <a:gd name="connsiteY37" fmla="*/ 5330009 h 6858000"/>
              <a:gd name="connsiteX38" fmla="*/ 575293 w 1508539"/>
              <a:gd name="connsiteY38" fmla="*/ 5273739 h 6858000"/>
              <a:gd name="connsiteX39" fmla="*/ 584892 w 1508539"/>
              <a:gd name="connsiteY39" fmla="*/ 5241779 h 6858000"/>
              <a:gd name="connsiteX40" fmla="*/ 596118 w 1508539"/>
              <a:gd name="connsiteY40" fmla="*/ 5225268 h 6858000"/>
              <a:gd name="connsiteX41" fmla="*/ 597138 w 1508539"/>
              <a:gd name="connsiteY41" fmla="*/ 5217684 h 6858000"/>
              <a:gd name="connsiteX42" fmla="*/ 604479 w 1508539"/>
              <a:gd name="connsiteY42" fmla="*/ 5193377 h 6858000"/>
              <a:gd name="connsiteX43" fmla="*/ 607782 w 1508539"/>
              <a:gd name="connsiteY43" fmla="*/ 5179288 h 6858000"/>
              <a:gd name="connsiteX44" fmla="*/ 608766 w 1508539"/>
              <a:gd name="connsiteY44" fmla="*/ 5173621 h 6858000"/>
              <a:gd name="connsiteX45" fmla="*/ 604400 w 1508539"/>
              <a:gd name="connsiteY45" fmla="*/ 5159961 h 6858000"/>
              <a:gd name="connsiteX46" fmla="*/ 611077 w 1508539"/>
              <a:gd name="connsiteY46" fmla="*/ 5144295 h 6858000"/>
              <a:gd name="connsiteX47" fmla="*/ 608010 w 1508539"/>
              <a:gd name="connsiteY47" fmla="*/ 5125185 h 6858000"/>
              <a:gd name="connsiteX48" fmla="*/ 614840 w 1508539"/>
              <a:gd name="connsiteY48" fmla="*/ 5121884 h 6858000"/>
              <a:gd name="connsiteX49" fmla="*/ 621876 w 1508539"/>
              <a:gd name="connsiteY49" fmla="*/ 5067850 h 6858000"/>
              <a:gd name="connsiteX50" fmla="*/ 624607 w 1508539"/>
              <a:gd name="connsiteY50" fmla="*/ 5060861 h 6858000"/>
              <a:gd name="connsiteX51" fmla="*/ 621311 w 1508539"/>
              <a:gd name="connsiteY51" fmla="*/ 5034192 h 6858000"/>
              <a:gd name="connsiteX52" fmla="*/ 622865 w 1508539"/>
              <a:gd name="connsiteY52" fmla="*/ 4993030 h 6858000"/>
              <a:gd name="connsiteX53" fmla="*/ 629774 w 1508539"/>
              <a:gd name="connsiteY53" fmla="*/ 4946844 h 6858000"/>
              <a:gd name="connsiteX54" fmla="*/ 625630 w 1508539"/>
              <a:gd name="connsiteY54" fmla="*/ 4932692 h 6858000"/>
              <a:gd name="connsiteX55" fmla="*/ 641033 w 1508539"/>
              <a:gd name="connsiteY55" fmla="*/ 4858827 h 6858000"/>
              <a:gd name="connsiteX56" fmla="*/ 646936 w 1508539"/>
              <a:gd name="connsiteY56" fmla="*/ 4821170 h 6858000"/>
              <a:gd name="connsiteX57" fmla="*/ 651669 w 1508539"/>
              <a:gd name="connsiteY57" fmla="*/ 4780965 h 6858000"/>
              <a:gd name="connsiteX58" fmla="*/ 652962 w 1508539"/>
              <a:gd name="connsiteY58" fmla="*/ 4750867 h 6858000"/>
              <a:gd name="connsiteX59" fmla="*/ 650769 w 1508539"/>
              <a:gd name="connsiteY59" fmla="*/ 4690749 h 6858000"/>
              <a:gd name="connsiteX60" fmla="*/ 646249 w 1508539"/>
              <a:gd name="connsiteY60" fmla="*/ 4584173 h 6858000"/>
              <a:gd name="connsiteX61" fmla="*/ 641332 w 1508539"/>
              <a:gd name="connsiteY61" fmla="*/ 4444346 h 6858000"/>
              <a:gd name="connsiteX62" fmla="*/ 637897 w 1508539"/>
              <a:gd name="connsiteY62" fmla="*/ 4375228 h 6858000"/>
              <a:gd name="connsiteX63" fmla="*/ 618550 w 1508539"/>
              <a:gd name="connsiteY63" fmla="*/ 4214165 h 6858000"/>
              <a:gd name="connsiteX64" fmla="*/ 622623 w 1508539"/>
              <a:gd name="connsiteY64" fmla="*/ 4090296 h 6858000"/>
              <a:gd name="connsiteX65" fmla="*/ 607879 w 1508539"/>
              <a:gd name="connsiteY65" fmla="*/ 4033999 h 6858000"/>
              <a:gd name="connsiteX66" fmla="*/ 609028 w 1508539"/>
              <a:gd name="connsiteY66" fmla="*/ 4031933 h 6858000"/>
              <a:gd name="connsiteX67" fmla="*/ 607604 w 1508539"/>
              <a:gd name="connsiteY67" fmla="*/ 4013953 h 6858000"/>
              <a:gd name="connsiteX68" fmla="*/ 593899 w 1508539"/>
              <a:gd name="connsiteY68" fmla="*/ 3974753 h 6858000"/>
              <a:gd name="connsiteX69" fmla="*/ 595497 w 1508539"/>
              <a:gd name="connsiteY69" fmla="*/ 3969950 h 6858000"/>
              <a:gd name="connsiteX70" fmla="*/ 588919 w 1508539"/>
              <a:gd name="connsiteY70" fmla="*/ 3933779 h 6858000"/>
              <a:gd name="connsiteX71" fmla="*/ 590250 w 1508539"/>
              <a:gd name="connsiteY71" fmla="*/ 3933093 h 6858000"/>
              <a:gd name="connsiteX72" fmla="*/ 594604 w 1508539"/>
              <a:gd name="connsiteY72" fmla="*/ 3922082 h 6858000"/>
              <a:gd name="connsiteX73" fmla="*/ 599682 w 1508539"/>
              <a:gd name="connsiteY73" fmla="*/ 3901461 h 6858000"/>
              <a:gd name="connsiteX74" fmla="*/ 622276 w 1508539"/>
              <a:gd name="connsiteY74" fmla="*/ 3813873 h 6858000"/>
              <a:gd name="connsiteX75" fmla="*/ 621701 w 1508539"/>
              <a:gd name="connsiteY75" fmla="*/ 3806161 h 6858000"/>
              <a:gd name="connsiteX76" fmla="*/ 622008 w 1508539"/>
              <a:gd name="connsiteY76" fmla="*/ 3805957 h 6858000"/>
              <a:gd name="connsiteX77" fmla="*/ 622035 w 1508539"/>
              <a:gd name="connsiteY77" fmla="*/ 3797724 h 6858000"/>
              <a:gd name="connsiteX78" fmla="*/ 620650 w 1508539"/>
              <a:gd name="connsiteY78" fmla="*/ 3792098 h 6858000"/>
              <a:gd name="connsiteX79" fmla="*/ 619534 w 1508539"/>
              <a:gd name="connsiteY79" fmla="*/ 3777135 h 6858000"/>
              <a:gd name="connsiteX80" fmla="*/ 621267 w 1508539"/>
              <a:gd name="connsiteY80" fmla="*/ 3771656 h 6858000"/>
              <a:gd name="connsiteX81" fmla="*/ 625010 w 1508539"/>
              <a:gd name="connsiteY81" fmla="*/ 3769007 h 6858000"/>
              <a:gd name="connsiteX82" fmla="*/ 624476 w 1508539"/>
              <a:gd name="connsiteY82" fmla="*/ 3767709 h 6858000"/>
              <a:gd name="connsiteX83" fmla="*/ 633172 w 1508539"/>
              <a:gd name="connsiteY83" fmla="*/ 3738082 h 6858000"/>
              <a:gd name="connsiteX84" fmla="*/ 640518 w 1508539"/>
              <a:gd name="connsiteY84" fmla="*/ 3673397 h 6858000"/>
              <a:gd name="connsiteX85" fmla="*/ 639814 w 1508539"/>
              <a:gd name="connsiteY85" fmla="*/ 3637109 h 6858000"/>
              <a:gd name="connsiteX86" fmla="*/ 643257 w 1508539"/>
              <a:gd name="connsiteY86" fmla="*/ 3536883 h 6858000"/>
              <a:gd name="connsiteX87" fmla="*/ 650795 w 1508539"/>
              <a:gd name="connsiteY87" fmla="*/ 3435652 h 6858000"/>
              <a:gd name="connsiteX88" fmla="*/ 652466 w 1508539"/>
              <a:gd name="connsiteY88" fmla="*/ 3307769 h 6858000"/>
              <a:gd name="connsiteX89" fmla="*/ 670029 w 1508539"/>
              <a:gd name="connsiteY89" fmla="*/ 3250522 h 6858000"/>
              <a:gd name="connsiteX90" fmla="*/ 670454 w 1508539"/>
              <a:gd name="connsiteY90" fmla="*/ 3229163 h 6858000"/>
              <a:gd name="connsiteX91" fmla="*/ 672277 w 1508539"/>
              <a:gd name="connsiteY91" fmla="*/ 3217217 h 6858000"/>
              <a:gd name="connsiteX92" fmla="*/ 659112 w 1508539"/>
              <a:gd name="connsiteY92" fmla="*/ 3183755 h 6858000"/>
              <a:gd name="connsiteX93" fmla="*/ 659613 w 1508539"/>
              <a:gd name="connsiteY93" fmla="*/ 3178642 h 6858000"/>
              <a:gd name="connsiteX94" fmla="*/ 647213 w 1508539"/>
              <a:gd name="connsiteY94" fmla="*/ 3158586 h 6858000"/>
              <a:gd name="connsiteX95" fmla="*/ 632398 w 1508539"/>
              <a:gd name="connsiteY95" fmla="*/ 3129034 h 6858000"/>
              <a:gd name="connsiteX96" fmla="*/ 633063 w 1508539"/>
              <a:gd name="connsiteY96" fmla="*/ 3126682 h 6858000"/>
              <a:gd name="connsiteX97" fmla="*/ 623931 w 1508539"/>
              <a:gd name="connsiteY97" fmla="*/ 3114519 h 6858000"/>
              <a:gd name="connsiteX98" fmla="*/ 610540 w 1508539"/>
              <a:gd name="connsiteY98" fmla="*/ 3106272 h 6858000"/>
              <a:gd name="connsiteX99" fmla="*/ 583270 w 1508539"/>
              <a:gd name="connsiteY99" fmla="*/ 2958185 h 6858000"/>
              <a:gd name="connsiteX100" fmla="*/ 525884 w 1508539"/>
              <a:gd name="connsiteY100" fmla="*/ 2762989 h 6858000"/>
              <a:gd name="connsiteX101" fmla="*/ 474802 w 1508539"/>
              <a:gd name="connsiteY101" fmla="*/ 2554718 h 6858000"/>
              <a:gd name="connsiteX102" fmla="*/ 454896 w 1508539"/>
              <a:gd name="connsiteY102" fmla="*/ 2485734 h 6858000"/>
              <a:gd name="connsiteX103" fmla="*/ 445619 w 1508539"/>
              <a:gd name="connsiteY103" fmla="*/ 2447068 h 6858000"/>
              <a:gd name="connsiteX104" fmla="*/ 432580 w 1508539"/>
              <a:gd name="connsiteY104" fmla="*/ 2425819 h 6858000"/>
              <a:gd name="connsiteX105" fmla="*/ 438579 w 1508539"/>
              <a:gd name="connsiteY105" fmla="*/ 2402874 h 6858000"/>
              <a:gd name="connsiteX106" fmla="*/ 441191 w 1508539"/>
              <a:gd name="connsiteY106" fmla="*/ 2381443 h 6858000"/>
              <a:gd name="connsiteX107" fmla="*/ 417520 w 1508539"/>
              <a:gd name="connsiteY107" fmla="*/ 2261920 h 6858000"/>
              <a:gd name="connsiteX108" fmla="*/ 407407 w 1508539"/>
              <a:gd name="connsiteY108" fmla="*/ 2195378 h 6858000"/>
              <a:gd name="connsiteX109" fmla="*/ 391624 w 1508539"/>
              <a:gd name="connsiteY109" fmla="*/ 2155135 h 6858000"/>
              <a:gd name="connsiteX110" fmla="*/ 389082 w 1508539"/>
              <a:gd name="connsiteY110" fmla="*/ 2118008 h 6858000"/>
              <a:gd name="connsiteX111" fmla="*/ 390075 w 1508539"/>
              <a:gd name="connsiteY111" fmla="*/ 2050531 h 6858000"/>
              <a:gd name="connsiteX112" fmla="*/ 381881 w 1508539"/>
              <a:gd name="connsiteY112" fmla="*/ 1963269 h 6858000"/>
              <a:gd name="connsiteX113" fmla="*/ 363059 w 1508539"/>
              <a:gd name="connsiteY113" fmla="*/ 1906352 h 6858000"/>
              <a:gd name="connsiteX114" fmla="*/ 339616 w 1508539"/>
              <a:gd name="connsiteY114" fmla="*/ 1861531 h 6858000"/>
              <a:gd name="connsiteX115" fmla="*/ 293415 w 1508539"/>
              <a:gd name="connsiteY115" fmla="*/ 1732919 h 6858000"/>
              <a:gd name="connsiteX116" fmla="*/ 265726 w 1508539"/>
              <a:gd name="connsiteY116" fmla="*/ 1663540 h 6858000"/>
              <a:gd name="connsiteX117" fmla="*/ 264852 w 1508539"/>
              <a:gd name="connsiteY117" fmla="*/ 1615777 h 6858000"/>
              <a:gd name="connsiteX118" fmla="*/ 245647 w 1508539"/>
              <a:gd name="connsiteY118" fmla="*/ 1563678 h 6858000"/>
              <a:gd name="connsiteX119" fmla="*/ 258727 w 1508539"/>
              <a:gd name="connsiteY119" fmla="*/ 1519474 h 6858000"/>
              <a:gd name="connsiteX120" fmla="*/ 251469 w 1508539"/>
              <a:gd name="connsiteY120" fmla="*/ 1477995 h 6858000"/>
              <a:gd name="connsiteX121" fmla="*/ 237554 w 1508539"/>
              <a:gd name="connsiteY121" fmla="*/ 1373769 h 6858000"/>
              <a:gd name="connsiteX122" fmla="*/ 245861 w 1508539"/>
              <a:gd name="connsiteY122" fmla="*/ 1307086 h 6858000"/>
              <a:gd name="connsiteX123" fmla="*/ 247049 w 1508539"/>
              <a:gd name="connsiteY123" fmla="*/ 1189033 h 6858000"/>
              <a:gd name="connsiteX124" fmla="*/ 251734 w 1508539"/>
              <a:gd name="connsiteY124" fmla="*/ 1168288 h 6858000"/>
              <a:gd name="connsiteX125" fmla="*/ 244016 w 1508539"/>
              <a:gd name="connsiteY125" fmla="*/ 1142577 h 6858000"/>
              <a:gd name="connsiteX126" fmla="*/ 233322 w 1508539"/>
              <a:gd name="connsiteY126" fmla="*/ 1088484 h 6858000"/>
              <a:gd name="connsiteX127" fmla="*/ 222058 w 1508539"/>
              <a:gd name="connsiteY127" fmla="*/ 1016103 h 6858000"/>
              <a:gd name="connsiteX128" fmla="*/ 223514 w 1508539"/>
              <a:gd name="connsiteY128" fmla="*/ 932283 h 6858000"/>
              <a:gd name="connsiteX129" fmla="*/ 225750 w 1508539"/>
              <a:gd name="connsiteY129" fmla="*/ 915925 h 6858000"/>
              <a:gd name="connsiteX130" fmla="*/ 218379 w 1508539"/>
              <a:gd name="connsiteY130" fmla="*/ 896999 h 6858000"/>
              <a:gd name="connsiteX131" fmla="*/ 187787 w 1508539"/>
              <a:gd name="connsiteY131" fmla="*/ 821517 h 6858000"/>
              <a:gd name="connsiteX132" fmla="*/ 166737 w 1508539"/>
              <a:gd name="connsiteY132" fmla="*/ 751353 h 6858000"/>
              <a:gd name="connsiteX133" fmla="*/ 166295 w 1508539"/>
              <a:gd name="connsiteY133" fmla="*/ 721230 h 6858000"/>
              <a:gd name="connsiteX134" fmla="*/ 151966 w 1508539"/>
              <a:gd name="connsiteY134" fmla="*/ 681659 h 6858000"/>
              <a:gd name="connsiteX135" fmla="*/ 137385 w 1508539"/>
              <a:gd name="connsiteY135" fmla="*/ 635218 h 6858000"/>
              <a:gd name="connsiteX136" fmla="*/ 142396 w 1508539"/>
              <a:gd name="connsiteY136" fmla="*/ 613763 h 6858000"/>
              <a:gd name="connsiteX137" fmla="*/ 128338 w 1508539"/>
              <a:gd name="connsiteY137" fmla="*/ 598582 h 6858000"/>
              <a:gd name="connsiteX138" fmla="*/ 128019 w 1508539"/>
              <a:gd name="connsiteY138" fmla="*/ 576846 h 6858000"/>
              <a:gd name="connsiteX139" fmla="*/ 107645 w 1508539"/>
              <a:gd name="connsiteY139" fmla="*/ 530055 h 6858000"/>
              <a:gd name="connsiteX140" fmla="*/ 106893 w 1508539"/>
              <a:gd name="connsiteY140" fmla="*/ 465389 h 6858000"/>
              <a:gd name="connsiteX141" fmla="*/ 89816 w 1508539"/>
              <a:gd name="connsiteY141" fmla="*/ 424699 h 6858000"/>
              <a:gd name="connsiteX142" fmla="*/ 90191 w 1508539"/>
              <a:gd name="connsiteY142" fmla="*/ 404917 h 6858000"/>
              <a:gd name="connsiteX143" fmla="*/ 70148 w 1508539"/>
              <a:gd name="connsiteY143" fmla="*/ 367211 h 6858000"/>
              <a:gd name="connsiteX144" fmla="*/ 36452 w 1508539"/>
              <a:gd name="connsiteY144" fmla="*/ 268519 h 6858000"/>
              <a:gd name="connsiteX145" fmla="*/ 23935 w 1508539"/>
              <a:gd name="connsiteY145" fmla="*/ 160886 h 6858000"/>
              <a:gd name="connsiteX146" fmla="*/ 19312 w 1508539"/>
              <a:gd name="connsiteY146" fmla="*/ 47336 h 6858000"/>
              <a:gd name="connsiteX147" fmla="*/ 0 w 1508539"/>
              <a:gd name="connsiteY147"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11426 w 1508539"/>
              <a:gd name="connsiteY5" fmla="*/ 6680170 h 6858000"/>
              <a:gd name="connsiteX6" fmla="*/ 136976 w 1508539"/>
              <a:gd name="connsiteY6" fmla="*/ 6621207 h 6858000"/>
              <a:gd name="connsiteX7" fmla="*/ 153633 w 1508539"/>
              <a:gd name="connsiteY7" fmla="*/ 6596265 h 6858000"/>
              <a:gd name="connsiteX8" fmla="*/ 153512 w 1508539"/>
              <a:gd name="connsiteY8" fmla="*/ 6594818 h 6858000"/>
              <a:gd name="connsiteX9" fmla="*/ 157757 w 1508539"/>
              <a:gd name="connsiteY9" fmla="*/ 6593735 h 6858000"/>
              <a:gd name="connsiteX10" fmla="*/ 160954 w 1508539"/>
              <a:gd name="connsiteY10" fmla="*/ 6589172 h 6858000"/>
              <a:gd name="connsiteX11" fmla="*/ 164248 w 1508539"/>
              <a:gd name="connsiteY11" fmla="*/ 6574442 h 6858000"/>
              <a:gd name="connsiteX12" fmla="*/ 164588 w 1508539"/>
              <a:gd name="connsiteY12" fmla="*/ 6568530 h 6858000"/>
              <a:gd name="connsiteX13" fmla="*/ 166997 w 1508539"/>
              <a:gd name="connsiteY13" fmla="*/ 6560674 h 6858000"/>
              <a:gd name="connsiteX14" fmla="*/ 167342 w 1508539"/>
              <a:gd name="connsiteY14" fmla="*/ 6560598 h 6858000"/>
              <a:gd name="connsiteX15" fmla="*/ 169039 w 1508539"/>
              <a:gd name="connsiteY15" fmla="*/ 6553006 h 6858000"/>
              <a:gd name="connsiteX16" fmla="*/ 173735 w 1508539"/>
              <a:gd name="connsiteY16" fmla="*/ 6514360 h 6858000"/>
              <a:gd name="connsiteX17" fmla="*/ 215389 w 1508539"/>
              <a:gd name="connsiteY17" fmla="*/ 6478062 h 6858000"/>
              <a:gd name="connsiteX18" fmla="*/ 226078 w 1508539"/>
              <a:gd name="connsiteY18" fmla="*/ 6460325 h 6858000"/>
              <a:gd name="connsiteX19" fmla="*/ 233311 w 1508539"/>
              <a:gd name="connsiteY19" fmla="*/ 6451488 h 6858000"/>
              <a:gd name="connsiteX20" fmla="*/ 234746 w 1508539"/>
              <a:gd name="connsiteY20" fmla="*/ 6451348 h 6858000"/>
              <a:gd name="connsiteX21" fmla="*/ 239104 w 1508539"/>
              <a:gd name="connsiteY21" fmla="*/ 6414240 h 6858000"/>
              <a:gd name="connsiteX22" fmla="*/ 241880 w 1508539"/>
              <a:gd name="connsiteY22" fmla="*/ 6384857 h 6858000"/>
              <a:gd name="connsiteX23" fmla="*/ 240591 w 1508539"/>
              <a:gd name="connsiteY23" fmla="*/ 6367510 h 6858000"/>
              <a:gd name="connsiteX24" fmla="*/ 244471 w 1508539"/>
              <a:gd name="connsiteY24" fmla="*/ 6349778 h 6858000"/>
              <a:gd name="connsiteX25" fmla="*/ 246136 w 1508539"/>
              <a:gd name="connsiteY25" fmla="*/ 6348250 h 6858000"/>
              <a:gd name="connsiteX26" fmla="*/ 262170 w 1508539"/>
              <a:gd name="connsiteY26" fmla="*/ 6281972 h 6858000"/>
              <a:gd name="connsiteX27" fmla="*/ 272933 w 1508539"/>
              <a:gd name="connsiteY27" fmla="*/ 6211940 h 6858000"/>
              <a:gd name="connsiteX28" fmla="*/ 314428 w 1508539"/>
              <a:gd name="connsiteY28" fmla="*/ 6113913 h 6858000"/>
              <a:gd name="connsiteX29" fmla="*/ 318721 w 1508539"/>
              <a:gd name="connsiteY29" fmla="*/ 6028119 h 6858000"/>
              <a:gd name="connsiteX30" fmla="*/ 345501 w 1508539"/>
              <a:gd name="connsiteY30" fmla="*/ 5934687 h 6858000"/>
              <a:gd name="connsiteX31" fmla="*/ 379513 w 1508539"/>
              <a:gd name="connsiteY31" fmla="*/ 5765594 h 6858000"/>
              <a:gd name="connsiteX32" fmla="*/ 411349 w 1508539"/>
              <a:gd name="connsiteY32" fmla="*/ 5693685 h 6858000"/>
              <a:gd name="connsiteX33" fmla="*/ 431404 w 1508539"/>
              <a:gd name="connsiteY33" fmla="*/ 5665173 h 6858000"/>
              <a:gd name="connsiteX34" fmla="*/ 465121 w 1508539"/>
              <a:gd name="connsiteY34" fmla="*/ 5563435 h 6858000"/>
              <a:gd name="connsiteX35" fmla="*/ 494626 w 1508539"/>
              <a:gd name="connsiteY35" fmla="*/ 5476393 h 6858000"/>
              <a:gd name="connsiteX36" fmla="*/ 525819 w 1508539"/>
              <a:gd name="connsiteY36" fmla="*/ 5396260 h 6858000"/>
              <a:gd name="connsiteX37" fmla="*/ 541800 w 1508539"/>
              <a:gd name="connsiteY37" fmla="*/ 5330009 h 6858000"/>
              <a:gd name="connsiteX38" fmla="*/ 575293 w 1508539"/>
              <a:gd name="connsiteY38" fmla="*/ 5273739 h 6858000"/>
              <a:gd name="connsiteX39" fmla="*/ 584892 w 1508539"/>
              <a:gd name="connsiteY39" fmla="*/ 5241779 h 6858000"/>
              <a:gd name="connsiteX40" fmla="*/ 596118 w 1508539"/>
              <a:gd name="connsiteY40" fmla="*/ 5225268 h 6858000"/>
              <a:gd name="connsiteX41" fmla="*/ 597138 w 1508539"/>
              <a:gd name="connsiteY41" fmla="*/ 5217684 h 6858000"/>
              <a:gd name="connsiteX42" fmla="*/ 604479 w 1508539"/>
              <a:gd name="connsiteY42" fmla="*/ 5193377 h 6858000"/>
              <a:gd name="connsiteX43" fmla="*/ 607782 w 1508539"/>
              <a:gd name="connsiteY43" fmla="*/ 5179288 h 6858000"/>
              <a:gd name="connsiteX44" fmla="*/ 608766 w 1508539"/>
              <a:gd name="connsiteY44" fmla="*/ 5173621 h 6858000"/>
              <a:gd name="connsiteX45" fmla="*/ 604400 w 1508539"/>
              <a:gd name="connsiteY45" fmla="*/ 5159961 h 6858000"/>
              <a:gd name="connsiteX46" fmla="*/ 611077 w 1508539"/>
              <a:gd name="connsiteY46" fmla="*/ 5144295 h 6858000"/>
              <a:gd name="connsiteX47" fmla="*/ 608010 w 1508539"/>
              <a:gd name="connsiteY47" fmla="*/ 5125185 h 6858000"/>
              <a:gd name="connsiteX48" fmla="*/ 614840 w 1508539"/>
              <a:gd name="connsiteY48" fmla="*/ 5121884 h 6858000"/>
              <a:gd name="connsiteX49" fmla="*/ 621876 w 1508539"/>
              <a:gd name="connsiteY49" fmla="*/ 5067850 h 6858000"/>
              <a:gd name="connsiteX50" fmla="*/ 624607 w 1508539"/>
              <a:gd name="connsiteY50" fmla="*/ 5060861 h 6858000"/>
              <a:gd name="connsiteX51" fmla="*/ 621311 w 1508539"/>
              <a:gd name="connsiteY51" fmla="*/ 5034192 h 6858000"/>
              <a:gd name="connsiteX52" fmla="*/ 622865 w 1508539"/>
              <a:gd name="connsiteY52" fmla="*/ 4993030 h 6858000"/>
              <a:gd name="connsiteX53" fmla="*/ 629774 w 1508539"/>
              <a:gd name="connsiteY53" fmla="*/ 4946844 h 6858000"/>
              <a:gd name="connsiteX54" fmla="*/ 625630 w 1508539"/>
              <a:gd name="connsiteY54" fmla="*/ 4932692 h 6858000"/>
              <a:gd name="connsiteX55" fmla="*/ 641033 w 1508539"/>
              <a:gd name="connsiteY55" fmla="*/ 4858827 h 6858000"/>
              <a:gd name="connsiteX56" fmla="*/ 646936 w 1508539"/>
              <a:gd name="connsiteY56" fmla="*/ 4821170 h 6858000"/>
              <a:gd name="connsiteX57" fmla="*/ 651669 w 1508539"/>
              <a:gd name="connsiteY57" fmla="*/ 4780965 h 6858000"/>
              <a:gd name="connsiteX58" fmla="*/ 652962 w 1508539"/>
              <a:gd name="connsiteY58" fmla="*/ 4750867 h 6858000"/>
              <a:gd name="connsiteX59" fmla="*/ 650769 w 1508539"/>
              <a:gd name="connsiteY59" fmla="*/ 4690749 h 6858000"/>
              <a:gd name="connsiteX60" fmla="*/ 646249 w 1508539"/>
              <a:gd name="connsiteY60" fmla="*/ 4584173 h 6858000"/>
              <a:gd name="connsiteX61" fmla="*/ 641332 w 1508539"/>
              <a:gd name="connsiteY61" fmla="*/ 4444346 h 6858000"/>
              <a:gd name="connsiteX62" fmla="*/ 637897 w 1508539"/>
              <a:gd name="connsiteY62" fmla="*/ 4375228 h 6858000"/>
              <a:gd name="connsiteX63" fmla="*/ 618550 w 1508539"/>
              <a:gd name="connsiteY63" fmla="*/ 4214165 h 6858000"/>
              <a:gd name="connsiteX64" fmla="*/ 622623 w 1508539"/>
              <a:gd name="connsiteY64" fmla="*/ 4090296 h 6858000"/>
              <a:gd name="connsiteX65" fmla="*/ 607879 w 1508539"/>
              <a:gd name="connsiteY65" fmla="*/ 4033999 h 6858000"/>
              <a:gd name="connsiteX66" fmla="*/ 609028 w 1508539"/>
              <a:gd name="connsiteY66" fmla="*/ 4031933 h 6858000"/>
              <a:gd name="connsiteX67" fmla="*/ 607604 w 1508539"/>
              <a:gd name="connsiteY67" fmla="*/ 4013953 h 6858000"/>
              <a:gd name="connsiteX68" fmla="*/ 593899 w 1508539"/>
              <a:gd name="connsiteY68" fmla="*/ 3974753 h 6858000"/>
              <a:gd name="connsiteX69" fmla="*/ 595497 w 1508539"/>
              <a:gd name="connsiteY69" fmla="*/ 3969950 h 6858000"/>
              <a:gd name="connsiteX70" fmla="*/ 588919 w 1508539"/>
              <a:gd name="connsiteY70" fmla="*/ 3933779 h 6858000"/>
              <a:gd name="connsiteX71" fmla="*/ 590250 w 1508539"/>
              <a:gd name="connsiteY71" fmla="*/ 3933093 h 6858000"/>
              <a:gd name="connsiteX72" fmla="*/ 594604 w 1508539"/>
              <a:gd name="connsiteY72" fmla="*/ 3922082 h 6858000"/>
              <a:gd name="connsiteX73" fmla="*/ 599682 w 1508539"/>
              <a:gd name="connsiteY73" fmla="*/ 3901461 h 6858000"/>
              <a:gd name="connsiteX74" fmla="*/ 622276 w 1508539"/>
              <a:gd name="connsiteY74" fmla="*/ 3813873 h 6858000"/>
              <a:gd name="connsiteX75" fmla="*/ 621701 w 1508539"/>
              <a:gd name="connsiteY75" fmla="*/ 3806161 h 6858000"/>
              <a:gd name="connsiteX76" fmla="*/ 622008 w 1508539"/>
              <a:gd name="connsiteY76" fmla="*/ 3805957 h 6858000"/>
              <a:gd name="connsiteX77" fmla="*/ 622035 w 1508539"/>
              <a:gd name="connsiteY77" fmla="*/ 3797724 h 6858000"/>
              <a:gd name="connsiteX78" fmla="*/ 620650 w 1508539"/>
              <a:gd name="connsiteY78" fmla="*/ 3792098 h 6858000"/>
              <a:gd name="connsiteX79" fmla="*/ 619534 w 1508539"/>
              <a:gd name="connsiteY79" fmla="*/ 3777135 h 6858000"/>
              <a:gd name="connsiteX80" fmla="*/ 621267 w 1508539"/>
              <a:gd name="connsiteY80" fmla="*/ 3771656 h 6858000"/>
              <a:gd name="connsiteX81" fmla="*/ 625010 w 1508539"/>
              <a:gd name="connsiteY81" fmla="*/ 3769007 h 6858000"/>
              <a:gd name="connsiteX82" fmla="*/ 624476 w 1508539"/>
              <a:gd name="connsiteY82" fmla="*/ 3767709 h 6858000"/>
              <a:gd name="connsiteX83" fmla="*/ 633172 w 1508539"/>
              <a:gd name="connsiteY83" fmla="*/ 3738082 h 6858000"/>
              <a:gd name="connsiteX84" fmla="*/ 640518 w 1508539"/>
              <a:gd name="connsiteY84" fmla="*/ 3673397 h 6858000"/>
              <a:gd name="connsiteX85" fmla="*/ 639814 w 1508539"/>
              <a:gd name="connsiteY85" fmla="*/ 3637109 h 6858000"/>
              <a:gd name="connsiteX86" fmla="*/ 643257 w 1508539"/>
              <a:gd name="connsiteY86" fmla="*/ 3536883 h 6858000"/>
              <a:gd name="connsiteX87" fmla="*/ 650795 w 1508539"/>
              <a:gd name="connsiteY87" fmla="*/ 3435652 h 6858000"/>
              <a:gd name="connsiteX88" fmla="*/ 652466 w 1508539"/>
              <a:gd name="connsiteY88" fmla="*/ 3307769 h 6858000"/>
              <a:gd name="connsiteX89" fmla="*/ 670029 w 1508539"/>
              <a:gd name="connsiteY89" fmla="*/ 3250522 h 6858000"/>
              <a:gd name="connsiteX90" fmla="*/ 670454 w 1508539"/>
              <a:gd name="connsiteY90" fmla="*/ 3229163 h 6858000"/>
              <a:gd name="connsiteX91" fmla="*/ 672277 w 1508539"/>
              <a:gd name="connsiteY91" fmla="*/ 3217217 h 6858000"/>
              <a:gd name="connsiteX92" fmla="*/ 659112 w 1508539"/>
              <a:gd name="connsiteY92" fmla="*/ 3183755 h 6858000"/>
              <a:gd name="connsiteX93" fmla="*/ 659613 w 1508539"/>
              <a:gd name="connsiteY93" fmla="*/ 3178642 h 6858000"/>
              <a:gd name="connsiteX94" fmla="*/ 647213 w 1508539"/>
              <a:gd name="connsiteY94" fmla="*/ 3158586 h 6858000"/>
              <a:gd name="connsiteX95" fmla="*/ 632398 w 1508539"/>
              <a:gd name="connsiteY95" fmla="*/ 3129034 h 6858000"/>
              <a:gd name="connsiteX96" fmla="*/ 633063 w 1508539"/>
              <a:gd name="connsiteY96" fmla="*/ 3126682 h 6858000"/>
              <a:gd name="connsiteX97" fmla="*/ 623931 w 1508539"/>
              <a:gd name="connsiteY97" fmla="*/ 3114519 h 6858000"/>
              <a:gd name="connsiteX98" fmla="*/ 610540 w 1508539"/>
              <a:gd name="connsiteY98" fmla="*/ 3106272 h 6858000"/>
              <a:gd name="connsiteX99" fmla="*/ 583270 w 1508539"/>
              <a:gd name="connsiteY99" fmla="*/ 2958185 h 6858000"/>
              <a:gd name="connsiteX100" fmla="*/ 525884 w 1508539"/>
              <a:gd name="connsiteY100" fmla="*/ 2762989 h 6858000"/>
              <a:gd name="connsiteX101" fmla="*/ 474802 w 1508539"/>
              <a:gd name="connsiteY101" fmla="*/ 2554718 h 6858000"/>
              <a:gd name="connsiteX102" fmla="*/ 454896 w 1508539"/>
              <a:gd name="connsiteY102" fmla="*/ 2485734 h 6858000"/>
              <a:gd name="connsiteX103" fmla="*/ 445619 w 1508539"/>
              <a:gd name="connsiteY103" fmla="*/ 2447068 h 6858000"/>
              <a:gd name="connsiteX104" fmla="*/ 432580 w 1508539"/>
              <a:gd name="connsiteY104" fmla="*/ 2425819 h 6858000"/>
              <a:gd name="connsiteX105" fmla="*/ 438579 w 1508539"/>
              <a:gd name="connsiteY105" fmla="*/ 2402874 h 6858000"/>
              <a:gd name="connsiteX106" fmla="*/ 441191 w 1508539"/>
              <a:gd name="connsiteY106" fmla="*/ 2381443 h 6858000"/>
              <a:gd name="connsiteX107" fmla="*/ 417520 w 1508539"/>
              <a:gd name="connsiteY107" fmla="*/ 2261920 h 6858000"/>
              <a:gd name="connsiteX108" fmla="*/ 407407 w 1508539"/>
              <a:gd name="connsiteY108" fmla="*/ 2195378 h 6858000"/>
              <a:gd name="connsiteX109" fmla="*/ 391624 w 1508539"/>
              <a:gd name="connsiteY109" fmla="*/ 2155135 h 6858000"/>
              <a:gd name="connsiteX110" fmla="*/ 389082 w 1508539"/>
              <a:gd name="connsiteY110" fmla="*/ 2118008 h 6858000"/>
              <a:gd name="connsiteX111" fmla="*/ 390075 w 1508539"/>
              <a:gd name="connsiteY111" fmla="*/ 2050531 h 6858000"/>
              <a:gd name="connsiteX112" fmla="*/ 381881 w 1508539"/>
              <a:gd name="connsiteY112" fmla="*/ 1963269 h 6858000"/>
              <a:gd name="connsiteX113" fmla="*/ 363059 w 1508539"/>
              <a:gd name="connsiteY113" fmla="*/ 1906352 h 6858000"/>
              <a:gd name="connsiteX114" fmla="*/ 339616 w 1508539"/>
              <a:gd name="connsiteY114" fmla="*/ 1861531 h 6858000"/>
              <a:gd name="connsiteX115" fmla="*/ 293415 w 1508539"/>
              <a:gd name="connsiteY115" fmla="*/ 1732919 h 6858000"/>
              <a:gd name="connsiteX116" fmla="*/ 265726 w 1508539"/>
              <a:gd name="connsiteY116" fmla="*/ 1663540 h 6858000"/>
              <a:gd name="connsiteX117" fmla="*/ 264852 w 1508539"/>
              <a:gd name="connsiteY117" fmla="*/ 1615777 h 6858000"/>
              <a:gd name="connsiteX118" fmla="*/ 245647 w 1508539"/>
              <a:gd name="connsiteY118" fmla="*/ 1563678 h 6858000"/>
              <a:gd name="connsiteX119" fmla="*/ 258727 w 1508539"/>
              <a:gd name="connsiteY119" fmla="*/ 1519474 h 6858000"/>
              <a:gd name="connsiteX120" fmla="*/ 251469 w 1508539"/>
              <a:gd name="connsiteY120" fmla="*/ 1477995 h 6858000"/>
              <a:gd name="connsiteX121" fmla="*/ 237554 w 1508539"/>
              <a:gd name="connsiteY121" fmla="*/ 1373769 h 6858000"/>
              <a:gd name="connsiteX122" fmla="*/ 245861 w 1508539"/>
              <a:gd name="connsiteY122" fmla="*/ 1307086 h 6858000"/>
              <a:gd name="connsiteX123" fmla="*/ 247049 w 1508539"/>
              <a:gd name="connsiteY123" fmla="*/ 1189033 h 6858000"/>
              <a:gd name="connsiteX124" fmla="*/ 251734 w 1508539"/>
              <a:gd name="connsiteY124" fmla="*/ 1168288 h 6858000"/>
              <a:gd name="connsiteX125" fmla="*/ 244016 w 1508539"/>
              <a:gd name="connsiteY125" fmla="*/ 1142577 h 6858000"/>
              <a:gd name="connsiteX126" fmla="*/ 233322 w 1508539"/>
              <a:gd name="connsiteY126" fmla="*/ 1088484 h 6858000"/>
              <a:gd name="connsiteX127" fmla="*/ 222058 w 1508539"/>
              <a:gd name="connsiteY127" fmla="*/ 1016103 h 6858000"/>
              <a:gd name="connsiteX128" fmla="*/ 223514 w 1508539"/>
              <a:gd name="connsiteY128" fmla="*/ 932283 h 6858000"/>
              <a:gd name="connsiteX129" fmla="*/ 225750 w 1508539"/>
              <a:gd name="connsiteY129" fmla="*/ 915925 h 6858000"/>
              <a:gd name="connsiteX130" fmla="*/ 218379 w 1508539"/>
              <a:gd name="connsiteY130" fmla="*/ 896999 h 6858000"/>
              <a:gd name="connsiteX131" fmla="*/ 187787 w 1508539"/>
              <a:gd name="connsiteY131" fmla="*/ 821517 h 6858000"/>
              <a:gd name="connsiteX132" fmla="*/ 166737 w 1508539"/>
              <a:gd name="connsiteY132" fmla="*/ 751353 h 6858000"/>
              <a:gd name="connsiteX133" fmla="*/ 166295 w 1508539"/>
              <a:gd name="connsiteY133" fmla="*/ 721230 h 6858000"/>
              <a:gd name="connsiteX134" fmla="*/ 151966 w 1508539"/>
              <a:gd name="connsiteY134" fmla="*/ 681659 h 6858000"/>
              <a:gd name="connsiteX135" fmla="*/ 137385 w 1508539"/>
              <a:gd name="connsiteY135" fmla="*/ 635218 h 6858000"/>
              <a:gd name="connsiteX136" fmla="*/ 142396 w 1508539"/>
              <a:gd name="connsiteY136" fmla="*/ 613763 h 6858000"/>
              <a:gd name="connsiteX137" fmla="*/ 128338 w 1508539"/>
              <a:gd name="connsiteY137" fmla="*/ 598582 h 6858000"/>
              <a:gd name="connsiteX138" fmla="*/ 128019 w 1508539"/>
              <a:gd name="connsiteY138" fmla="*/ 576846 h 6858000"/>
              <a:gd name="connsiteX139" fmla="*/ 107645 w 1508539"/>
              <a:gd name="connsiteY139" fmla="*/ 530055 h 6858000"/>
              <a:gd name="connsiteX140" fmla="*/ 106893 w 1508539"/>
              <a:gd name="connsiteY140" fmla="*/ 465389 h 6858000"/>
              <a:gd name="connsiteX141" fmla="*/ 89816 w 1508539"/>
              <a:gd name="connsiteY141" fmla="*/ 424699 h 6858000"/>
              <a:gd name="connsiteX142" fmla="*/ 90191 w 1508539"/>
              <a:gd name="connsiteY142" fmla="*/ 404917 h 6858000"/>
              <a:gd name="connsiteX143" fmla="*/ 70148 w 1508539"/>
              <a:gd name="connsiteY143" fmla="*/ 367211 h 6858000"/>
              <a:gd name="connsiteX144" fmla="*/ 36452 w 1508539"/>
              <a:gd name="connsiteY144" fmla="*/ 268519 h 6858000"/>
              <a:gd name="connsiteX145" fmla="*/ 23935 w 1508539"/>
              <a:gd name="connsiteY145" fmla="*/ 160886 h 6858000"/>
              <a:gd name="connsiteX146" fmla="*/ 19312 w 1508539"/>
              <a:gd name="connsiteY146" fmla="*/ 47336 h 6858000"/>
              <a:gd name="connsiteX147" fmla="*/ 0 w 1508539"/>
              <a:gd name="connsiteY147"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36976 w 1508539"/>
              <a:gd name="connsiteY6" fmla="*/ 6621207 h 6858000"/>
              <a:gd name="connsiteX7" fmla="*/ 153633 w 1508539"/>
              <a:gd name="connsiteY7" fmla="*/ 6596265 h 6858000"/>
              <a:gd name="connsiteX8" fmla="*/ 153512 w 1508539"/>
              <a:gd name="connsiteY8" fmla="*/ 6594818 h 6858000"/>
              <a:gd name="connsiteX9" fmla="*/ 157757 w 1508539"/>
              <a:gd name="connsiteY9" fmla="*/ 6593735 h 6858000"/>
              <a:gd name="connsiteX10" fmla="*/ 160954 w 1508539"/>
              <a:gd name="connsiteY10" fmla="*/ 6589172 h 6858000"/>
              <a:gd name="connsiteX11" fmla="*/ 164248 w 1508539"/>
              <a:gd name="connsiteY11" fmla="*/ 6574442 h 6858000"/>
              <a:gd name="connsiteX12" fmla="*/ 164588 w 1508539"/>
              <a:gd name="connsiteY12" fmla="*/ 6568530 h 6858000"/>
              <a:gd name="connsiteX13" fmla="*/ 166997 w 1508539"/>
              <a:gd name="connsiteY13" fmla="*/ 6560674 h 6858000"/>
              <a:gd name="connsiteX14" fmla="*/ 167342 w 1508539"/>
              <a:gd name="connsiteY14" fmla="*/ 6560598 h 6858000"/>
              <a:gd name="connsiteX15" fmla="*/ 169039 w 1508539"/>
              <a:gd name="connsiteY15" fmla="*/ 6553006 h 6858000"/>
              <a:gd name="connsiteX16" fmla="*/ 173735 w 1508539"/>
              <a:gd name="connsiteY16" fmla="*/ 6514360 h 6858000"/>
              <a:gd name="connsiteX17" fmla="*/ 215389 w 1508539"/>
              <a:gd name="connsiteY17" fmla="*/ 6478062 h 6858000"/>
              <a:gd name="connsiteX18" fmla="*/ 226078 w 1508539"/>
              <a:gd name="connsiteY18" fmla="*/ 6460325 h 6858000"/>
              <a:gd name="connsiteX19" fmla="*/ 233311 w 1508539"/>
              <a:gd name="connsiteY19" fmla="*/ 6451488 h 6858000"/>
              <a:gd name="connsiteX20" fmla="*/ 234746 w 1508539"/>
              <a:gd name="connsiteY20" fmla="*/ 6451348 h 6858000"/>
              <a:gd name="connsiteX21" fmla="*/ 239104 w 1508539"/>
              <a:gd name="connsiteY21" fmla="*/ 6414240 h 6858000"/>
              <a:gd name="connsiteX22" fmla="*/ 241880 w 1508539"/>
              <a:gd name="connsiteY22" fmla="*/ 6384857 h 6858000"/>
              <a:gd name="connsiteX23" fmla="*/ 240591 w 1508539"/>
              <a:gd name="connsiteY23" fmla="*/ 6367510 h 6858000"/>
              <a:gd name="connsiteX24" fmla="*/ 244471 w 1508539"/>
              <a:gd name="connsiteY24" fmla="*/ 6349778 h 6858000"/>
              <a:gd name="connsiteX25" fmla="*/ 246136 w 1508539"/>
              <a:gd name="connsiteY25" fmla="*/ 6348250 h 6858000"/>
              <a:gd name="connsiteX26" fmla="*/ 262170 w 1508539"/>
              <a:gd name="connsiteY26" fmla="*/ 6281972 h 6858000"/>
              <a:gd name="connsiteX27" fmla="*/ 272933 w 1508539"/>
              <a:gd name="connsiteY27" fmla="*/ 6211940 h 6858000"/>
              <a:gd name="connsiteX28" fmla="*/ 314428 w 1508539"/>
              <a:gd name="connsiteY28" fmla="*/ 6113913 h 6858000"/>
              <a:gd name="connsiteX29" fmla="*/ 318721 w 1508539"/>
              <a:gd name="connsiteY29" fmla="*/ 6028119 h 6858000"/>
              <a:gd name="connsiteX30" fmla="*/ 345501 w 1508539"/>
              <a:gd name="connsiteY30" fmla="*/ 5934687 h 6858000"/>
              <a:gd name="connsiteX31" fmla="*/ 379513 w 1508539"/>
              <a:gd name="connsiteY31" fmla="*/ 5765594 h 6858000"/>
              <a:gd name="connsiteX32" fmla="*/ 411349 w 1508539"/>
              <a:gd name="connsiteY32" fmla="*/ 5693685 h 6858000"/>
              <a:gd name="connsiteX33" fmla="*/ 431404 w 1508539"/>
              <a:gd name="connsiteY33" fmla="*/ 5665173 h 6858000"/>
              <a:gd name="connsiteX34" fmla="*/ 465121 w 1508539"/>
              <a:gd name="connsiteY34" fmla="*/ 5563435 h 6858000"/>
              <a:gd name="connsiteX35" fmla="*/ 494626 w 1508539"/>
              <a:gd name="connsiteY35" fmla="*/ 5476393 h 6858000"/>
              <a:gd name="connsiteX36" fmla="*/ 525819 w 1508539"/>
              <a:gd name="connsiteY36" fmla="*/ 5396260 h 6858000"/>
              <a:gd name="connsiteX37" fmla="*/ 541800 w 1508539"/>
              <a:gd name="connsiteY37" fmla="*/ 5330009 h 6858000"/>
              <a:gd name="connsiteX38" fmla="*/ 575293 w 1508539"/>
              <a:gd name="connsiteY38" fmla="*/ 5273739 h 6858000"/>
              <a:gd name="connsiteX39" fmla="*/ 584892 w 1508539"/>
              <a:gd name="connsiteY39" fmla="*/ 5241779 h 6858000"/>
              <a:gd name="connsiteX40" fmla="*/ 596118 w 1508539"/>
              <a:gd name="connsiteY40" fmla="*/ 5225268 h 6858000"/>
              <a:gd name="connsiteX41" fmla="*/ 597138 w 1508539"/>
              <a:gd name="connsiteY41" fmla="*/ 5217684 h 6858000"/>
              <a:gd name="connsiteX42" fmla="*/ 604479 w 1508539"/>
              <a:gd name="connsiteY42" fmla="*/ 5193377 h 6858000"/>
              <a:gd name="connsiteX43" fmla="*/ 607782 w 1508539"/>
              <a:gd name="connsiteY43" fmla="*/ 5179288 h 6858000"/>
              <a:gd name="connsiteX44" fmla="*/ 608766 w 1508539"/>
              <a:gd name="connsiteY44" fmla="*/ 5173621 h 6858000"/>
              <a:gd name="connsiteX45" fmla="*/ 604400 w 1508539"/>
              <a:gd name="connsiteY45" fmla="*/ 5159961 h 6858000"/>
              <a:gd name="connsiteX46" fmla="*/ 611077 w 1508539"/>
              <a:gd name="connsiteY46" fmla="*/ 5144295 h 6858000"/>
              <a:gd name="connsiteX47" fmla="*/ 608010 w 1508539"/>
              <a:gd name="connsiteY47" fmla="*/ 5125185 h 6858000"/>
              <a:gd name="connsiteX48" fmla="*/ 614840 w 1508539"/>
              <a:gd name="connsiteY48" fmla="*/ 5121884 h 6858000"/>
              <a:gd name="connsiteX49" fmla="*/ 621876 w 1508539"/>
              <a:gd name="connsiteY49" fmla="*/ 5067850 h 6858000"/>
              <a:gd name="connsiteX50" fmla="*/ 624607 w 1508539"/>
              <a:gd name="connsiteY50" fmla="*/ 5060861 h 6858000"/>
              <a:gd name="connsiteX51" fmla="*/ 621311 w 1508539"/>
              <a:gd name="connsiteY51" fmla="*/ 5034192 h 6858000"/>
              <a:gd name="connsiteX52" fmla="*/ 622865 w 1508539"/>
              <a:gd name="connsiteY52" fmla="*/ 4993030 h 6858000"/>
              <a:gd name="connsiteX53" fmla="*/ 629774 w 1508539"/>
              <a:gd name="connsiteY53" fmla="*/ 4946844 h 6858000"/>
              <a:gd name="connsiteX54" fmla="*/ 625630 w 1508539"/>
              <a:gd name="connsiteY54" fmla="*/ 4932692 h 6858000"/>
              <a:gd name="connsiteX55" fmla="*/ 641033 w 1508539"/>
              <a:gd name="connsiteY55" fmla="*/ 4858827 h 6858000"/>
              <a:gd name="connsiteX56" fmla="*/ 646936 w 1508539"/>
              <a:gd name="connsiteY56" fmla="*/ 4821170 h 6858000"/>
              <a:gd name="connsiteX57" fmla="*/ 651669 w 1508539"/>
              <a:gd name="connsiteY57" fmla="*/ 4780965 h 6858000"/>
              <a:gd name="connsiteX58" fmla="*/ 652962 w 1508539"/>
              <a:gd name="connsiteY58" fmla="*/ 4750867 h 6858000"/>
              <a:gd name="connsiteX59" fmla="*/ 650769 w 1508539"/>
              <a:gd name="connsiteY59" fmla="*/ 4690749 h 6858000"/>
              <a:gd name="connsiteX60" fmla="*/ 646249 w 1508539"/>
              <a:gd name="connsiteY60" fmla="*/ 4584173 h 6858000"/>
              <a:gd name="connsiteX61" fmla="*/ 641332 w 1508539"/>
              <a:gd name="connsiteY61" fmla="*/ 4444346 h 6858000"/>
              <a:gd name="connsiteX62" fmla="*/ 637897 w 1508539"/>
              <a:gd name="connsiteY62" fmla="*/ 4375228 h 6858000"/>
              <a:gd name="connsiteX63" fmla="*/ 618550 w 1508539"/>
              <a:gd name="connsiteY63" fmla="*/ 4214165 h 6858000"/>
              <a:gd name="connsiteX64" fmla="*/ 622623 w 1508539"/>
              <a:gd name="connsiteY64" fmla="*/ 4090296 h 6858000"/>
              <a:gd name="connsiteX65" fmla="*/ 607879 w 1508539"/>
              <a:gd name="connsiteY65" fmla="*/ 4033999 h 6858000"/>
              <a:gd name="connsiteX66" fmla="*/ 609028 w 1508539"/>
              <a:gd name="connsiteY66" fmla="*/ 4031933 h 6858000"/>
              <a:gd name="connsiteX67" fmla="*/ 607604 w 1508539"/>
              <a:gd name="connsiteY67" fmla="*/ 4013953 h 6858000"/>
              <a:gd name="connsiteX68" fmla="*/ 593899 w 1508539"/>
              <a:gd name="connsiteY68" fmla="*/ 3974753 h 6858000"/>
              <a:gd name="connsiteX69" fmla="*/ 595497 w 1508539"/>
              <a:gd name="connsiteY69" fmla="*/ 3969950 h 6858000"/>
              <a:gd name="connsiteX70" fmla="*/ 588919 w 1508539"/>
              <a:gd name="connsiteY70" fmla="*/ 3933779 h 6858000"/>
              <a:gd name="connsiteX71" fmla="*/ 590250 w 1508539"/>
              <a:gd name="connsiteY71" fmla="*/ 3933093 h 6858000"/>
              <a:gd name="connsiteX72" fmla="*/ 594604 w 1508539"/>
              <a:gd name="connsiteY72" fmla="*/ 3922082 h 6858000"/>
              <a:gd name="connsiteX73" fmla="*/ 599682 w 1508539"/>
              <a:gd name="connsiteY73" fmla="*/ 3901461 h 6858000"/>
              <a:gd name="connsiteX74" fmla="*/ 622276 w 1508539"/>
              <a:gd name="connsiteY74" fmla="*/ 3813873 h 6858000"/>
              <a:gd name="connsiteX75" fmla="*/ 621701 w 1508539"/>
              <a:gd name="connsiteY75" fmla="*/ 3806161 h 6858000"/>
              <a:gd name="connsiteX76" fmla="*/ 622008 w 1508539"/>
              <a:gd name="connsiteY76" fmla="*/ 3805957 h 6858000"/>
              <a:gd name="connsiteX77" fmla="*/ 622035 w 1508539"/>
              <a:gd name="connsiteY77" fmla="*/ 3797724 h 6858000"/>
              <a:gd name="connsiteX78" fmla="*/ 620650 w 1508539"/>
              <a:gd name="connsiteY78" fmla="*/ 3792098 h 6858000"/>
              <a:gd name="connsiteX79" fmla="*/ 619534 w 1508539"/>
              <a:gd name="connsiteY79" fmla="*/ 3777135 h 6858000"/>
              <a:gd name="connsiteX80" fmla="*/ 621267 w 1508539"/>
              <a:gd name="connsiteY80" fmla="*/ 3771656 h 6858000"/>
              <a:gd name="connsiteX81" fmla="*/ 625010 w 1508539"/>
              <a:gd name="connsiteY81" fmla="*/ 3769007 h 6858000"/>
              <a:gd name="connsiteX82" fmla="*/ 624476 w 1508539"/>
              <a:gd name="connsiteY82" fmla="*/ 3767709 h 6858000"/>
              <a:gd name="connsiteX83" fmla="*/ 633172 w 1508539"/>
              <a:gd name="connsiteY83" fmla="*/ 3738082 h 6858000"/>
              <a:gd name="connsiteX84" fmla="*/ 640518 w 1508539"/>
              <a:gd name="connsiteY84" fmla="*/ 3673397 h 6858000"/>
              <a:gd name="connsiteX85" fmla="*/ 639814 w 1508539"/>
              <a:gd name="connsiteY85" fmla="*/ 3637109 h 6858000"/>
              <a:gd name="connsiteX86" fmla="*/ 643257 w 1508539"/>
              <a:gd name="connsiteY86" fmla="*/ 3536883 h 6858000"/>
              <a:gd name="connsiteX87" fmla="*/ 650795 w 1508539"/>
              <a:gd name="connsiteY87" fmla="*/ 3435652 h 6858000"/>
              <a:gd name="connsiteX88" fmla="*/ 652466 w 1508539"/>
              <a:gd name="connsiteY88" fmla="*/ 3307769 h 6858000"/>
              <a:gd name="connsiteX89" fmla="*/ 670029 w 1508539"/>
              <a:gd name="connsiteY89" fmla="*/ 3250522 h 6858000"/>
              <a:gd name="connsiteX90" fmla="*/ 670454 w 1508539"/>
              <a:gd name="connsiteY90" fmla="*/ 3229163 h 6858000"/>
              <a:gd name="connsiteX91" fmla="*/ 672277 w 1508539"/>
              <a:gd name="connsiteY91" fmla="*/ 3217217 h 6858000"/>
              <a:gd name="connsiteX92" fmla="*/ 659112 w 1508539"/>
              <a:gd name="connsiteY92" fmla="*/ 3183755 h 6858000"/>
              <a:gd name="connsiteX93" fmla="*/ 659613 w 1508539"/>
              <a:gd name="connsiteY93" fmla="*/ 3178642 h 6858000"/>
              <a:gd name="connsiteX94" fmla="*/ 647213 w 1508539"/>
              <a:gd name="connsiteY94" fmla="*/ 3158586 h 6858000"/>
              <a:gd name="connsiteX95" fmla="*/ 632398 w 1508539"/>
              <a:gd name="connsiteY95" fmla="*/ 3129034 h 6858000"/>
              <a:gd name="connsiteX96" fmla="*/ 633063 w 1508539"/>
              <a:gd name="connsiteY96" fmla="*/ 3126682 h 6858000"/>
              <a:gd name="connsiteX97" fmla="*/ 623931 w 1508539"/>
              <a:gd name="connsiteY97" fmla="*/ 3114519 h 6858000"/>
              <a:gd name="connsiteX98" fmla="*/ 610540 w 1508539"/>
              <a:gd name="connsiteY98" fmla="*/ 3106272 h 6858000"/>
              <a:gd name="connsiteX99" fmla="*/ 583270 w 1508539"/>
              <a:gd name="connsiteY99" fmla="*/ 2958185 h 6858000"/>
              <a:gd name="connsiteX100" fmla="*/ 525884 w 1508539"/>
              <a:gd name="connsiteY100" fmla="*/ 2762989 h 6858000"/>
              <a:gd name="connsiteX101" fmla="*/ 474802 w 1508539"/>
              <a:gd name="connsiteY101" fmla="*/ 2554718 h 6858000"/>
              <a:gd name="connsiteX102" fmla="*/ 454896 w 1508539"/>
              <a:gd name="connsiteY102" fmla="*/ 2485734 h 6858000"/>
              <a:gd name="connsiteX103" fmla="*/ 445619 w 1508539"/>
              <a:gd name="connsiteY103" fmla="*/ 2447068 h 6858000"/>
              <a:gd name="connsiteX104" fmla="*/ 432580 w 1508539"/>
              <a:gd name="connsiteY104" fmla="*/ 2425819 h 6858000"/>
              <a:gd name="connsiteX105" fmla="*/ 438579 w 1508539"/>
              <a:gd name="connsiteY105" fmla="*/ 2402874 h 6858000"/>
              <a:gd name="connsiteX106" fmla="*/ 441191 w 1508539"/>
              <a:gd name="connsiteY106" fmla="*/ 2381443 h 6858000"/>
              <a:gd name="connsiteX107" fmla="*/ 417520 w 1508539"/>
              <a:gd name="connsiteY107" fmla="*/ 2261920 h 6858000"/>
              <a:gd name="connsiteX108" fmla="*/ 407407 w 1508539"/>
              <a:gd name="connsiteY108" fmla="*/ 2195378 h 6858000"/>
              <a:gd name="connsiteX109" fmla="*/ 391624 w 1508539"/>
              <a:gd name="connsiteY109" fmla="*/ 2155135 h 6858000"/>
              <a:gd name="connsiteX110" fmla="*/ 389082 w 1508539"/>
              <a:gd name="connsiteY110" fmla="*/ 2118008 h 6858000"/>
              <a:gd name="connsiteX111" fmla="*/ 390075 w 1508539"/>
              <a:gd name="connsiteY111" fmla="*/ 2050531 h 6858000"/>
              <a:gd name="connsiteX112" fmla="*/ 381881 w 1508539"/>
              <a:gd name="connsiteY112" fmla="*/ 1963269 h 6858000"/>
              <a:gd name="connsiteX113" fmla="*/ 363059 w 1508539"/>
              <a:gd name="connsiteY113" fmla="*/ 1906352 h 6858000"/>
              <a:gd name="connsiteX114" fmla="*/ 339616 w 1508539"/>
              <a:gd name="connsiteY114" fmla="*/ 1861531 h 6858000"/>
              <a:gd name="connsiteX115" fmla="*/ 293415 w 1508539"/>
              <a:gd name="connsiteY115" fmla="*/ 1732919 h 6858000"/>
              <a:gd name="connsiteX116" fmla="*/ 265726 w 1508539"/>
              <a:gd name="connsiteY116" fmla="*/ 1663540 h 6858000"/>
              <a:gd name="connsiteX117" fmla="*/ 264852 w 1508539"/>
              <a:gd name="connsiteY117" fmla="*/ 1615777 h 6858000"/>
              <a:gd name="connsiteX118" fmla="*/ 245647 w 1508539"/>
              <a:gd name="connsiteY118" fmla="*/ 1563678 h 6858000"/>
              <a:gd name="connsiteX119" fmla="*/ 258727 w 1508539"/>
              <a:gd name="connsiteY119" fmla="*/ 1519474 h 6858000"/>
              <a:gd name="connsiteX120" fmla="*/ 251469 w 1508539"/>
              <a:gd name="connsiteY120" fmla="*/ 1477995 h 6858000"/>
              <a:gd name="connsiteX121" fmla="*/ 237554 w 1508539"/>
              <a:gd name="connsiteY121" fmla="*/ 1373769 h 6858000"/>
              <a:gd name="connsiteX122" fmla="*/ 245861 w 1508539"/>
              <a:gd name="connsiteY122" fmla="*/ 1307086 h 6858000"/>
              <a:gd name="connsiteX123" fmla="*/ 247049 w 1508539"/>
              <a:gd name="connsiteY123" fmla="*/ 1189033 h 6858000"/>
              <a:gd name="connsiteX124" fmla="*/ 251734 w 1508539"/>
              <a:gd name="connsiteY124" fmla="*/ 1168288 h 6858000"/>
              <a:gd name="connsiteX125" fmla="*/ 244016 w 1508539"/>
              <a:gd name="connsiteY125" fmla="*/ 1142577 h 6858000"/>
              <a:gd name="connsiteX126" fmla="*/ 233322 w 1508539"/>
              <a:gd name="connsiteY126" fmla="*/ 1088484 h 6858000"/>
              <a:gd name="connsiteX127" fmla="*/ 222058 w 1508539"/>
              <a:gd name="connsiteY127" fmla="*/ 1016103 h 6858000"/>
              <a:gd name="connsiteX128" fmla="*/ 223514 w 1508539"/>
              <a:gd name="connsiteY128" fmla="*/ 932283 h 6858000"/>
              <a:gd name="connsiteX129" fmla="*/ 225750 w 1508539"/>
              <a:gd name="connsiteY129" fmla="*/ 915925 h 6858000"/>
              <a:gd name="connsiteX130" fmla="*/ 218379 w 1508539"/>
              <a:gd name="connsiteY130" fmla="*/ 896999 h 6858000"/>
              <a:gd name="connsiteX131" fmla="*/ 187787 w 1508539"/>
              <a:gd name="connsiteY131" fmla="*/ 821517 h 6858000"/>
              <a:gd name="connsiteX132" fmla="*/ 166737 w 1508539"/>
              <a:gd name="connsiteY132" fmla="*/ 751353 h 6858000"/>
              <a:gd name="connsiteX133" fmla="*/ 166295 w 1508539"/>
              <a:gd name="connsiteY133" fmla="*/ 721230 h 6858000"/>
              <a:gd name="connsiteX134" fmla="*/ 151966 w 1508539"/>
              <a:gd name="connsiteY134" fmla="*/ 681659 h 6858000"/>
              <a:gd name="connsiteX135" fmla="*/ 137385 w 1508539"/>
              <a:gd name="connsiteY135" fmla="*/ 635218 h 6858000"/>
              <a:gd name="connsiteX136" fmla="*/ 142396 w 1508539"/>
              <a:gd name="connsiteY136" fmla="*/ 613763 h 6858000"/>
              <a:gd name="connsiteX137" fmla="*/ 128338 w 1508539"/>
              <a:gd name="connsiteY137" fmla="*/ 598582 h 6858000"/>
              <a:gd name="connsiteX138" fmla="*/ 128019 w 1508539"/>
              <a:gd name="connsiteY138" fmla="*/ 576846 h 6858000"/>
              <a:gd name="connsiteX139" fmla="*/ 107645 w 1508539"/>
              <a:gd name="connsiteY139" fmla="*/ 530055 h 6858000"/>
              <a:gd name="connsiteX140" fmla="*/ 106893 w 1508539"/>
              <a:gd name="connsiteY140" fmla="*/ 465389 h 6858000"/>
              <a:gd name="connsiteX141" fmla="*/ 89816 w 1508539"/>
              <a:gd name="connsiteY141" fmla="*/ 424699 h 6858000"/>
              <a:gd name="connsiteX142" fmla="*/ 90191 w 1508539"/>
              <a:gd name="connsiteY142" fmla="*/ 404917 h 6858000"/>
              <a:gd name="connsiteX143" fmla="*/ 70148 w 1508539"/>
              <a:gd name="connsiteY143" fmla="*/ 367211 h 6858000"/>
              <a:gd name="connsiteX144" fmla="*/ 36452 w 1508539"/>
              <a:gd name="connsiteY144" fmla="*/ 268519 h 6858000"/>
              <a:gd name="connsiteX145" fmla="*/ 23935 w 1508539"/>
              <a:gd name="connsiteY145" fmla="*/ 160886 h 6858000"/>
              <a:gd name="connsiteX146" fmla="*/ 19312 w 1508539"/>
              <a:gd name="connsiteY146" fmla="*/ 47336 h 6858000"/>
              <a:gd name="connsiteX147" fmla="*/ 0 w 1508539"/>
              <a:gd name="connsiteY147"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53512 w 1508539"/>
              <a:gd name="connsiteY8" fmla="*/ 6594818 h 6858000"/>
              <a:gd name="connsiteX9" fmla="*/ 157757 w 1508539"/>
              <a:gd name="connsiteY9" fmla="*/ 6593735 h 6858000"/>
              <a:gd name="connsiteX10" fmla="*/ 160954 w 1508539"/>
              <a:gd name="connsiteY10" fmla="*/ 6589172 h 6858000"/>
              <a:gd name="connsiteX11" fmla="*/ 164248 w 1508539"/>
              <a:gd name="connsiteY11" fmla="*/ 6574442 h 6858000"/>
              <a:gd name="connsiteX12" fmla="*/ 164588 w 1508539"/>
              <a:gd name="connsiteY12" fmla="*/ 6568530 h 6858000"/>
              <a:gd name="connsiteX13" fmla="*/ 166997 w 1508539"/>
              <a:gd name="connsiteY13" fmla="*/ 6560674 h 6858000"/>
              <a:gd name="connsiteX14" fmla="*/ 167342 w 1508539"/>
              <a:gd name="connsiteY14" fmla="*/ 6560598 h 6858000"/>
              <a:gd name="connsiteX15" fmla="*/ 169039 w 1508539"/>
              <a:gd name="connsiteY15" fmla="*/ 6553006 h 6858000"/>
              <a:gd name="connsiteX16" fmla="*/ 173735 w 1508539"/>
              <a:gd name="connsiteY16" fmla="*/ 6514360 h 6858000"/>
              <a:gd name="connsiteX17" fmla="*/ 215389 w 1508539"/>
              <a:gd name="connsiteY17" fmla="*/ 6478062 h 6858000"/>
              <a:gd name="connsiteX18" fmla="*/ 226078 w 1508539"/>
              <a:gd name="connsiteY18" fmla="*/ 6460325 h 6858000"/>
              <a:gd name="connsiteX19" fmla="*/ 233311 w 1508539"/>
              <a:gd name="connsiteY19" fmla="*/ 6451488 h 6858000"/>
              <a:gd name="connsiteX20" fmla="*/ 234746 w 1508539"/>
              <a:gd name="connsiteY20" fmla="*/ 6451348 h 6858000"/>
              <a:gd name="connsiteX21" fmla="*/ 239104 w 1508539"/>
              <a:gd name="connsiteY21" fmla="*/ 6414240 h 6858000"/>
              <a:gd name="connsiteX22" fmla="*/ 241880 w 1508539"/>
              <a:gd name="connsiteY22" fmla="*/ 6384857 h 6858000"/>
              <a:gd name="connsiteX23" fmla="*/ 240591 w 1508539"/>
              <a:gd name="connsiteY23" fmla="*/ 6367510 h 6858000"/>
              <a:gd name="connsiteX24" fmla="*/ 244471 w 1508539"/>
              <a:gd name="connsiteY24" fmla="*/ 6349778 h 6858000"/>
              <a:gd name="connsiteX25" fmla="*/ 246136 w 1508539"/>
              <a:gd name="connsiteY25" fmla="*/ 6348250 h 6858000"/>
              <a:gd name="connsiteX26" fmla="*/ 262170 w 1508539"/>
              <a:gd name="connsiteY26" fmla="*/ 6281972 h 6858000"/>
              <a:gd name="connsiteX27" fmla="*/ 272933 w 1508539"/>
              <a:gd name="connsiteY27" fmla="*/ 6211940 h 6858000"/>
              <a:gd name="connsiteX28" fmla="*/ 314428 w 1508539"/>
              <a:gd name="connsiteY28" fmla="*/ 6113913 h 6858000"/>
              <a:gd name="connsiteX29" fmla="*/ 318721 w 1508539"/>
              <a:gd name="connsiteY29" fmla="*/ 6028119 h 6858000"/>
              <a:gd name="connsiteX30" fmla="*/ 345501 w 1508539"/>
              <a:gd name="connsiteY30" fmla="*/ 5934687 h 6858000"/>
              <a:gd name="connsiteX31" fmla="*/ 379513 w 1508539"/>
              <a:gd name="connsiteY31" fmla="*/ 5765594 h 6858000"/>
              <a:gd name="connsiteX32" fmla="*/ 411349 w 1508539"/>
              <a:gd name="connsiteY32" fmla="*/ 5693685 h 6858000"/>
              <a:gd name="connsiteX33" fmla="*/ 431404 w 1508539"/>
              <a:gd name="connsiteY33" fmla="*/ 5665173 h 6858000"/>
              <a:gd name="connsiteX34" fmla="*/ 465121 w 1508539"/>
              <a:gd name="connsiteY34" fmla="*/ 5563435 h 6858000"/>
              <a:gd name="connsiteX35" fmla="*/ 494626 w 1508539"/>
              <a:gd name="connsiteY35" fmla="*/ 5476393 h 6858000"/>
              <a:gd name="connsiteX36" fmla="*/ 525819 w 1508539"/>
              <a:gd name="connsiteY36" fmla="*/ 5396260 h 6858000"/>
              <a:gd name="connsiteX37" fmla="*/ 541800 w 1508539"/>
              <a:gd name="connsiteY37" fmla="*/ 5330009 h 6858000"/>
              <a:gd name="connsiteX38" fmla="*/ 575293 w 1508539"/>
              <a:gd name="connsiteY38" fmla="*/ 5273739 h 6858000"/>
              <a:gd name="connsiteX39" fmla="*/ 584892 w 1508539"/>
              <a:gd name="connsiteY39" fmla="*/ 5241779 h 6858000"/>
              <a:gd name="connsiteX40" fmla="*/ 596118 w 1508539"/>
              <a:gd name="connsiteY40" fmla="*/ 5225268 h 6858000"/>
              <a:gd name="connsiteX41" fmla="*/ 597138 w 1508539"/>
              <a:gd name="connsiteY41" fmla="*/ 5217684 h 6858000"/>
              <a:gd name="connsiteX42" fmla="*/ 604479 w 1508539"/>
              <a:gd name="connsiteY42" fmla="*/ 5193377 h 6858000"/>
              <a:gd name="connsiteX43" fmla="*/ 607782 w 1508539"/>
              <a:gd name="connsiteY43" fmla="*/ 5179288 h 6858000"/>
              <a:gd name="connsiteX44" fmla="*/ 608766 w 1508539"/>
              <a:gd name="connsiteY44" fmla="*/ 5173621 h 6858000"/>
              <a:gd name="connsiteX45" fmla="*/ 604400 w 1508539"/>
              <a:gd name="connsiteY45" fmla="*/ 5159961 h 6858000"/>
              <a:gd name="connsiteX46" fmla="*/ 611077 w 1508539"/>
              <a:gd name="connsiteY46" fmla="*/ 5144295 h 6858000"/>
              <a:gd name="connsiteX47" fmla="*/ 608010 w 1508539"/>
              <a:gd name="connsiteY47" fmla="*/ 5125185 h 6858000"/>
              <a:gd name="connsiteX48" fmla="*/ 614840 w 1508539"/>
              <a:gd name="connsiteY48" fmla="*/ 5121884 h 6858000"/>
              <a:gd name="connsiteX49" fmla="*/ 621876 w 1508539"/>
              <a:gd name="connsiteY49" fmla="*/ 5067850 h 6858000"/>
              <a:gd name="connsiteX50" fmla="*/ 624607 w 1508539"/>
              <a:gd name="connsiteY50" fmla="*/ 5060861 h 6858000"/>
              <a:gd name="connsiteX51" fmla="*/ 621311 w 1508539"/>
              <a:gd name="connsiteY51" fmla="*/ 5034192 h 6858000"/>
              <a:gd name="connsiteX52" fmla="*/ 622865 w 1508539"/>
              <a:gd name="connsiteY52" fmla="*/ 4993030 h 6858000"/>
              <a:gd name="connsiteX53" fmla="*/ 629774 w 1508539"/>
              <a:gd name="connsiteY53" fmla="*/ 4946844 h 6858000"/>
              <a:gd name="connsiteX54" fmla="*/ 625630 w 1508539"/>
              <a:gd name="connsiteY54" fmla="*/ 4932692 h 6858000"/>
              <a:gd name="connsiteX55" fmla="*/ 641033 w 1508539"/>
              <a:gd name="connsiteY55" fmla="*/ 4858827 h 6858000"/>
              <a:gd name="connsiteX56" fmla="*/ 646936 w 1508539"/>
              <a:gd name="connsiteY56" fmla="*/ 4821170 h 6858000"/>
              <a:gd name="connsiteX57" fmla="*/ 651669 w 1508539"/>
              <a:gd name="connsiteY57" fmla="*/ 4780965 h 6858000"/>
              <a:gd name="connsiteX58" fmla="*/ 652962 w 1508539"/>
              <a:gd name="connsiteY58" fmla="*/ 4750867 h 6858000"/>
              <a:gd name="connsiteX59" fmla="*/ 650769 w 1508539"/>
              <a:gd name="connsiteY59" fmla="*/ 4690749 h 6858000"/>
              <a:gd name="connsiteX60" fmla="*/ 646249 w 1508539"/>
              <a:gd name="connsiteY60" fmla="*/ 4584173 h 6858000"/>
              <a:gd name="connsiteX61" fmla="*/ 641332 w 1508539"/>
              <a:gd name="connsiteY61" fmla="*/ 4444346 h 6858000"/>
              <a:gd name="connsiteX62" fmla="*/ 637897 w 1508539"/>
              <a:gd name="connsiteY62" fmla="*/ 4375228 h 6858000"/>
              <a:gd name="connsiteX63" fmla="*/ 618550 w 1508539"/>
              <a:gd name="connsiteY63" fmla="*/ 4214165 h 6858000"/>
              <a:gd name="connsiteX64" fmla="*/ 622623 w 1508539"/>
              <a:gd name="connsiteY64" fmla="*/ 4090296 h 6858000"/>
              <a:gd name="connsiteX65" fmla="*/ 607879 w 1508539"/>
              <a:gd name="connsiteY65" fmla="*/ 4033999 h 6858000"/>
              <a:gd name="connsiteX66" fmla="*/ 609028 w 1508539"/>
              <a:gd name="connsiteY66" fmla="*/ 4031933 h 6858000"/>
              <a:gd name="connsiteX67" fmla="*/ 607604 w 1508539"/>
              <a:gd name="connsiteY67" fmla="*/ 4013953 h 6858000"/>
              <a:gd name="connsiteX68" fmla="*/ 593899 w 1508539"/>
              <a:gd name="connsiteY68" fmla="*/ 3974753 h 6858000"/>
              <a:gd name="connsiteX69" fmla="*/ 595497 w 1508539"/>
              <a:gd name="connsiteY69" fmla="*/ 3969950 h 6858000"/>
              <a:gd name="connsiteX70" fmla="*/ 588919 w 1508539"/>
              <a:gd name="connsiteY70" fmla="*/ 3933779 h 6858000"/>
              <a:gd name="connsiteX71" fmla="*/ 590250 w 1508539"/>
              <a:gd name="connsiteY71" fmla="*/ 3933093 h 6858000"/>
              <a:gd name="connsiteX72" fmla="*/ 594604 w 1508539"/>
              <a:gd name="connsiteY72" fmla="*/ 3922082 h 6858000"/>
              <a:gd name="connsiteX73" fmla="*/ 599682 w 1508539"/>
              <a:gd name="connsiteY73" fmla="*/ 3901461 h 6858000"/>
              <a:gd name="connsiteX74" fmla="*/ 622276 w 1508539"/>
              <a:gd name="connsiteY74" fmla="*/ 3813873 h 6858000"/>
              <a:gd name="connsiteX75" fmla="*/ 621701 w 1508539"/>
              <a:gd name="connsiteY75" fmla="*/ 3806161 h 6858000"/>
              <a:gd name="connsiteX76" fmla="*/ 622008 w 1508539"/>
              <a:gd name="connsiteY76" fmla="*/ 3805957 h 6858000"/>
              <a:gd name="connsiteX77" fmla="*/ 622035 w 1508539"/>
              <a:gd name="connsiteY77" fmla="*/ 3797724 h 6858000"/>
              <a:gd name="connsiteX78" fmla="*/ 620650 w 1508539"/>
              <a:gd name="connsiteY78" fmla="*/ 3792098 h 6858000"/>
              <a:gd name="connsiteX79" fmla="*/ 619534 w 1508539"/>
              <a:gd name="connsiteY79" fmla="*/ 3777135 h 6858000"/>
              <a:gd name="connsiteX80" fmla="*/ 621267 w 1508539"/>
              <a:gd name="connsiteY80" fmla="*/ 3771656 h 6858000"/>
              <a:gd name="connsiteX81" fmla="*/ 625010 w 1508539"/>
              <a:gd name="connsiteY81" fmla="*/ 3769007 h 6858000"/>
              <a:gd name="connsiteX82" fmla="*/ 624476 w 1508539"/>
              <a:gd name="connsiteY82" fmla="*/ 3767709 h 6858000"/>
              <a:gd name="connsiteX83" fmla="*/ 633172 w 1508539"/>
              <a:gd name="connsiteY83" fmla="*/ 3738082 h 6858000"/>
              <a:gd name="connsiteX84" fmla="*/ 640518 w 1508539"/>
              <a:gd name="connsiteY84" fmla="*/ 3673397 h 6858000"/>
              <a:gd name="connsiteX85" fmla="*/ 639814 w 1508539"/>
              <a:gd name="connsiteY85" fmla="*/ 3637109 h 6858000"/>
              <a:gd name="connsiteX86" fmla="*/ 643257 w 1508539"/>
              <a:gd name="connsiteY86" fmla="*/ 3536883 h 6858000"/>
              <a:gd name="connsiteX87" fmla="*/ 650795 w 1508539"/>
              <a:gd name="connsiteY87" fmla="*/ 3435652 h 6858000"/>
              <a:gd name="connsiteX88" fmla="*/ 652466 w 1508539"/>
              <a:gd name="connsiteY88" fmla="*/ 3307769 h 6858000"/>
              <a:gd name="connsiteX89" fmla="*/ 670029 w 1508539"/>
              <a:gd name="connsiteY89" fmla="*/ 3250522 h 6858000"/>
              <a:gd name="connsiteX90" fmla="*/ 670454 w 1508539"/>
              <a:gd name="connsiteY90" fmla="*/ 3229163 h 6858000"/>
              <a:gd name="connsiteX91" fmla="*/ 672277 w 1508539"/>
              <a:gd name="connsiteY91" fmla="*/ 3217217 h 6858000"/>
              <a:gd name="connsiteX92" fmla="*/ 659112 w 1508539"/>
              <a:gd name="connsiteY92" fmla="*/ 3183755 h 6858000"/>
              <a:gd name="connsiteX93" fmla="*/ 659613 w 1508539"/>
              <a:gd name="connsiteY93" fmla="*/ 3178642 h 6858000"/>
              <a:gd name="connsiteX94" fmla="*/ 647213 w 1508539"/>
              <a:gd name="connsiteY94" fmla="*/ 3158586 h 6858000"/>
              <a:gd name="connsiteX95" fmla="*/ 632398 w 1508539"/>
              <a:gd name="connsiteY95" fmla="*/ 3129034 h 6858000"/>
              <a:gd name="connsiteX96" fmla="*/ 633063 w 1508539"/>
              <a:gd name="connsiteY96" fmla="*/ 3126682 h 6858000"/>
              <a:gd name="connsiteX97" fmla="*/ 623931 w 1508539"/>
              <a:gd name="connsiteY97" fmla="*/ 3114519 h 6858000"/>
              <a:gd name="connsiteX98" fmla="*/ 610540 w 1508539"/>
              <a:gd name="connsiteY98" fmla="*/ 3106272 h 6858000"/>
              <a:gd name="connsiteX99" fmla="*/ 583270 w 1508539"/>
              <a:gd name="connsiteY99" fmla="*/ 2958185 h 6858000"/>
              <a:gd name="connsiteX100" fmla="*/ 525884 w 1508539"/>
              <a:gd name="connsiteY100" fmla="*/ 2762989 h 6858000"/>
              <a:gd name="connsiteX101" fmla="*/ 474802 w 1508539"/>
              <a:gd name="connsiteY101" fmla="*/ 2554718 h 6858000"/>
              <a:gd name="connsiteX102" fmla="*/ 454896 w 1508539"/>
              <a:gd name="connsiteY102" fmla="*/ 2485734 h 6858000"/>
              <a:gd name="connsiteX103" fmla="*/ 445619 w 1508539"/>
              <a:gd name="connsiteY103" fmla="*/ 2447068 h 6858000"/>
              <a:gd name="connsiteX104" fmla="*/ 432580 w 1508539"/>
              <a:gd name="connsiteY104" fmla="*/ 2425819 h 6858000"/>
              <a:gd name="connsiteX105" fmla="*/ 438579 w 1508539"/>
              <a:gd name="connsiteY105" fmla="*/ 2402874 h 6858000"/>
              <a:gd name="connsiteX106" fmla="*/ 441191 w 1508539"/>
              <a:gd name="connsiteY106" fmla="*/ 2381443 h 6858000"/>
              <a:gd name="connsiteX107" fmla="*/ 417520 w 1508539"/>
              <a:gd name="connsiteY107" fmla="*/ 2261920 h 6858000"/>
              <a:gd name="connsiteX108" fmla="*/ 407407 w 1508539"/>
              <a:gd name="connsiteY108" fmla="*/ 2195378 h 6858000"/>
              <a:gd name="connsiteX109" fmla="*/ 391624 w 1508539"/>
              <a:gd name="connsiteY109" fmla="*/ 2155135 h 6858000"/>
              <a:gd name="connsiteX110" fmla="*/ 389082 w 1508539"/>
              <a:gd name="connsiteY110" fmla="*/ 2118008 h 6858000"/>
              <a:gd name="connsiteX111" fmla="*/ 390075 w 1508539"/>
              <a:gd name="connsiteY111" fmla="*/ 2050531 h 6858000"/>
              <a:gd name="connsiteX112" fmla="*/ 381881 w 1508539"/>
              <a:gd name="connsiteY112" fmla="*/ 1963269 h 6858000"/>
              <a:gd name="connsiteX113" fmla="*/ 363059 w 1508539"/>
              <a:gd name="connsiteY113" fmla="*/ 1906352 h 6858000"/>
              <a:gd name="connsiteX114" fmla="*/ 339616 w 1508539"/>
              <a:gd name="connsiteY114" fmla="*/ 1861531 h 6858000"/>
              <a:gd name="connsiteX115" fmla="*/ 293415 w 1508539"/>
              <a:gd name="connsiteY115" fmla="*/ 1732919 h 6858000"/>
              <a:gd name="connsiteX116" fmla="*/ 265726 w 1508539"/>
              <a:gd name="connsiteY116" fmla="*/ 1663540 h 6858000"/>
              <a:gd name="connsiteX117" fmla="*/ 264852 w 1508539"/>
              <a:gd name="connsiteY117" fmla="*/ 1615777 h 6858000"/>
              <a:gd name="connsiteX118" fmla="*/ 245647 w 1508539"/>
              <a:gd name="connsiteY118" fmla="*/ 1563678 h 6858000"/>
              <a:gd name="connsiteX119" fmla="*/ 258727 w 1508539"/>
              <a:gd name="connsiteY119" fmla="*/ 1519474 h 6858000"/>
              <a:gd name="connsiteX120" fmla="*/ 251469 w 1508539"/>
              <a:gd name="connsiteY120" fmla="*/ 1477995 h 6858000"/>
              <a:gd name="connsiteX121" fmla="*/ 237554 w 1508539"/>
              <a:gd name="connsiteY121" fmla="*/ 1373769 h 6858000"/>
              <a:gd name="connsiteX122" fmla="*/ 245861 w 1508539"/>
              <a:gd name="connsiteY122" fmla="*/ 1307086 h 6858000"/>
              <a:gd name="connsiteX123" fmla="*/ 247049 w 1508539"/>
              <a:gd name="connsiteY123" fmla="*/ 1189033 h 6858000"/>
              <a:gd name="connsiteX124" fmla="*/ 251734 w 1508539"/>
              <a:gd name="connsiteY124" fmla="*/ 1168288 h 6858000"/>
              <a:gd name="connsiteX125" fmla="*/ 244016 w 1508539"/>
              <a:gd name="connsiteY125" fmla="*/ 1142577 h 6858000"/>
              <a:gd name="connsiteX126" fmla="*/ 233322 w 1508539"/>
              <a:gd name="connsiteY126" fmla="*/ 1088484 h 6858000"/>
              <a:gd name="connsiteX127" fmla="*/ 222058 w 1508539"/>
              <a:gd name="connsiteY127" fmla="*/ 1016103 h 6858000"/>
              <a:gd name="connsiteX128" fmla="*/ 223514 w 1508539"/>
              <a:gd name="connsiteY128" fmla="*/ 932283 h 6858000"/>
              <a:gd name="connsiteX129" fmla="*/ 225750 w 1508539"/>
              <a:gd name="connsiteY129" fmla="*/ 915925 h 6858000"/>
              <a:gd name="connsiteX130" fmla="*/ 218379 w 1508539"/>
              <a:gd name="connsiteY130" fmla="*/ 896999 h 6858000"/>
              <a:gd name="connsiteX131" fmla="*/ 187787 w 1508539"/>
              <a:gd name="connsiteY131" fmla="*/ 821517 h 6858000"/>
              <a:gd name="connsiteX132" fmla="*/ 166737 w 1508539"/>
              <a:gd name="connsiteY132" fmla="*/ 751353 h 6858000"/>
              <a:gd name="connsiteX133" fmla="*/ 166295 w 1508539"/>
              <a:gd name="connsiteY133" fmla="*/ 721230 h 6858000"/>
              <a:gd name="connsiteX134" fmla="*/ 151966 w 1508539"/>
              <a:gd name="connsiteY134" fmla="*/ 681659 h 6858000"/>
              <a:gd name="connsiteX135" fmla="*/ 137385 w 1508539"/>
              <a:gd name="connsiteY135" fmla="*/ 635218 h 6858000"/>
              <a:gd name="connsiteX136" fmla="*/ 142396 w 1508539"/>
              <a:gd name="connsiteY136" fmla="*/ 613763 h 6858000"/>
              <a:gd name="connsiteX137" fmla="*/ 128338 w 1508539"/>
              <a:gd name="connsiteY137" fmla="*/ 598582 h 6858000"/>
              <a:gd name="connsiteX138" fmla="*/ 128019 w 1508539"/>
              <a:gd name="connsiteY138" fmla="*/ 576846 h 6858000"/>
              <a:gd name="connsiteX139" fmla="*/ 107645 w 1508539"/>
              <a:gd name="connsiteY139" fmla="*/ 530055 h 6858000"/>
              <a:gd name="connsiteX140" fmla="*/ 106893 w 1508539"/>
              <a:gd name="connsiteY140" fmla="*/ 465389 h 6858000"/>
              <a:gd name="connsiteX141" fmla="*/ 89816 w 1508539"/>
              <a:gd name="connsiteY141" fmla="*/ 424699 h 6858000"/>
              <a:gd name="connsiteX142" fmla="*/ 90191 w 1508539"/>
              <a:gd name="connsiteY142" fmla="*/ 404917 h 6858000"/>
              <a:gd name="connsiteX143" fmla="*/ 70148 w 1508539"/>
              <a:gd name="connsiteY143" fmla="*/ 367211 h 6858000"/>
              <a:gd name="connsiteX144" fmla="*/ 36452 w 1508539"/>
              <a:gd name="connsiteY144" fmla="*/ 268519 h 6858000"/>
              <a:gd name="connsiteX145" fmla="*/ 23935 w 1508539"/>
              <a:gd name="connsiteY145" fmla="*/ 160886 h 6858000"/>
              <a:gd name="connsiteX146" fmla="*/ 19312 w 1508539"/>
              <a:gd name="connsiteY146" fmla="*/ 47336 h 6858000"/>
              <a:gd name="connsiteX147" fmla="*/ 0 w 1508539"/>
              <a:gd name="connsiteY147"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53512 w 1508539"/>
              <a:gd name="connsiteY8" fmla="*/ 6594818 h 6858000"/>
              <a:gd name="connsiteX9" fmla="*/ 157757 w 1508539"/>
              <a:gd name="connsiteY9" fmla="*/ 6593735 h 6858000"/>
              <a:gd name="connsiteX10" fmla="*/ 164248 w 1508539"/>
              <a:gd name="connsiteY10" fmla="*/ 6574442 h 6858000"/>
              <a:gd name="connsiteX11" fmla="*/ 164588 w 1508539"/>
              <a:gd name="connsiteY11" fmla="*/ 6568530 h 6858000"/>
              <a:gd name="connsiteX12" fmla="*/ 166997 w 1508539"/>
              <a:gd name="connsiteY12" fmla="*/ 6560674 h 6858000"/>
              <a:gd name="connsiteX13" fmla="*/ 167342 w 1508539"/>
              <a:gd name="connsiteY13" fmla="*/ 6560598 h 6858000"/>
              <a:gd name="connsiteX14" fmla="*/ 169039 w 1508539"/>
              <a:gd name="connsiteY14" fmla="*/ 6553006 h 6858000"/>
              <a:gd name="connsiteX15" fmla="*/ 173735 w 1508539"/>
              <a:gd name="connsiteY15" fmla="*/ 6514360 h 6858000"/>
              <a:gd name="connsiteX16" fmla="*/ 215389 w 1508539"/>
              <a:gd name="connsiteY16" fmla="*/ 6478062 h 6858000"/>
              <a:gd name="connsiteX17" fmla="*/ 226078 w 1508539"/>
              <a:gd name="connsiteY17" fmla="*/ 6460325 h 6858000"/>
              <a:gd name="connsiteX18" fmla="*/ 233311 w 1508539"/>
              <a:gd name="connsiteY18" fmla="*/ 6451488 h 6858000"/>
              <a:gd name="connsiteX19" fmla="*/ 234746 w 1508539"/>
              <a:gd name="connsiteY19" fmla="*/ 6451348 h 6858000"/>
              <a:gd name="connsiteX20" fmla="*/ 239104 w 1508539"/>
              <a:gd name="connsiteY20" fmla="*/ 6414240 h 6858000"/>
              <a:gd name="connsiteX21" fmla="*/ 241880 w 1508539"/>
              <a:gd name="connsiteY21" fmla="*/ 6384857 h 6858000"/>
              <a:gd name="connsiteX22" fmla="*/ 240591 w 1508539"/>
              <a:gd name="connsiteY22" fmla="*/ 6367510 h 6858000"/>
              <a:gd name="connsiteX23" fmla="*/ 244471 w 1508539"/>
              <a:gd name="connsiteY23" fmla="*/ 6349778 h 6858000"/>
              <a:gd name="connsiteX24" fmla="*/ 246136 w 1508539"/>
              <a:gd name="connsiteY24" fmla="*/ 6348250 h 6858000"/>
              <a:gd name="connsiteX25" fmla="*/ 262170 w 1508539"/>
              <a:gd name="connsiteY25" fmla="*/ 6281972 h 6858000"/>
              <a:gd name="connsiteX26" fmla="*/ 272933 w 1508539"/>
              <a:gd name="connsiteY26" fmla="*/ 6211940 h 6858000"/>
              <a:gd name="connsiteX27" fmla="*/ 314428 w 1508539"/>
              <a:gd name="connsiteY27" fmla="*/ 6113913 h 6858000"/>
              <a:gd name="connsiteX28" fmla="*/ 318721 w 1508539"/>
              <a:gd name="connsiteY28" fmla="*/ 6028119 h 6858000"/>
              <a:gd name="connsiteX29" fmla="*/ 345501 w 1508539"/>
              <a:gd name="connsiteY29" fmla="*/ 5934687 h 6858000"/>
              <a:gd name="connsiteX30" fmla="*/ 379513 w 1508539"/>
              <a:gd name="connsiteY30" fmla="*/ 5765594 h 6858000"/>
              <a:gd name="connsiteX31" fmla="*/ 411349 w 1508539"/>
              <a:gd name="connsiteY31" fmla="*/ 5693685 h 6858000"/>
              <a:gd name="connsiteX32" fmla="*/ 431404 w 1508539"/>
              <a:gd name="connsiteY32" fmla="*/ 5665173 h 6858000"/>
              <a:gd name="connsiteX33" fmla="*/ 465121 w 1508539"/>
              <a:gd name="connsiteY33" fmla="*/ 5563435 h 6858000"/>
              <a:gd name="connsiteX34" fmla="*/ 494626 w 1508539"/>
              <a:gd name="connsiteY34" fmla="*/ 5476393 h 6858000"/>
              <a:gd name="connsiteX35" fmla="*/ 525819 w 1508539"/>
              <a:gd name="connsiteY35" fmla="*/ 5396260 h 6858000"/>
              <a:gd name="connsiteX36" fmla="*/ 541800 w 1508539"/>
              <a:gd name="connsiteY36" fmla="*/ 5330009 h 6858000"/>
              <a:gd name="connsiteX37" fmla="*/ 575293 w 1508539"/>
              <a:gd name="connsiteY37" fmla="*/ 5273739 h 6858000"/>
              <a:gd name="connsiteX38" fmla="*/ 584892 w 1508539"/>
              <a:gd name="connsiteY38" fmla="*/ 5241779 h 6858000"/>
              <a:gd name="connsiteX39" fmla="*/ 596118 w 1508539"/>
              <a:gd name="connsiteY39" fmla="*/ 5225268 h 6858000"/>
              <a:gd name="connsiteX40" fmla="*/ 597138 w 1508539"/>
              <a:gd name="connsiteY40" fmla="*/ 5217684 h 6858000"/>
              <a:gd name="connsiteX41" fmla="*/ 604479 w 1508539"/>
              <a:gd name="connsiteY41" fmla="*/ 5193377 h 6858000"/>
              <a:gd name="connsiteX42" fmla="*/ 607782 w 1508539"/>
              <a:gd name="connsiteY42" fmla="*/ 5179288 h 6858000"/>
              <a:gd name="connsiteX43" fmla="*/ 608766 w 1508539"/>
              <a:gd name="connsiteY43" fmla="*/ 5173621 h 6858000"/>
              <a:gd name="connsiteX44" fmla="*/ 604400 w 1508539"/>
              <a:gd name="connsiteY44" fmla="*/ 5159961 h 6858000"/>
              <a:gd name="connsiteX45" fmla="*/ 611077 w 1508539"/>
              <a:gd name="connsiteY45" fmla="*/ 5144295 h 6858000"/>
              <a:gd name="connsiteX46" fmla="*/ 608010 w 1508539"/>
              <a:gd name="connsiteY46" fmla="*/ 5125185 h 6858000"/>
              <a:gd name="connsiteX47" fmla="*/ 614840 w 1508539"/>
              <a:gd name="connsiteY47" fmla="*/ 5121884 h 6858000"/>
              <a:gd name="connsiteX48" fmla="*/ 621876 w 1508539"/>
              <a:gd name="connsiteY48" fmla="*/ 5067850 h 6858000"/>
              <a:gd name="connsiteX49" fmla="*/ 624607 w 1508539"/>
              <a:gd name="connsiteY49" fmla="*/ 5060861 h 6858000"/>
              <a:gd name="connsiteX50" fmla="*/ 621311 w 1508539"/>
              <a:gd name="connsiteY50" fmla="*/ 5034192 h 6858000"/>
              <a:gd name="connsiteX51" fmla="*/ 622865 w 1508539"/>
              <a:gd name="connsiteY51" fmla="*/ 4993030 h 6858000"/>
              <a:gd name="connsiteX52" fmla="*/ 629774 w 1508539"/>
              <a:gd name="connsiteY52" fmla="*/ 4946844 h 6858000"/>
              <a:gd name="connsiteX53" fmla="*/ 625630 w 1508539"/>
              <a:gd name="connsiteY53" fmla="*/ 4932692 h 6858000"/>
              <a:gd name="connsiteX54" fmla="*/ 641033 w 1508539"/>
              <a:gd name="connsiteY54" fmla="*/ 4858827 h 6858000"/>
              <a:gd name="connsiteX55" fmla="*/ 646936 w 1508539"/>
              <a:gd name="connsiteY55" fmla="*/ 4821170 h 6858000"/>
              <a:gd name="connsiteX56" fmla="*/ 651669 w 1508539"/>
              <a:gd name="connsiteY56" fmla="*/ 4780965 h 6858000"/>
              <a:gd name="connsiteX57" fmla="*/ 652962 w 1508539"/>
              <a:gd name="connsiteY57" fmla="*/ 4750867 h 6858000"/>
              <a:gd name="connsiteX58" fmla="*/ 650769 w 1508539"/>
              <a:gd name="connsiteY58" fmla="*/ 4690749 h 6858000"/>
              <a:gd name="connsiteX59" fmla="*/ 646249 w 1508539"/>
              <a:gd name="connsiteY59" fmla="*/ 4584173 h 6858000"/>
              <a:gd name="connsiteX60" fmla="*/ 641332 w 1508539"/>
              <a:gd name="connsiteY60" fmla="*/ 4444346 h 6858000"/>
              <a:gd name="connsiteX61" fmla="*/ 637897 w 1508539"/>
              <a:gd name="connsiteY61" fmla="*/ 4375228 h 6858000"/>
              <a:gd name="connsiteX62" fmla="*/ 618550 w 1508539"/>
              <a:gd name="connsiteY62" fmla="*/ 4214165 h 6858000"/>
              <a:gd name="connsiteX63" fmla="*/ 622623 w 1508539"/>
              <a:gd name="connsiteY63" fmla="*/ 4090296 h 6858000"/>
              <a:gd name="connsiteX64" fmla="*/ 607879 w 1508539"/>
              <a:gd name="connsiteY64" fmla="*/ 4033999 h 6858000"/>
              <a:gd name="connsiteX65" fmla="*/ 609028 w 1508539"/>
              <a:gd name="connsiteY65" fmla="*/ 4031933 h 6858000"/>
              <a:gd name="connsiteX66" fmla="*/ 607604 w 1508539"/>
              <a:gd name="connsiteY66" fmla="*/ 4013953 h 6858000"/>
              <a:gd name="connsiteX67" fmla="*/ 593899 w 1508539"/>
              <a:gd name="connsiteY67" fmla="*/ 3974753 h 6858000"/>
              <a:gd name="connsiteX68" fmla="*/ 595497 w 1508539"/>
              <a:gd name="connsiteY68" fmla="*/ 3969950 h 6858000"/>
              <a:gd name="connsiteX69" fmla="*/ 588919 w 1508539"/>
              <a:gd name="connsiteY69" fmla="*/ 3933779 h 6858000"/>
              <a:gd name="connsiteX70" fmla="*/ 590250 w 1508539"/>
              <a:gd name="connsiteY70" fmla="*/ 3933093 h 6858000"/>
              <a:gd name="connsiteX71" fmla="*/ 594604 w 1508539"/>
              <a:gd name="connsiteY71" fmla="*/ 3922082 h 6858000"/>
              <a:gd name="connsiteX72" fmla="*/ 599682 w 1508539"/>
              <a:gd name="connsiteY72" fmla="*/ 3901461 h 6858000"/>
              <a:gd name="connsiteX73" fmla="*/ 622276 w 1508539"/>
              <a:gd name="connsiteY73" fmla="*/ 3813873 h 6858000"/>
              <a:gd name="connsiteX74" fmla="*/ 621701 w 1508539"/>
              <a:gd name="connsiteY74" fmla="*/ 3806161 h 6858000"/>
              <a:gd name="connsiteX75" fmla="*/ 622008 w 1508539"/>
              <a:gd name="connsiteY75" fmla="*/ 3805957 h 6858000"/>
              <a:gd name="connsiteX76" fmla="*/ 622035 w 1508539"/>
              <a:gd name="connsiteY76" fmla="*/ 3797724 h 6858000"/>
              <a:gd name="connsiteX77" fmla="*/ 620650 w 1508539"/>
              <a:gd name="connsiteY77" fmla="*/ 3792098 h 6858000"/>
              <a:gd name="connsiteX78" fmla="*/ 619534 w 1508539"/>
              <a:gd name="connsiteY78" fmla="*/ 3777135 h 6858000"/>
              <a:gd name="connsiteX79" fmla="*/ 621267 w 1508539"/>
              <a:gd name="connsiteY79" fmla="*/ 3771656 h 6858000"/>
              <a:gd name="connsiteX80" fmla="*/ 625010 w 1508539"/>
              <a:gd name="connsiteY80" fmla="*/ 3769007 h 6858000"/>
              <a:gd name="connsiteX81" fmla="*/ 624476 w 1508539"/>
              <a:gd name="connsiteY81" fmla="*/ 3767709 h 6858000"/>
              <a:gd name="connsiteX82" fmla="*/ 633172 w 1508539"/>
              <a:gd name="connsiteY82" fmla="*/ 3738082 h 6858000"/>
              <a:gd name="connsiteX83" fmla="*/ 640518 w 1508539"/>
              <a:gd name="connsiteY83" fmla="*/ 3673397 h 6858000"/>
              <a:gd name="connsiteX84" fmla="*/ 639814 w 1508539"/>
              <a:gd name="connsiteY84" fmla="*/ 3637109 h 6858000"/>
              <a:gd name="connsiteX85" fmla="*/ 643257 w 1508539"/>
              <a:gd name="connsiteY85" fmla="*/ 3536883 h 6858000"/>
              <a:gd name="connsiteX86" fmla="*/ 650795 w 1508539"/>
              <a:gd name="connsiteY86" fmla="*/ 3435652 h 6858000"/>
              <a:gd name="connsiteX87" fmla="*/ 652466 w 1508539"/>
              <a:gd name="connsiteY87" fmla="*/ 3307769 h 6858000"/>
              <a:gd name="connsiteX88" fmla="*/ 670029 w 1508539"/>
              <a:gd name="connsiteY88" fmla="*/ 3250522 h 6858000"/>
              <a:gd name="connsiteX89" fmla="*/ 670454 w 1508539"/>
              <a:gd name="connsiteY89" fmla="*/ 3229163 h 6858000"/>
              <a:gd name="connsiteX90" fmla="*/ 672277 w 1508539"/>
              <a:gd name="connsiteY90" fmla="*/ 3217217 h 6858000"/>
              <a:gd name="connsiteX91" fmla="*/ 659112 w 1508539"/>
              <a:gd name="connsiteY91" fmla="*/ 3183755 h 6858000"/>
              <a:gd name="connsiteX92" fmla="*/ 659613 w 1508539"/>
              <a:gd name="connsiteY92" fmla="*/ 3178642 h 6858000"/>
              <a:gd name="connsiteX93" fmla="*/ 647213 w 1508539"/>
              <a:gd name="connsiteY93" fmla="*/ 3158586 h 6858000"/>
              <a:gd name="connsiteX94" fmla="*/ 632398 w 1508539"/>
              <a:gd name="connsiteY94" fmla="*/ 3129034 h 6858000"/>
              <a:gd name="connsiteX95" fmla="*/ 633063 w 1508539"/>
              <a:gd name="connsiteY95" fmla="*/ 3126682 h 6858000"/>
              <a:gd name="connsiteX96" fmla="*/ 623931 w 1508539"/>
              <a:gd name="connsiteY96" fmla="*/ 3114519 h 6858000"/>
              <a:gd name="connsiteX97" fmla="*/ 610540 w 1508539"/>
              <a:gd name="connsiteY97" fmla="*/ 3106272 h 6858000"/>
              <a:gd name="connsiteX98" fmla="*/ 583270 w 1508539"/>
              <a:gd name="connsiteY98" fmla="*/ 2958185 h 6858000"/>
              <a:gd name="connsiteX99" fmla="*/ 525884 w 1508539"/>
              <a:gd name="connsiteY99" fmla="*/ 2762989 h 6858000"/>
              <a:gd name="connsiteX100" fmla="*/ 474802 w 1508539"/>
              <a:gd name="connsiteY100" fmla="*/ 2554718 h 6858000"/>
              <a:gd name="connsiteX101" fmla="*/ 454896 w 1508539"/>
              <a:gd name="connsiteY101" fmla="*/ 2485734 h 6858000"/>
              <a:gd name="connsiteX102" fmla="*/ 445619 w 1508539"/>
              <a:gd name="connsiteY102" fmla="*/ 2447068 h 6858000"/>
              <a:gd name="connsiteX103" fmla="*/ 432580 w 1508539"/>
              <a:gd name="connsiteY103" fmla="*/ 2425819 h 6858000"/>
              <a:gd name="connsiteX104" fmla="*/ 438579 w 1508539"/>
              <a:gd name="connsiteY104" fmla="*/ 2402874 h 6858000"/>
              <a:gd name="connsiteX105" fmla="*/ 441191 w 1508539"/>
              <a:gd name="connsiteY105" fmla="*/ 2381443 h 6858000"/>
              <a:gd name="connsiteX106" fmla="*/ 417520 w 1508539"/>
              <a:gd name="connsiteY106" fmla="*/ 2261920 h 6858000"/>
              <a:gd name="connsiteX107" fmla="*/ 407407 w 1508539"/>
              <a:gd name="connsiteY107" fmla="*/ 2195378 h 6858000"/>
              <a:gd name="connsiteX108" fmla="*/ 391624 w 1508539"/>
              <a:gd name="connsiteY108" fmla="*/ 2155135 h 6858000"/>
              <a:gd name="connsiteX109" fmla="*/ 389082 w 1508539"/>
              <a:gd name="connsiteY109" fmla="*/ 2118008 h 6858000"/>
              <a:gd name="connsiteX110" fmla="*/ 390075 w 1508539"/>
              <a:gd name="connsiteY110" fmla="*/ 2050531 h 6858000"/>
              <a:gd name="connsiteX111" fmla="*/ 381881 w 1508539"/>
              <a:gd name="connsiteY111" fmla="*/ 1963269 h 6858000"/>
              <a:gd name="connsiteX112" fmla="*/ 363059 w 1508539"/>
              <a:gd name="connsiteY112" fmla="*/ 1906352 h 6858000"/>
              <a:gd name="connsiteX113" fmla="*/ 339616 w 1508539"/>
              <a:gd name="connsiteY113" fmla="*/ 1861531 h 6858000"/>
              <a:gd name="connsiteX114" fmla="*/ 293415 w 1508539"/>
              <a:gd name="connsiteY114" fmla="*/ 1732919 h 6858000"/>
              <a:gd name="connsiteX115" fmla="*/ 265726 w 1508539"/>
              <a:gd name="connsiteY115" fmla="*/ 1663540 h 6858000"/>
              <a:gd name="connsiteX116" fmla="*/ 264852 w 1508539"/>
              <a:gd name="connsiteY116" fmla="*/ 1615777 h 6858000"/>
              <a:gd name="connsiteX117" fmla="*/ 245647 w 1508539"/>
              <a:gd name="connsiteY117" fmla="*/ 1563678 h 6858000"/>
              <a:gd name="connsiteX118" fmla="*/ 258727 w 1508539"/>
              <a:gd name="connsiteY118" fmla="*/ 1519474 h 6858000"/>
              <a:gd name="connsiteX119" fmla="*/ 251469 w 1508539"/>
              <a:gd name="connsiteY119" fmla="*/ 1477995 h 6858000"/>
              <a:gd name="connsiteX120" fmla="*/ 237554 w 1508539"/>
              <a:gd name="connsiteY120" fmla="*/ 1373769 h 6858000"/>
              <a:gd name="connsiteX121" fmla="*/ 245861 w 1508539"/>
              <a:gd name="connsiteY121" fmla="*/ 1307086 h 6858000"/>
              <a:gd name="connsiteX122" fmla="*/ 247049 w 1508539"/>
              <a:gd name="connsiteY122" fmla="*/ 1189033 h 6858000"/>
              <a:gd name="connsiteX123" fmla="*/ 251734 w 1508539"/>
              <a:gd name="connsiteY123" fmla="*/ 1168288 h 6858000"/>
              <a:gd name="connsiteX124" fmla="*/ 244016 w 1508539"/>
              <a:gd name="connsiteY124" fmla="*/ 1142577 h 6858000"/>
              <a:gd name="connsiteX125" fmla="*/ 233322 w 1508539"/>
              <a:gd name="connsiteY125" fmla="*/ 1088484 h 6858000"/>
              <a:gd name="connsiteX126" fmla="*/ 222058 w 1508539"/>
              <a:gd name="connsiteY126" fmla="*/ 1016103 h 6858000"/>
              <a:gd name="connsiteX127" fmla="*/ 223514 w 1508539"/>
              <a:gd name="connsiteY127" fmla="*/ 932283 h 6858000"/>
              <a:gd name="connsiteX128" fmla="*/ 225750 w 1508539"/>
              <a:gd name="connsiteY128" fmla="*/ 915925 h 6858000"/>
              <a:gd name="connsiteX129" fmla="*/ 218379 w 1508539"/>
              <a:gd name="connsiteY129" fmla="*/ 896999 h 6858000"/>
              <a:gd name="connsiteX130" fmla="*/ 187787 w 1508539"/>
              <a:gd name="connsiteY130" fmla="*/ 821517 h 6858000"/>
              <a:gd name="connsiteX131" fmla="*/ 166737 w 1508539"/>
              <a:gd name="connsiteY131" fmla="*/ 751353 h 6858000"/>
              <a:gd name="connsiteX132" fmla="*/ 166295 w 1508539"/>
              <a:gd name="connsiteY132" fmla="*/ 721230 h 6858000"/>
              <a:gd name="connsiteX133" fmla="*/ 151966 w 1508539"/>
              <a:gd name="connsiteY133" fmla="*/ 681659 h 6858000"/>
              <a:gd name="connsiteX134" fmla="*/ 137385 w 1508539"/>
              <a:gd name="connsiteY134" fmla="*/ 635218 h 6858000"/>
              <a:gd name="connsiteX135" fmla="*/ 142396 w 1508539"/>
              <a:gd name="connsiteY135" fmla="*/ 613763 h 6858000"/>
              <a:gd name="connsiteX136" fmla="*/ 128338 w 1508539"/>
              <a:gd name="connsiteY136" fmla="*/ 598582 h 6858000"/>
              <a:gd name="connsiteX137" fmla="*/ 128019 w 1508539"/>
              <a:gd name="connsiteY137" fmla="*/ 576846 h 6858000"/>
              <a:gd name="connsiteX138" fmla="*/ 107645 w 1508539"/>
              <a:gd name="connsiteY138" fmla="*/ 530055 h 6858000"/>
              <a:gd name="connsiteX139" fmla="*/ 106893 w 1508539"/>
              <a:gd name="connsiteY139" fmla="*/ 465389 h 6858000"/>
              <a:gd name="connsiteX140" fmla="*/ 89816 w 1508539"/>
              <a:gd name="connsiteY140" fmla="*/ 424699 h 6858000"/>
              <a:gd name="connsiteX141" fmla="*/ 90191 w 1508539"/>
              <a:gd name="connsiteY141" fmla="*/ 404917 h 6858000"/>
              <a:gd name="connsiteX142" fmla="*/ 70148 w 1508539"/>
              <a:gd name="connsiteY142" fmla="*/ 367211 h 6858000"/>
              <a:gd name="connsiteX143" fmla="*/ 36452 w 1508539"/>
              <a:gd name="connsiteY143" fmla="*/ 268519 h 6858000"/>
              <a:gd name="connsiteX144" fmla="*/ 23935 w 1508539"/>
              <a:gd name="connsiteY144" fmla="*/ 160886 h 6858000"/>
              <a:gd name="connsiteX145" fmla="*/ 19312 w 1508539"/>
              <a:gd name="connsiteY145" fmla="*/ 47336 h 6858000"/>
              <a:gd name="connsiteX146" fmla="*/ 0 w 1508539"/>
              <a:gd name="connsiteY146"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53512 w 1508539"/>
              <a:gd name="connsiteY8" fmla="*/ 6594818 h 6858000"/>
              <a:gd name="connsiteX9" fmla="*/ 157757 w 1508539"/>
              <a:gd name="connsiteY9" fmla="*/ 6593735 h 6858000"/>
              <a:gd name="connsiteX10" fmla="*/ 164248 w 1508539"/>
              <a:gd name="connsiteY10" fmla="*/ 6574442 h 6858000"/>
              <a:gd name="connsiteX11" fmla="*/ 164588 w 1508539"/>
              <a:gd name="connsiteY11" fmla="*/ 6568530 h 6858000"/>
              <a:gd name="connsiteX12" fmla="*/ 166997 w 1508539"/>
              <a:gd name="connsiteY12" fmla="*/ 6560674 h 6858000"/>
              <a:gd name="connsiteX13" fmla="*/ 167342 w 1508539"/>
              <a:gd name="connsiteY13" fmla="*/ 6560598 h 6858000"/>
              <a:gd name="connsiteX14" fmla="*/ 169039 w 1508539"/>
              <a:gd name="connsiteY14" fmla="*/ 6553006 h 6858000"/>
              <a:gd name="connsiteX15" fmla="*/ 215389 w 1508539"/>
              <a:gd name="connsiteY15" fmla="*/ 6478062 h 6858000"/>
              <a:gd name="connsiteX16" fmla="*/ 226078 w 1508539"/>
              <a:gd name="connsiteY16" fmla="*/ 6460325 h 6858000"/>
              <a:gd name="connsiteX17" fmla="*/ 233311 w 1508539"/>
              <a:gd name="connsiteY17" fmla="*/ 6451488 h 6858000"/>
              <a:gd name="connsiteX18" fmla="*/ 234746 w 1508539"/>
              <a:gd name="connsiteY18" fmla="*/ 6451348 h 6858000"/>
              <a:gd name="connsiteX19" fmla="*/ 239104 w 1508539"/>
              <a:gd name="connsiteY19" fmla="*/ 6414240 h 6858000"/>
              <a:gd name="connsiteX20" fmla="*/ 241880 w 1508539"/>
              <a:gd name="connsiteY20" fmla="*/ 6384857 h 6858000"/>
              <a:gd name="connsiteX21" fmla="*/ 240591 w 1508539"/>
              <a:gd name="connsiteY21" fmla="*/ 6367510 h 6858000"/>
              <a:gd name="connsiteX22" fmla="*/ 244471 w 1508539"/>
              <a:gd name="connsiteY22" fmla="*/ 6349778 h 6858000"/>
              <a:gd name="connsiteX23" fmla="*/ 246136 w 1508539"/>
              <a:gd name="connsiteY23" fmla="*/ 6348250 h 6858000"/>
              <a:gd name="connsiteX24" fmla="*/ 262170 w 1508539"/>
              <a:gd name="connsiteY24" fmla="*/ 6281972 h 6858000"/>
              <a:gd name="connsiteX25" fmla="*/ 272933 w 1508539"/>
              <a:gd name="connsiteY25" fmla="*/ 6211940 h 6858000"/>
              <a:gd name="connsiteX26" fmla="*/ 314428 w 1508539"/>
              <a:gd name="connsiteY26" fmla="*/ 6113913 h 6858000"/>
              <a:gd name="connsiteX27" fmla="*/ 318721 w 1508539"/>
              <a:gd name="connsiteY27" fmla="*/ 6028119 h 6858000"/>
              <a:gd name="connsiteX28" fmla="*/ 345501 w 1508539"/>
              <a:gd name="connsiteY28" fmla="*/ 5934687 h 6858000"/>
              <a:gd name="connsiteX29" fmla="*/ 379513 w 1508539"/>
              <a:gd name="connsiteY29" fmla="*/ 5765594 h 6858000"/>
              <a:gd name="connsiteX30" fmla="*/ 411349 w 1508539"/>
              <a:gd name="connsiteY30" fmla="*/ 5693685 h 6858000"/>
              <a:gd name="connsiteX31" fmla="*/ 431404 w 1508539"/>
              <a:gd name="connsiteY31" fmla="*/ 5665173 h 6858000"/>
              <a:gd name="connsiteX32" fmla="*/ 465121 w 1508539"/>
              <a:gd name="connsiteY32" fmla="*/ 5563435 h 6858000"/>
              <a:gd name="connsiteX33" fmla="*/ 494626 w 1508539"/>
              <a:gd name="connsiteY33" fmla="*/ 5476393 h 6858000"/>
              <a:gd name="connsiteX34" fmla="*/ 525819 w 1508539"/>
              <a:gd name="connsiteY34" fmla="*/ 5396260 h 6858000"/>
              <a:gd name="connsiteX35" fmla="*/ 541800 w 1508539"/>
              <a:gd name="connsiteY35" fmla="*/ 5330009 h 6858000"/>
              <a:gd name="connsiteX36" fmla="*/ 575293 w 1508539"/>
              <a:gd name="connsiteY36" fmla="*/ 5273739 h 6858000"/>
              <a:gd name="connsiteX37" fmla="*/ 584892 w 1508539"/>
              <a:gd name="connsiteY37" fmla="*/ 5241779 h 6858000"/>
              <a:gd name="connsiteX38" fmla="*/ 596118 w 1508539"/>
              <a:gd name="connsiteY38" fmla="*/ 5225268 h 6858000"/>
              <a:gd name="connsiteX39" fmla="*/ 597138 w 1508539"/>
              <a:gd name="connsiteY39" fmla="*/ 5217684 h 6858000"/>
              <a:gd name="connsiteX40" fmla="*/ 604479 w 1508539"/>
              <a:gd name="connsiteY40" fmla="*/ 5193377 h 6858000"/>
              <a:gd name="connsiteX41" fmla="*/ 607782 w 1508539"/>
              <a:gd name="connsiteY41" fmla="*/ 5179288 h 6858000"/>
              <a:gd name="connsiteX42" fmla="*/ 608766 w 1508539"/>
              <a:gd name="connsiteY42" fmla="*/ 5173621 h 6858000"/>
              <a:gd name="connsiteX43" fmla="*/ 604400 w 1508539"/>
              <a:gd name="connsiteY43" fmla="*/ 5159961 h 6858000"/>
              <a:gd name="connsiteX44" fmla="*/ 611077 w 1508539"/>
              <a:gd name="connsiteY44" fmla="*/ 5144295 h 6858000"/>
              <a:gd name="connsiteX45" fmla="*/ 608010 w 1508539"/>
              <a:gd name="connsiteY45" fmla="*/ 5125185 h 6858000"/>
              <a:gd name="connsiteX46" fmla="*/ 614840 w 1508539"/>
              <a:gd name="connsiteY46" fmla="*/ 5121884 h 6858000"/>
              <a:gd name="connsiteX47" fmla="*/ 621876 w 1508539"/>
              <a:gd name="connsiteY47" fmla="*/ 5067850 h 6858000"/>
              <a:gd name="connsiteX48" fmla="*/ 624607 w 1508539"/>
              <a:gd name="connsiteY48" fmla="*/ 5060861 h 6858000"/>
              <a:gd name="connsiteX49" fmla="*/ 621311 w 1508539"/>
              <a:gd name="connsiteY49" fmla="*/ 5034192 h 6858000"/>
              <a:gd name="connsiteX50" fmla="*/ 622865 w 1508539"/>
              <a:gd name="connsiteY50" fmla="*/ 4993030 h 6858000"/>
              <a:gd name="connsiteX51" fmla="*/ 629774 w 1508539"/>
              <a:gd name="connsiteY51" fmla="*/ 4946844 h 6858000"/>
              <a:gd name="connsiteX52" fmla="*/ 625630 w 1508539"/>
              <a:gd name="connsiteY52" fmla="*/ 4932692 h 6858000"/>
              <a:gd name="connsiteX53" fmla="*/ 641033 w 1508539"/>
              <a:gd name="connsiteY53" fmla="*/ 4858827 h 6858000"/>
              <a:gd name="connsiteX54" fmla="*/ 646936 w 1508539"/>
              <a:gd name="connsiteY54" fmla="*/ 4821170 h 6858000"/>
              <a:gd name="connsiteX55" fmla="*/ 651669 w 1508539"/>
              <a:gd name="connsiteY55" fmla="*/ 4780965 h 6858000"/>
              <a:gd name="connsiteX56" fmla="*/ 652962 w 1508539"/>
              <a:gd name="connsiteY56" fmla="*/ 4750867 h 6858000"/>
              <a:gd name="connsiteX57" fmla="*/ 650769 w 1508539"/>
              <a:gd name="connsiteY57" fmla="*/ 4690749 h 6858000"/>
              <a:gd name="connsiteX58" fmla="*/ 646249 w 1508539"/>
              <a:gd name="connsiteY58" fmla="*/ 4584173 h 6858000"/>
              <a:gd name="connsiteX59" fmla="*/ 641332 w 1508539"/>
              <a:gd name="connsiteY59" fmla="*/ 4444346 h 6858000"/>
              <a:gd name="connsiteX60" fmla="*/ 637897 w 1508539"/>
              <a:gd name="connsiteY60" fmla="*/ 4375228 h 6858000"/>
              <a:gd name="connsiteX61" fmla="*/ 618550 w 1508539"/>
              <a:gd name="connsiteY61" fmla="*/ 4214165 h 6858000"/>
              <a:gd name="connsiteX62" fmla="*/ 622623 w 1508539"/>
              <a:gd name="connsiteY62" fmla="*/ 4090296 h 6858000"/>
              <a:gd name="connsiteX63" fmla="*/ 607879 w 1508539"/>
              <a:gd name="connsiteY63" fmla="*/ 4033999 h 6858000"/>
              <a:gd name="connsiteX64" fmla="*/ 609028 w 1508539"/>
              <a:gd name="connsiteY64" fmla="*/ 4031933 h 6858000"/>
              <a:gd name="connsiteX65" fmla="*/ 607604 w 1508539"/>
              <a:gd name="connsiteY65" fmla="*/ 4013953 h 6858000"/>
              <a:gd name="connsiteX66" fmla="*/ 593899 w 1508539"/>
              <a:gd name="connsiteY66" fmla="*/ 3974753 h 6858000"/>
              <a:gd name="connsiteX67" fmla="*/ 595497 w 1508539"/>
              <a:gd name="connsiteY67" fmla="*/ 3969950 h 6858000"/>
              <a:gd name="connsiteX68" fmla="*/ 588919 w 1508539"/>
              <a:gd name="connsiteY68" fmla="*/ 3933779 h 6858000"/>
              <a:gd name="connsiteX69" fmla="*/ 590250 w 1508539"/>
              <a:gd name="connsiteY69" fmla="*/ 3933093 h 6858000"/>
              <a:gd name="connsiteX70" fmla="*/ 594604 w 1508539"/>
              <a:gd name="connsiteY70" fmla="*/ 3922082 h 6858000"/>
              <a:gd name="connsiteX71" fmla="*/ 599682 w 1508539"/>
              <a:gd name="connsiteY71" fmla="*/ 3901461 h 6858000"/>
              <a:gd name="connsiteX72" fmla="*/ 622276 w 1508539"/>
              <a:gd name="connsiteY72" fmla="*/ 3813873 h 6858000"/>
              <a:gd name="connsiteX73" fmla="*/ 621701 w 1508539"/>
              <a:gd name="connsiteY73" fmla="*/ 3806161 h 6858000"/>
              <a:gd name="connsiteX74" fmla="*/ 622008 w 1508539"/>
              <a:gd name="connsiteY74" fmla="*/ 3805957 h 6858000"/>
              <a:gd name="connsiteX75" fmla="*/ 622035 w 1508539"/>
              <a:gd name="connsiteY75" fmla="*/ 3797724 h 6858000"/>
              <a:gd name="connsiteX76" fmla="*/ 620650 w 1508539"/>
              <a:gd name="connsiteY76" fmla="*/ 3792098 h 6858000"/>
              <a:gd name="connsiteX77" fmla="*/ 619534 w 1508539"/>
              <a:gd name="connsiteY77" fmla="*/ 3777135 h 6858000"/>
              <a:gd name="connsiteX78" fmla="*/ 621267 w 1508539"/>
              <a:gd name="connsiteY78" fmla="*/ 3771656 h 6858000"/>
              <a:gd name="connsiteX79" fmla="*/ 625010 w 1508539"/>
              <a:gd name="connsiteY79" fmla="*/ 3769007 h 6858000"/>
              <a:gd name="connsiteX80" fmla="*/ 624476 w 1508539"/>
              <a:gd name="connsiteY80" fmla="*/ 3767709 h 6858000"/>
              <a:gd name="connsiteX81" fmla="*/ 633172 w 1508539"/>
              <a:gd name="connsiteY81" fmla="*/ 3738082 h 6858000"/>
              <a:gd name="connsiteX82" fmla="*/ 640518 w 1508539"/>
              <a:gd name="connsiteY82" fmla="*/ 3673397 h 6858000"/>
              <a:gd name="connsiteX83" fmla="*/ 639814 w 1508539"/>
              <a:gd name="connsiteY83" fmla="*/ 3637109 h 6858000"/>
              <a:gd name="connsiteX84" fmla="*/ 643257 w 1508539"/>
              <a:gd name="connsiteY84" fmla="*/ 3536883 h 6858000"/>
              <a:gd name="connsiteX85" fmla="*/ 650795 w 1508539"/>
              <a:gd name="connsiteY85" fmla="*/ 3435652 h 6858000"/>
              <a:gd name="connsiteX86" fmla="*/ 652466 w 1508539"/>
              <a:gd name="connsiteY86" fmla="*/ 3307769 h 6858000"/>
              <a:gd name="connsiteX87" fmla="*/ 670029 w 1508539"/>
              <a:gd name="connsiteY87" fmla="*/ 3250522 h 6858000"/>
              <a:gd name="connsiteX88" fmla="*/ 670454 w 1508539"/>
              <a:gd name="connsiteY88" fmla="*/ 3229163 h 6858000"/>
              <a:gd name="connsiteX89" fmla="*/ 672277 w 1508539"/>
              <a:gd name="connsiteY89" fmla="*/ 3217217 h 6858000"/>
              <a:gd name="connsiteX90" fmla="*/ 659112 w 1508539"/>
              <a:gd name="connsiteY90" fmla="*/ 3183755 h 6858000"/>
              <a:gd name="connsiteX91" fmla="*/ 659613 w 1508539"/>
              <a:gd name="connsiteY91" fmla="*/ 3178642 h 6858000"/>
              <a:gd name="connsiteX92" fmla="*/ 647213 w 1508539"/>
              <a:gd name="connsiteY92" fmla="*/ 3158586 h 6858000"/>
              <a:gd name="connsiteX93" fmla="*/ 632398 w 1508539"/>
              <a:gd name="connsiteY93" fmla="*/ 3129034 h 6858000"/>
              <a:gd name="connsiteX94" fmla="*/ 633063 w 1508539"/>
              <a:gd name="connsiteY94" fmla="*/ 3126682 h 6858000"/>
              <a:gd name="connsiteX95" fmla="*/ 623931 w 1508539"/>
              <a:gd name="connsiteY95" fmla="*/ 3114519 h 6858000"/>
              <a:gd name="connsiteX96" fmla="*/ 610540 w 1508539"/>
              <a:gd name="connsiteY96" fmla="*/ 3106272 h 6858000"/>
              <a:gd name="connsiteX97" fmla="*/ 583270 w 1508539"/>
              <a:gd name="connsiteY97" fmla="*/ 2958185 h 6858000"/>
              <a:gd name="connsiteX98" fmla="*/ 525884 w 1508539"/>
              <a:gd name="connsiteY98" fmla="*/ 2762989 h 6858000"/>
              <a:gd name="connsiteX99" fmla="*/ 474802 w 1508539"/>
              <a:gd name="connsiteY99" fmla="*/ 2554718 h 6858000"/>
              <a:gd name="connsiteX100" fmla="*/ 454896 w 1508539"/>
              <a:gd name="connsiteY100" fmla="*/ 2485734 h 6858000"/>
              <a:gd name="connsiteX101" fmla="*/ 445619 w 1508539"/>
              <a:gd name="connsiteY101" fmla="*/ 2447068 h 6858000"/>
              <a:gd name="connsiteX102" fmla="*/ 432580 w 1508539"/>
              <a:gd name="connsiteY102" fmla="*/ 2425819 h 6858000"/>
              <a:gd name="connsiteX103" fmla="*/ 438579 w 1508539"/>
              <a:gd name="connsiteY103" fmla="*/ 2402874 h 6858000"/>
              <a:gd name="connsiteX104" fmla="*/ 441191 w 1508539"/>
              <a:gd name="connsiteY104" fmla="*/ 2381443 h 6858000"/>
              <a:gd name="connsiteX105" fmla="*/ 417520 w 1508539"/>
              <a:gd name="connsiteY105" fmla="*/ 2261920 h 6858000"/>
              <a:gd name="connsiteX106" fmla="*/ 407407 w 1508539"/>
              <a:gd name="connsiteY106" fmla="*/ 2195378 h 6858000"/>
              <a:gd name="connsiteX107" fmla="*/ 391624 w 1508539"/>
              <a:gd name="connsiteY107" fmla="*/ 2155135 h 6858000"/>
              <a:gd name="connsiteX108" fmla="*/ 389082 w 1508539"/>
              <a:gd name="connsiteY108" fmla="*/ 2118008 h 6858000"/>
              <a:gd name="connsiteX109" fmla="*/ 390075 w 1508539"/>
              <a:gd name="connsiteY109" fmla="*/ 2050531 h 6858000"/>
              <a:gd name="connsiteX110" fmla="*/ 381881 w 1508539"/>
              <a:gd name="connsiteY110" fmla="*/ 1963269 h 6858000"/>
              <a:gd name="connsiteX111" fmla="*/ 363059 w 1508539"/>
              <a:gd name="connsiteY111" fmla="*/ 1906352 h 6858000"/>
              <a:gd name="connsiteX112" fmla="*/ 339616 w 1508539"/>
              <a:gd name="connsiteY112" fmla="*/ 1861531 h 6858000"/>
              <a:gd name="connsiteX113" fmla="*/ 293415 w 1508539"/>
              <a:gd name="connsiteY113" fmla="*/ 1732919 h 6858000"/>
              <a:gd name="connsiteX114" fmla="*/ 265726 w 1508539"/>
              <a:gd name="connsiteY114" fmla="*/ 1663540 h 6858000"/>
              <a:gd name="connsiteX115" fmla="*/ 264852 w 1508539"/>
              <a:gd name="connsiteY115" fmla="*/ 1615777 h 6858000"/>
              <a:gd name="connsiteX116" fmla="*/ 245647 w 1508539"/>
              <a:gd name="connsiteY116" fmla="*/ 1563678 h 6858000"/>
              <a:gd name="connsiteX117" fmla="*/ 258727 w 1508539"/>
              <a:gd name="connsiteY117" fmla="*/ 1519474 h 6858000"/>
              <a:gd name="connsiteX118" fmla="*/ 251469 w 1508539"/>
              <a:gd name="connsiteY118" fmla="*/ 1477995 h 6858000"/>
              <a:gd name="connsiteX119" fmla="*/ 237554 w 1508539"/>
              <a:gd name="connsiteY119" fmla="*/ 1373769 h 6858000"/>
              <a:gd name="connsiteX120" fmla="*/ 245861 w 1508539"/>
              <a:gd name="connsiteY120" fmla="*/ 1307086 h 6858000"/>
              <a:gd name="connsiteX121" fmla="*/ 247049 w 1508539"/>
              <a:gd name="connsiteY121" fmla="*/ 1189033 h 6858000"/>
              <a:gd name="connsiteX122" fmla="*/ 251734 w 1508539"/>
              <a:gd name="connsiteY122" fmla="*/ 1168288 h 6858000"/>
              <a:gd name="connsiteX123" fmla="*/ 244016 w 1508539"/>
              <a:gd name="connsiteY123" fmla="*/ 1142577 h 6858000"/>
              <a:gd name="connsiteX124" fmla="*/ 233322 w 1508539"/>
              <a:gd name="connsiteY124" fmla="*/ 1088484 h 6858000"/>
              <a:gd name="connsiteX125" fmla="*/ 222058 w 1508539"/>
              <a:gd name="connsiteY125" fmla="*/ 1016103 h 6858000"/>
              <a:gd name="connsiteX126" fmla="*/ 223514 w 1508539"/>
              <a:gd name="connsiteY126" fmla="*/ 932283 h 6858000"/>
              <a:gd name="connsiteX127" fmla="*/ 225750 w 1508539"/>
              <a:gd name="connsiteY127" fmla="*/ 915925 h 6858000"/>
              <a:gd name="connsiteX128" fmla="*/ 218379 w 1508539"/>
              <a:gd name="connsiteY128" fmla="*/ 896999 h 6858000"/>
              <a:gd name="connsiteX129" fmla="*/ 187787 w 1508539"/>
              <a:gd name="connsiteY129" fmla="*/ 821517 h 6858000"/>
              <a:gd name="connsiteX130" fmla="*/ 166737 w 1508539"/>
              <a:gd name="connsiteY130" fmla="*/ 751353 h 6858000"/>
              <a:gd name="connsiteX131" fmla="*/ 166295 w 1508539"/>
              <a:gd name="connsiteY131" fmla="*/ 721230 h 6858000"/>
              <a:gd name="connsiteX132" fmla="*/ 151966 w 1508539"/>
              <a:gd name="connsiteY132" fmla="*/ 681659 h 6858000"/>
              <a:gd name="connsiteX133" fmla="*/ 137385 w 1508539"/>
              <a:gd name="connsiteY133" fmla="*/ 635218 h 6858000"/>
              <a:gd name="connsiteX134" fmla="*/ 142396 w 1508539"/>
              <a:gd name="connsiteY134" fmla="*/ 613763 h 6858000"/>
              <a:gd name="connsiteX135" fmla="*/ 128338 w 1508539"/>
              <a:gd name="connsiteY135" fmla="*/ 598582 h 6858000"/>
              <a:gd name="connsiteX136" fmla="*/ 128019 w 1508539"/>
              <a:gd name="connsiteY136" fmla="*/ 576846 h 6858000"/>
              <a:gd name="connsiteX137" fmla="*/ 107645 w 1508539"/>
              <a:gd name="connsiteY137" fmla="*/ 530055 h 6858000"/>
              <a:gd name="connsiteX138" fmla="*/ 106893 w 1508539"/>
              <a:gd name="connsiteY138" fmla="*/ 465389 h 6858000"/>
              <a:gd name="connsiteX139" fmla="*/ 89816 w 1508539"/>
              <a:gd name="connsiteY139" fmla="*/ 424699 h 6858000"/>
              <a:gd name="connsiteX140" fmla="*/ 90191 w 1508539"/>
              <a:gd name="connsiteY140" fmla="*/ 404917 h 6858000"/>
              <a:gd name="connsiteX141" fmla="*/ 70148 w 1508539"/>
              <a:gd name="connsiteY141" fmla="*/ 367211 h 6858000"/>
              <a:gd name="connsiteX142" fmla="*/ 36452 w 1508539"/>
              <a:gd name="connsiteY142" fmla="*/ 268519 h 6858000"/>
              <a:gd name="connsiteX143" fmla="*/ 23935 w 1508539"/>
              <a:gd name="connsiteY143" fmla="*/ 160886 h 6858000"/>
              <a:gd name="connsiteX144" fmla="*/ 19312 w 1508539"/>
              <a:gd name="connsiteY144" fmla="*/ 47336 h 6858000"/>
              <a:gd name="connsiteX145" fmla="*/ 0 w 1508539"/>
              <a:gd name="connsiteY145"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53512 w 1508539"/>
              <a:gd name="connsiteY8" fmla="*/ 6594818 h 6858000"/>
              <a:gd name="connsiteX9" fmla="*/ 157757 w 1508539"/>
              <a:gd name="connsiteY9" fmla="*/ 6593735 h 6858000"/>
              <a:gd name="connsiteX10" fmla="*/ 164248 w 1508539"/>
              <a:gd name="connsiteY10" fmla="*/ 6574442 h 6858000"/>
              <a:gd name="connsiteX11" fmla="*/ 164588 w 1508539"/>
              <a:gd name="connsiteY11" fmla="*/ 6568530 h 6858000"/>
              <a:gd name="connsiteX12" fmla="*/ 166997 w 1508539"/>
              <a:gd name="connsiteY12" fmla="*/ 6560674 h 6858000"/>
              <a:gd name="connsiteX13" fmla="*/ 167342 w 1508539"/>
              <a:gd name="connsiteY13" fmla="*/ 6560598 h 6858000"/>
              <a:gd name="connsiteX14" fmla="*/ 201349 w 1508539"/>
              <a:gd name="connsiteY14" fmla="*/ 6530567 h 6858000"/>
              <a:gd name="connsiteX15" fmla="*/ 215389 w 1508539"/>
              <a:gd name="connsiteY15" fmla="*/ 6478062 h 6858000"/>
              <a:gd name="connsiteX16" fmla="*/ 226078 w 1508539"/>
              <a:gd name="connsiteY16" fmla="*/ 6460325 h 6858000"/>
              <a:gd name="connsiteX17" fmla="*/ 233311 w 1508539"/>
              <a:gd name="connsiteY17" fmla="*/ 6451488 h 6858000"/>
              <a:gd name="connsiteX18" fmla="*/ 234746 w 1508539"/>
              <a:gd name="connsiteY18" fmla="*/ 6451348 h 6858000"/>
              <a:gd name="connsiteX19" fmla="*/ 239104 w 1508539"/>
              <a:gd name="connsiteY19" fmla="*/ 6414240 h 6858000"/>
              <a:gd name="connsiteX20" fmla="*/ 241880 w 1508539"/>
              <a:gd name="connsiteY20" fmla="*/ 6384857 h 6858000"/>
              <a:gd name="connsiteX21" fmla="*/ 240591 w 1508539"/>
              <a:gd name="connsiteY21" fmla="*/ 6367510 h 6858000"/>
              <a:gd name="connsiteX22" fmla="*/ 244471 w 1508539"/>
              <a:gd name="connsiteY22" fmla="*/ 6349778 h 6858000"/>
              <a:gd name="connsiteX23" fmla="*/ 246136 w 1508539"/>
              <a:gd name="connsiteY23" fmla="*/ 6348250 h 6858000"/>
              <a:gd name="connsiteX24" fmla="*/ 262170 w 1508539"/>
              <a:gd name="connsiteY24" fmla="*/ 6281972 h 6858000"/>
              <a:gd name="connsiteX25" fmla="*/ 272933 w 1508539"/>
              <a:gd name="connsiteY25" fmla="*/ 6211940 h 6858000"/>
              <a:gd name="connsiteX26" fmla="*/ 314428 w 1508539"/>
              <a:gd name="connsiteY26" fmla="*/ 6113913 h 6858000"/>
              <a:gd name="connsiteX27" fmla="*/ 318721 w 1508539"/>
              <a:gd name="connsiteY27" fmla="*/ 6028119 h 6858000"/>
              <a:gd name="connsiteX28" fmla="*/ 345501 w 1508539"/>
              <a:gd name="connsiteY28" fmla="*/ 5934687 h 6858000"/>
              <a:gd name="connsiteX29" fmla="*/ 379513 w 1508539"/>
              <a:gd name="connsiteY29" fmla="*/ 5765594 h 6858000"/>
              <a:gd name="connsiteX30" fmla="*/ 411349 w 1508539"/>
              <a:gd name="connsiteY30" fmla="*/ 5693685 h 6858000"/>
              <a:gd name="connsiteX31" fmla="*/ 431404 w 1508539"/>
              <a:gd name="connsiteY31" fmla="*/ 5665173 h 6858000"/>
              <a:gd name="connsiteX32" fmla="*/ 465121 w 1508539"/>
              <a:gd name="connsiteY32" fmla="*/ 5563435 h 6858000"/>
              <a:gd name="connsiteX33" fmla="*/ 494626 w 1508539"/>
              <a:gd name="connsiteY33" fmla="*/ 5476393 h 6858000"/>
              <a:gd name="connsiteX34" fmla="*/ 525819 w 1508539"/>
              <a:gd name="connsiteY34" fmla="*/ 5396260 h 6858000"/>
              <a:gd name="connsiteX35" fmla="*/ 541800 w 1508539"/>
              <a:gd name="connsiteY35" fmla="*/ 5330009 h 6858000"/>
              <a:gd name="connsiteX36" fmla="*/ 575293 w 1508539"/>
              <a:gd name="connsiteY36" fmla="*/ 5273739 h 6858000"/>
              <a:gd name="connsiteX37" fmla="*/ 584892 w 1508539"/>
              <a:gd name="connsiteY37" fmla="*/ 5241779 h 6858000"/>
              <a:gd name="connsiteX38" fmla="*/ 596118 w 1508539"/>
              <a:gd name="connsiteY38" fmla="*/ 5225268 h 6858000"/>
              <a:gd name="connsiteX39" fmla="*/ 597138 w 1508539"/>
              <a:gd name="connsiteY39" fmla="*/ 5217684 h 6858000"/>
              <a:gd name="connsiteX40" fmla="*/ 604479 w 1508539"/>
              <a:gd name="connsiteY40" fmla="*/ 5193377 h 6858000"/>
              <a:gd name="connsiteX41" fmla="*/ 607782 w 1508539"/>
              <a:gd name="connsiteY41" fmla="*/ 5179288 h 6858000"/>
              <a:gd name="connsiteX42" fmla="*/ 608766 w 1508539"/>
              <a:gd name="connsiteY42" fmla="*/ 5173621 h 6858000"/>
              <a:gd name="connsiteX43" fmla="*/ 604400 w 1508539"/>
              <a:gd name="connsiteY43" fmla="*/ 5159961 h 6858000"/>
              <a:gd name="connsiteX44" fmla="*/ 611077 w 1508539"/>
              <a:gd name="connsiteY44" fmla="*/ 5144295 h 6858000"/>
              <a:gd name="connsiteX45" fmla="*/ 608010 w 1508539"/>
              <a:gd name="connsiteY45" fmla="*/ 5125185 h 6858000"/>
              <a:gd name="connsiteX46" fmla="*/ 614840 w 1508539"/>
              <a:gd name="connsiteY46" fmla="*/ 5121884 h 6858000"/>
              <a:gd name="connsiteX47" fmla="*/ 621876 w 1508539"/>
              <a:gd name="connsiteY47" fmla="*/ 5067850 h 6858000"/>
              <a:gd name="connsiteX48" fmla="*/ 624607 w 1508539"/>
              <a:gd name="connsiteY48" fmla="*/ 5060861 h 6858000"/>
              <a:gd name="connsiteX49" fmla="*/ 621311 w 1508539"/>
              <a:gd name="connsiteY49" fmla="*/ 5034192 h 6858000"/>
              <a:gd name="connsiteX50" fmla="*/ 622865 w 1508539"/>
              <a:gd name="connsiteY50" fmla="*/ 4993030 h 6858000"/>
              <a:gd name="connsiteX51" fmla="*/ 629774 w 1508539"/>
              <a:gd name="connsiteY51" fmla="*/ 4946844 h 6858000"/>
              <a:gd name="connsiteX52" fmla="*/ 625630 w 1508539"/>
              <a:gd name="connsiteY52" fmla="*/ 4932692 h 6858000"/>
              <a:gd name="connsiteX53" fmla="*/ 641033 w 1508539"/>
              <a:gd name="connsiteY53" fmla="*/ 4858827 h 6858000"/>
              <a:gd name="connsiteX54" fmla="*/ 646936 w 1508539"/>
              <a:gd name="connsiteY54" fmla="*/ 4821170 h 6858000"/>
              <a:gd name="connsiteX55" fmla="*/ 651669 w 1508539"/>
              <a:gd name="connsiteY55" fmla="*/ 4780965 h 6858000"/>
              <a:gd name="connsiteX56" fmla="*/ 652962 w 1508539"/>
              <a:gd name="connsiteY56" fmla="*/ 4750867 h 6858000"/>
              <a:gd name="connsiteX57" fmla="*/ 650769 w 1508539"/>
              <a:gd name="connsiteY57" fmla="*/ 4690749 h 6858000"/>
              <a:gd name="connsiteX58" fmla="*/ 646249 w 1508539"/>
              <a:gd name="connsiteY58" fmla="*/ 4584173 h 6858000"/>
              <a:gd name="connsiteX59" fmla="*/ 641332 w 1508539"/>
              <a:gd name="connsiteY59" fmla="*/ 4444346 h 6858000"/>
              <a:gd name="connsiteX60" fmla="*/ 637897 w 1508539"/>
              <a:gd name="connsiteY60" fmla="*/ 4375228 h 6858000"/>
              <a:gd name="connsiteX61" fmla="*/ 618550 w 1508539"/>
              <a:gd name="connsiteY61" fmla="*/ 4214165 h 6858000"/>
              <a:gd name="connsiteX62" fmla="*/ 622623 w 1508539"/>
              <a:gd name="connsiteY62" fmla="*/ 4090296 h 6858000"/>
              <a:gd name="connsiteX63" fmla="*/ 607879 w 1508539"/>
              <a:gd name="connsiteY63" fmla="*/ 4033999 h 6858000"/>
              <a:gd name="connsiteX64" fmla="*/ 609028 w 1508539"/>
              <a:gd name="connsiteY64" fmla="*/ 4031933 h 6858000"/>
              <a:gd name="connsiteX65" fmla="*/ 607604 w 1508539"/>
              <a:gd name="connsiteY65" fmla="*/ 4013953 h 6858000"/>
              <a:gd name="connsiteX66" fmla="*/ 593899 w 1508539"/>
              <a:gd name="connsiteY66" fmla="*/ 3974753 h 6858000"/>
              <a:gd name="connsiteX67" fmla="*/ 595497 w 1508539"/>
              <a:gd name="connsiteY67" fmla="*/ 3969950 h 6858000"/>
              <a:gd name="connsiteX68" fmla="*/ 588919 w 1508539"/>
              <a:gd name="connsiteY68" fmla="*/ 3933779 h 6858000"/>
              <a:gd name="connsiteX69" fmla="*/ 590250 w 1508539"/>
              <a:gd name="connsiteY69" fmla="*/ 3933093 h 6858000"/>
              <a:gd name="connsiteX70" fmla="*/ 594604 w 1508539"/>
              <a:gd name="connsiteY70" fmla="*/ 3922082 h 6858000"/>
              <a:gd name="connsiteX71" fmla="*/ 599682 w 1508539"/>
              <a:gd name="connsiteY71" fmla="*/ 3901461 h 6858000"/>
              <a:gd name="connsiteX72" fmla="*/ 622276 w 1508539"/>
              <a:gd name="connsiteY72" fmla="*/ 3813873 h 6858000"/>
              <a:gd name="connsiteX73" fmla="*/ 621701 w 1508539"/>
              <a:gd name="connsiteY73" fmla="*/ 3806161 h 6858000"/>
              <a:gd name="connsiteX74" fmla="*/ 622008 w 1508539"/>
              <a:gd name="connsiteY74" fmla="*/ 3805957 h 6858000"/>
              <a:gd name="connsiteX75" fmla="*/ 622035 w 1508539"/>
              <a:gd name="connsiteY75" fmla="*/ 3797724 h 6858000"/>
              <a:gd name="connsiteX76" fmla="*/ 620650 w 1508539"/>
              <a:gd name="connsiteY76" fmla="*/ 3792098 h 6858000"/>
              <a:gd name="connsiteX77" fmla="*/ 619534 w 1508539"/>
              <a:gd name="connsiteY77" fmla="*/ 3777135 h 6858000"/>
              <a:gd name="connsiteX78" fmla="*/ 621267 w 1508539"/>
              <a:gd name="connsiteY78" fmla="*/ 3771656 h 6858000"/>
              <a:gd name="connsiteX79" fmla="*/ 625010 w 1508539"/>
              <a:gd name="connsiteY79" fmla="*/ 3769007 h 6858000"/>
              <a:gd name="connsiteX80" fmla="*/ 624476 w 1508539"/>
              <a:gd name="connsiteY80" fmla="*/ 3767709 h 6858000"/>
              <a:gd name="connsiteX81" fmla="*/ 633172 w 1508539"/>
              <a:gd name="connsiteY81" fmla="*/ 3738082 h 6858000"/>
              <a:gd name="connsiteX82" fmla="*/ 640518 w 1508539"/>
              <a:gd name="connsiteY82" fmla="*/ 3673397 h 6858000"/>
              <a:gd name="connsiteX83" fmla="*/ 639814 w 1508539"/>
              <a:gd name="connsiteY83" fmla="*/ 3637109 h 6858000"/>
              <a:gd name="connsiteX84" fmla="*/ 643257 w 1508539"/>
              <a:gd name="connsiteY84" fmla="*/ 3536883 h 6858000"/>
              <a:gd name="connsiteX85" fmla="*/ 650795 w 1508539"/>
              <a:gd name="connsiteY85" fmla="*/ 3435652 h 6858000"/>
              <a:gd name="connsiteX86" fmla="*/ 652466 w 1508539"/>
              <a:gd name="connsiteY86" fmla="*/ 3307769 h 6858000"/>
              <a:gd name="connsiteX87" fmla="*/ 670029 w 1508539"/>
              <a:gd name="connsiteY87" fmla="*/ 3250522 h 6858000"/>
              <a:gd name="connsiteX88" fmla="*/ 670454 w 1508539"/>
              <a:gd name="connsiteY88" fmla="*/ 3229163 h 6858000"/>
              <a:gd name="connsiteX89" fmla="*/ 672277 w 1508539"/>
              <a:gd name="connsiteY89" fmla="*/ 3217217 h 6858000"/>
              <a:gd name="connsiteX90" fmla="*/ 659112 w 1508539"/>
              <a:gd name="connsiteY90" fmla="*/ 3183755 h 6858000"/>
              <a:gd name="connsiteX91" fmla="*/ 659613 w 1508539"/>
              <a:gd name="connsiteY91" fmla="*/ 3178642 h 6858000"/>
              <a:gd name="connsiteX92" fmla="*/ 647213 w 1508539"/>
              <a:gd name="connsiteY92" fmla="*/ 3158586 h 6858000"/>
              <a:gd name="connsiteX93" fmla="*/ 632398 w 1508539"/>
              <a:gd name="connsiteY93" fmla="*/ 3129034 h 6858000"/>
              <a:gd name="connsiteX94" fmla="*/ 633063 w 1508539"/>
              <a:gd name="connsiteY94" fmla="*/ 3126682 h 6858000"/>
              <a:gd name="connsiteX95" fmla="*/ 623931 w 1508539"/>
              <a:gd name="connsiteY95" fmla="*/ 3114519 h 6858000"/>
              <a:gd name="connsiteX96" fmla="*/ 610540 w 1508539"/>
              <a:gd name="connsiteY96" fmla="*/ 3106272 h 6858000"/>
              <a:gd name="connsiteX97" fmla="*/ 583270 w 1508539"/>
              <a:gd name="connsiteY97" fmla="*/ 2958185 h 6858000"/>
              <a:gd name="connsiteX98" fmla="*/ 525884 w 1508539"/>
              <a:gd name="connsiteY98" fmla="*/ 2762989 h 6858000"/>
              <a:gd name="connsiteX99" fmla="*/ 474802 w 1508539"/>
              <a:gd name="connsiteY99" fmla="*/ 2554718 h 6858000"/>
              <a:gd name="connsiteX100" fmla="*/ 454896 w 1508539"/>
              <a:gd name="connsiteY100" fmla="*/ 2485734 h 6858000"/>
              <a:gd name="connsiteX101" fmla="*/ 445619 w 1508539"/>
              <a:gd name="connsiteY101" fmla="*/ 2447068 h 6858000"/>
              <a:gd name="connsiteX102" fmla="*/ 432580 w 1508539"/>
              <a:gd name="connsiteY102" fmla="*/ 2425819 h 6858000"/>
              <a:gd name="connsiteX103" fmla="*/ 438579 w 1508539"/>
              <a:gd name="connsiteY103" fmla="*/ 2402874 h 6858000"/>
              <a:gd name="connsiteX104" fmla="*/ 441191 w 1508539"/>
              <a:gd name="connsiteY104" fmla="*/ 2381443 h 6858000"/>
              <a:gd name="connsiteX105" fmla="*/ 417520 w 1508539"/>
              <a:gd name="connsiteY105" fmla="*/ 2261920 h 6858000"/>
              <a:gd name="connsiteX106" fmla="*/ 407407 w 1508539"/>
              <a:gd name="connsiteY106" fmla="*/ 2195378 h 6858000"/>
              <a:gd name="connsiteX107" fmla="*/ 391624 w 1508539"/>
              <a:gd name="connsiteY107" fmla="*/ 2155135 h 6858000"/>
              <a:gd name="connsiteX108" fmla="*/ 389082 w 1508539"/>
              <a:gd name="connsiteY108" fmla="*/ 2118008 h 6858000"/>
              <a:gd name="connsiteX109" fmla="*/ 390075 w 1508539"/>
              <a:gd name="connsiteY109" fmla="*/ 2050531 h 6858000"/>
              <a:gd name="connsiteX110" fmla="*/ 381881 w 1508539"/>
              <a:gd name="connsiteY110" fmla="*/ 1963269 h 6858000"/>
              <a:gd name="connsiteX111" fmla="*/ 363059 w 1508539"/>
              <a:gd name="connsiteY111" fmla="*/ 1906352 h 6858000"/>
              <a:gd name="connsiteX112" fmla="*/ 339616 w 1508539"/>
              <a:gd name="connsiteY112" fmla="*/ 1861531 h 6858000"/>
              <a:gd name="connsiteX113" fmla="*/ 293415 w 1508539"/>
              <a:gd name="connsiteY113" fmla="*/ 1732919 h 6858000"/>
              <a:gd name="connsiteX114" fmla="*/ 265726 w 1508539"/>
              <a:gd name="connsiteY114" fmla="*/ 1663540 h 6858000"/>
              <a:gd name="connsiteX115" fmla="*/ 264852 w 1508539"/>
              <a:gd name="connsiteY115" fmla="*/ 1615777 h 6858000"/>
              <a:gd name="connsiteX116" fmla="*/ 245647 w 1508539"/>
              <a:gd name="connsiteY116" fmla="*/ 1563678 h 6858000"/>
              <a:gd name="connsiteX117" fmla="*/ 258727 w 1508539"/>
              <a:gd name="connsiteY117" fmla="*/ 1519474 h 6858000"/>
              <a:gd name="connsiteX118" fmla="*/ 251469 w 1508539"/>
              <a:gd name="connsiteY118" fmla="*/ 1477995 h 6858000"/>
              <a:gd name="connsiteX119" fmla="*/ 237554 w 1508539"/>
              <a:gd name="connsiteY119" fmla="*/ 1373769 h 6858000"/>
              <a:gd name="connsiteX120" fmla="*/ 245861 w 1508539"/>
              <a:gd name="connsiteY120" fmla="*/ 1307086 h 6858000"/>
              <a:gd name="connsiteX121" fmla="*/ 247049 w 1508539"/>
              <a:gd name="connsiteY121" fmla="*/ 1189033 h 6858000"/>
              <a:gd name="connsiteX122" fmla="*/ 251734 w 1508539"/>
              <a:gd name="connsiteY122" fmla="*/ 1168288 h 6858000"/>
              <a:gd name="connsiteX123" fmla="*/ 244016 w 1508539"/>
              <a:gd name="connsiteY123" fmla="*/ 1142577 h 6858000"/>
              <a:gd name="connsiteX124" fmla="*/ 233322 w 1508539"/>
              <a:gd name="connsiteY124" fmla="*/ 1088484 h 6858000"/>
              <a:gd name="connsiteX125" fmla="*/ 222058 w 1508539"/>
              <a:gd name="connsiteY125" fmla="*/ 1016103 h 6858000"/>
              <a:gd name="connsiteX126" fmla="*/ 223514 w 1508539"/>
              <a:gd name="connsiteY126" fmla="*/ 932283 h 6858000"/>
              <a:gd name="connsiteX127" fmla="*/ 225750 w 1508539"/>
              <a:gd name="connsiteY127" fmla="*/ 915925 h 6858000"/>
              <a:gd name="connsiteX128" fmla="*/ 218379 w 1508539"/>
              <a:gd name="connsiteY128" fmla="*/ 896999 h 6858000"/>
              <a:gd name="connsiteX129" fmla="*/ 187787 w 1508539"/>
              <a:gd name="connsiteY129" fmla="*/ 821517 h 6858000"/>
              <a:gd name="connsiteX130" fmla="*/ 166737 w 1508539"/>
              <a:gd name="connsiteY130" fmla="*/ 751353 h 6858000"/>
              <a:gd name="connsiteX131" fmla="*/ 166295 w 1508539"/>
              <a:gd name="connsiteY131" fmla="*/ 721230 h 6858000"/>
              <a:gd name="connsiteX132" fmla="*/ 151966 w 1508539"/>
              <a:gd name="connsiteY132" fmla="*/ 681659 h 6858000"/>
              <a:gd name="connsiteX133" fmla="*/ 137385 w 1508539"/>
              <a:gd name="connsiteY133" fmla="*/ 635218 h 6858000"/>
              <a:gd name="connsiteX134" fmla="*/ 142396 w 1508539"/>
              <a:gd name="connsiteY134" fmla="*/ 613763 h 6858000"/>
              <a:gd name="connsiteX135" fmla="*/ 128338 w 1508539"/>
              <a:gd name="connsiteY135" fmla="*/ 598582 h 6858000"/>
              <a:gd name="connsiteX136" fmla="*/ 128019 w 1508539"/>
              <a:gd name="connsiteY136" fmla="*/ 576846 h 6858000"/>
              <a:gd name="connsiteX137" fmla="*/ 107645 w 1508539"/>
              <a:gd name="connsiteY137" fmla="*/ 530055 h 6858000"/>
              <a:gd name="connsiteX138" fmla="*/ 106893 w 1508539"/>
              <a:gd name="connsiteY138" fmla="*/ 465389 h 6858000"/>
              <a:gd name="connsiteX139" fmla="*/ 89816 w 1508539"/>
              <a:gd name="connsiteY139" fmla="*/ 424699 h 6858000"/>
              <a:gd name="connsiteX140" fmla="*/ 90191 w 1508539"/>
              <a:gd name="connsiteY140" fmla="*/ 404917 h 6858000"/>
              <a:gd name="connsiteX141" fmla="*/ 70148 w 1508539"/>
              <a:gd name="connsiteY141" fmla="*/ 367211 h 6858000"/>
              <a:gd name="connsiteX142" fmla="*/ 36452 w 1508539"/>
              <a:gd name="connsiteY142" fmla="*/ 268519 h 6858000"/>
              <a:gd name="connsiteX143" fmla="*/ 23935 w 1508539"/>
              <a:gd name="connsiteY143" fmla="*/ 160886 h 6858000"/>
              <a:gd name="connsiteX144" fmla="*/ 19312 w 1508539"/>
              <a:gd name="connsiteY144" fmla="*/ 47336 h 6858000"/>
              <a:gd name="connsiteX145" fmla="*/ 0 w 1508539"/>
              <a:gd name="connsiteY145"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53512 w 1508539"/>
              <a:gd name="connsiteY8" fmla="*/ 6594818 h 6858000"/>
              <a:gd name="connsiteX9" fmla="*/ 164248 w 1508539"/>
              <a:gd name="connsiteY9" fmla="*/ 6574442 h 6858000"/>
              <a:gd name="connsiteX10" fmla="*/ 164588 w 1508539"/>
              <a:gd name="connsiteY10" fmla="*/ 6568530 h 6858000"/>
              <a:gd name="connsiteX11" fmla="*/ 166997 w 1508539"/>
              <a:gd name="connsiteY11" fmla="*/ 6560674 h 6858000"/>
              <a:gd name="connsiteX12" fmla="*/ 167342 w 1508539"/>
              <a:gd name="connsiteY12" fmla="*/ 6560598 h 6858000"/>
              <a:gd name="connsiteX13" fmla="*/ 201349 w 1508539"/>
              <a:gd name="connsiteY13" fmla="*/ 6530567 h 6858000"/>
              <a:gd name="connsiteX14" fmla="*/ 215389 w 1508539"/>
              <a:gd name="connsiteY14" fmla="*/ 6478062 h 6858000"/>
              <a:gd name="connsiteX15" fmla="*/ 226078 w 1508539"/>
              <a:gd name="connsiteY15" fmla="*/ 6460325 h 6858000"/>
              <a:gd name="connsiteX16" fmla="*/ 233311 w 1508539"/>
              <a:gd name="connsiteY16" fmla="*/ 6451488 h 6858000"/>
              <a:gd name="connsiteX17" fmla="*/ 234746 w 1508539"/>
              <a:gd name="connsiteY17" fmla="*/ 6451348 h 6858000"/>
              <a:gd name="connsiteX18" fmla="*/ 239104 w 1508539"/>
              <a:gd name="connsiteY18" fmla="*/ 6414240 h 6858000"/>
              <a:gd name="connsiteX19" fmla="*/ 241880 w 1508539"/>
              <a:gd name="connsiteY19" fmla="*/ 6384857 h 6858000"/>
              <a:gd name="connsiteX20" fmla="*/ 240591 w 1508539"/>
              <a:gd name="connsiteY20" fmla="*/ 6367510 h 6858000"/>
              <a:gd name="connsiteX21" fmla="*/ 244471 w 1508539"/>
              <a:gd name="connsiteY21" fmla="*/ 6349778 h 6858000"/>
              <a:gd name="connsiteX22" fmla="*/ 246136 w 1508539"/>
              <a:gd name="connsiteY22" fmla="*/ 6348250 h 6858000"/>
              <a:gd name="connsiteX23" fmla="*/ 262170 w 1508539"/>
              <a:gd name="connsiteY23" fmla="*/ 6281972 h 6858000"/>
              <a:gd name="connsiteX24" fmla="*/ 272933 w 1508539"/>
              <a:gd name="connsiteY24" fmla="*/ 6211940 h 6858000"/>
              <a:gd name="connsiteX25" fmla="*/ 314428 w 1508539"/>
              <a:gd name="connsiteY25" fmla="*/ 6113913 h 6858000"/>
              <a:gd name="connsiteX26" fmla="*/ 318721 w 1508539"/>
              <a:gd name="connsiteY26" fmla="*/ 6028119 h 6858000"/>
              <a:gd name="connsiteX27" fmla="*/ 345501 w 1508539"/>
              <a:gd name="connsiteY27" fmla="*/ 5934687 h 6858000"/>
              <a:gd name="connsiteX28" fmla="*/ 379513 w 1508539"/>
              <a:gd name="connsiteY28" fmla="*/ 5765594 h 6858000"/>
              <a:gd name="connsiteX29" fmla="*/ 411349 w 1508539"/>
              <a:gd name="connsiteY29" fmla="*/ 5693685 h 6858000"/>
              <a:gd name="connsiteX30" fmla="*/ 431404 w 1508539"/>
              <a:gd name="connsiteY30" fmla="*/ 5665173 h 6858000"/>
              <a:gd name="connsiteX31" fmla="*/ 465121 w 1508539"/>
              <a:gd name="connsiteY31" fmla="*/ 5563435 h 6858000"/>
              <a:gd name="connsiteX32" fmla="*/ 494626 w 1508539"/>
              <a:gd name="connsiteY32" fmla="*/ 5476393 h 6858000"/>
              <a:gd name="connsiteX33" fmla="*/ 525819 w 1508539"/>
              <a:gd name="connsiteY33" fmla="*/ 5396260 h 6858000"/>
              <a:gd name="connsiteX34" fmla="*/ 541800 w 1508539"/>
              <a:gd name="connsiteY34" fmla="*/ 5330009 h 6858000"/>
              <a:gd name="connsiteX35" fmla="*/ 575293 w 1508539"/>
              <a:gd name="connsiteY35" fmla="*/ 5273739 h 6858000"/>
              <a:gd name="connsiteX36" fmla="*/ 584892 w 1508539"/>
              <a:gd name="connsiteY36" fmla="*/ 5241779 h 6858000"/>
              <a:gd name="connsiteX37" fmla="*/ 596118 w 1508539"/>
              <a:gd name="connsiteY37" fmla="*/ 5225268 h 6858000"/>
              <a:gd name="connsiteX38" fmla="*/ 597138 w 1508539"/>
              <a:gd name="connsiteY38" fmla="*/ 5217684 h 6858000"/>
              <a:gd name="connsiteX39" fmla="*/ 604479 w 1508539"/>
              <a:gd name="connsiteY39" fmla="*/ 5193377 h 6858000"/>
              <a:gd name="connsiteX40" fmla="*/ 607782 w 1508539"/>
              <a:gd name="connsiteY40" fmla="*/ 5179288 h 6858000"/>
              <a:gd name="connsiteX41" fmla="*/ 608766 w 1508539"/>
              <a:gd name="connsiteY41" fmla="*/ 5173621 h 6858000"/>
              <a:gd name="connsiteX42" fmla="*/ 604400 w 1508539"/>
              <a:gd name="connsiteY42" fmla="*/ 5159961 h 6858000"/>
              <a:gd name="connsiteX43" fmla="*/ 611077 w 1508539"/>
              <a:gd name="connsiteY43" fmla="*/ 5144295 h 6858000"/>
              <a:gd name="connsiteX44" fmla="*/ 608010 w 1508539"/>
              <a:gd name="connsiteY44" fmla="*/ 5125185 h 6858000"/>
              <a:gd name="connsiteX45" fmla="*/ 614840 w 1508539"/>
              <a:gd name="connsiteY45" fmla="*/ 5121884 h 6858000"/>
              <a:gd name="connsiteX46" fmla="*/ 621876 w 1508539"/>
              <a:gd name="connsiteY46" fmla="*/ 5067850 h 6858000"/>
              <a:gd name="connsiteX47" fmla="*/ 624607 w 1508539"/>
              <a:gd name="connsiteY47" fmla="*/ 5060861 h 6858000"/>
              <a:gd name="connsiteX48" fmla="*/ 621311 w 1508539"/>
              <a:gd name="connsiteY48" fmla="*/ 5034192 h 6858000"/>
              <a:gd name="connsiteX49" fmla="*/ 622865 w 1508539"/>
              <a:gd name="connsiteY49" fmla="*/ 4993030 h 6858000"/>
              <a:gd name="connsiteX50" fmla="*/ 629774 w 1508539"/>
              <a:gd name="connsiteY50" fmla="*/ 4946844 h 6858000"/>
              <a:gd name="connsiteX51" fmla="*/ 625630 w 1508539"/>
              <a:gd name="connsiteY51" fmla="*/ 4932692 h 6858000"/>
              <a:gd name="connsiteX52" fmla="*/ 641033 w 1508539"/>
              <a:gd name="connsiteY52" fmla="*/ 4858827 h 6858000"/>
              <a:gd name="connsiteX53" fmla="*/ 646936 w 1508539"/>
              <a:gd name="connsiteY53" fmla="*/ 4821170 h 6858000"/>
              <a:gd name="connsiteX54" fmla="*/ 651669 w 1508539"/>
              <a:gd name="connsiteY54" fmla="*/ 4780965 h 6858000"/>
              <a:gd name="connsiteX55" fmla="*/ 652962 w 1508539"/>
              <a:gd name="connsiteY55" fmla="*/ 4750867 h 6858000"/>
              <a:gd name="connsiteX56" fmla="*/ 650769 w 1508539"/>
              <a:gd name="connsiteY56" fmla="*/ 4690749 h 6858000"/>
              <a:gd name="connsiteX57" fmla="*/ 646249 w 1508539"/>
              <a:gd name="connsiteY57" fmla="*/ 4584173 h 6858000"/>
              <a:gd name="connsiteX58" fmla="*/ 641332 w 1508539"/>
              <a:gd name="connsiteY58" fmla="*/ 4444346 h 6858000"/>
              <a:gd name="connsiteX59" fmla="*/ 637897 w 1508539"/>
              <a:gd name="connsiteY59" fmla="*/ 4375228 h 6858000"/>
              <a:gd name="connsiteX60" fmla="*/ 618550 w 1508539"/>
              <a:gd name="connsiteY60" fmla="*/ 4214165 h 6858000"/>
              <a:gd name="connsiteX61" fmla="*/ 622623 w 1508539"/>
              <a:gd name="connsiteY61" fmla="*/ 4090296 h 6858000"/>
              <a:gd name="connsiteX62" fmla="*/ 607879 w 1508539"/>
              <a:gd name="connsiteY62" fmla="*/ 4033999 h 6858000"/>
              <a:gd name="connsiteX63" fmla="*/ 609028 w 1508539"/>
              <a:gd name="connsiteY63" fmla="*/ 4031933 h 6858000"/>
              <a:gd name="connsiteX64" fmla="*/ 607604 w 1508539"/>
              <a:gd name="connsiteY64" fmla="*/ 4013953 h 6858000"/>
              <a:gd name="connsiteX65" fmla="*/ 593899 w 1508539"/>
              <a:gd name="connsiteY65" fmla="*/ 3974753 h 6858000"/>
              <a:gd name="connsiteX66" fmla="*/ 595497 w 1508539"/>
              <a:gd name="connsiteY66" fmla="*/ 3969950 h 6858000"/>
              <a:gd name="connsiteX67" fmla="*/ 588919 w 1508539"/>
              <a:gd name="connsiteY67" fmla="*/ 3933779 h 6858000"/>
              <a:gd name="connsiteX68" fmla="*/ 590250 w 1508539"/>
              <a:gd name="connsiteY68" fmla="*/ 3933093 h 6858000"/>
              <a:gd name="connsiteX69" fmla="*/ 594604 w 1508539"/>
              <a:gd name="connsiteY69" fmla="*/ 3922082 h 6858000"/>
              <a:gd name="connsiteX70" fmla="*/ 599682 w 1508539"/>
              <a:gd name="connsiteY70" fmla="*/ 3901461 h 6858000"/>
              <a:gd name="connsiteX71" fmla="*/ 622276 w 1508539"/>
              <a:gd name="connsiteY71" fmla="*/ 3813873 h 6858000"/>
              <a:gd name="connsiteX72" fmla="*/ 621701 w 1508539"/>
              <a:gd name="connsiteY72" fmla="*/ 3806161 h 6858000"/>
              <a:gd name="connsiteX73" fmla="*/ 622008 w 1508539"/>
              <a:gd name="connsiteY73" fmla="*/ 3805957 h 6858000"/>
              <a:gd name="connsiteX74" fmla="*/ 622035 w 1508539"/>
              <a:gd name="connsiteY74" fmla="*/ 3797724 h 6858000"/>
              <a:gd name="connsiteX75" fmla="*/ 620650 w 1508539"/>
              <a:gd name="connsiteY75" fmla="*/ 3792098 h 6858000"/>
              <a:gd name="connsiteX76" fmla="*/ 619534 w 1508539"/>
              <a:gd name="connsiteY76" fmla="*/ 3777135 h 6858000"/>
              <a:gd name="connsiteX77" fmla="*/ 621267 w 1508539"/>
              <a:gd name="connsiteY77" fmla="*/ 3771656 h 6858000"/>
              <a:gd name="connsiteX78" fmla="*/ 625010 w 1508539"/>
              <a:gd name="connsiteY78" fmla="*/ 3769007 h 6858000"/>
              <a:gd name="connsiteX79" fmla="*/ 624476 w 1508539"/>
              <a:gd name="connsiteY79" fmla="*/ 3767709 h 6858000"/>
              <a:gd name="connsiteX80" fmla="*/ 633172 w 1508539"/>
              <a:gd name="connsiteY80" fmla="*/ 3738082 h 6858000"/>
              <a:gd name="connsiteX81" fmla="*/ 640518 w 1508539"/>
              <a:gd name="connsiteY81" fmla="*/ 3673397 h 6858000"/>
              <a:gd name="connsiteX82" fmla="*/ 639814 w 1508539"/>
              <a:gd name="connsiteY82" fmla="*/ 3637109 h 6858000"/>
              <a:gd name="connsiteX83" fmla="*/ 643257 w 1508539"/>
              <a:gd name="connsiteY83" fmla="*/ 3536883 h 6858000"/>
              <a:gd name="connsiteX84" fmla="*/ 650795 w 1508539"/>
              <a:gd name="connsiteY84" fmla="*/ 3435652 h 6858000"/>
              <a:gd name="connsiteX85" fmla="*/ 652466 w 1508539"/>
              <a:gd name="connsiteY85" fmla="*/ 3307769 h 6858000"/>
              <a:gd name="connsiteX86" fmla="*/ 670029 w 1508539"/>
              <a:gd name="connsiteY86" fmla="*/ 3250522 h 6858000"/>
              <a:gd name="connsiteX87" fmla="*/ 670454 w 1508539"/>
              <a:gd name="connsiteY87" fmla="*/ 3229163 h 6858000"/>
              <a:gd name="connsiteX88" fmla="*/ 672277 w 1508539"/>
              <a:gd name="connsiteY88" fmla="*/ 3217217 h 6858000"/>
              <a:gd name="connsiteX89" fmla="*/ 659112 w 1508539"/>
              <a:gd name="connsiteY89" fmla="*/ 3183755 h 6858000"/>
              <a:gd name="connsiteX90" fmla="*/ 659613 w 1508539"/>
              <a:gd name="connsiteY90" fmla="*/ 3178642 h 6858000"/>
              <a:gd name="connsiteX91" fmla="*/ 647213 w 1508539"/>
              <a:gd name="connsiteY91" fmla="*/ 3158586 h 6858000"/>
              <a:gd name="connsiteX92" fmla="*/ 632398 w 1508539"/>
              <a:gd name="connsiteY92" fmla="*/ 3129034 h 6858000"/>
              <a:gd name="connsiteX93" fmla="*/ 633063 w 1508539"/>
              <a:gd name="connsiteY93" fmla="*/ 3126682 h 6858000"/>
              <a:gd name="connsiteX94" fmla="*/ 623931 w 1508539"/>
              <a:gd name="connsiteY94" fmla="*/ 3114519 h 6858000"/>
              <a:gd name="connsiteX95" fmla="*/ 610540 w 1508539"/>
              <a:gd name="connsiteY95" fmla="*/ 3106272 h 6858000"/>
              <a:gd name="connsiteX96" fmla="*/ 583270 w 1508539"/>
              <a:gd name="connsiteY96" fmla="*/ 2958185 h 6858000"/>
              <a:gd name="connsiteX97" fmla="*/ 525884 w 1508539"/>
              <a:gd name="connsiteY97" fmla="*/ 2762989 h 6858000"/>
              <a:gd name="connsiteX98" fmla="*/ 474802 w 1508539"/>
              <a:gd name="connsiteY98" fmla="*/ 2554718 h 6858000"/>
              <a:gd name="connsiteX99" fmla="*/ 454896 w 1508539"/>
              <a:gd name="connsiteY99" fmla="*/ 2485734 h 6858000"/>
              <a:gd name="connsiteX100" fmla="*/ 445619 w 1508539"/>
              <a:gd name="connsiteY100" fmla="*/ 2447068 h 6858000"/>
              <a:gd name="connsiteX101" fmla="*/ 432580 w 1508539"/>
              <a:gd name="connsiteY101" fmla="*/ 2425819 h 6858000"/>
              <a:gd name="connsiteX102" fmla="*/ 438579 w 1508539"/>
              <a:gd name="connsiteY102" fmla="*/ 2402874 h 6858000"/>
              <a:gd name="connsiteX103" fmla="*/ 441191 w 1508539"/>
              <a:gd name="connsiteY103" fmla="*/ 2381443 h 6858000"/>
              <a:gd name="connsiteX104" fmla="*/ 417520 w 1508539"/>
              <a:gd name="connsiteY104" fmla="*/ 2261920 h 6858000"/>
              <a:gd name="connsiteX105" fmla="*/ 407407 w 1508539"/>
              <a:gd name="connsiteY105" fmla="*/ 2195378 h 6858000"/>
              <a:gd name="connsiteX106" fmla="*/ 391624 w 1508539"/>
              <a:gd name="connsiteY106" fmla="*/ 2155135 h 6858000"/>
              <a:gd name="connsiteX107" fmla="*/ 389082 w 1508539"/>
              <a:gd name="connsiteY107" fmla="*/ 2118008 h 6858000"/>
              <a:gd name="connsiteX108" fmla="*/ 390075 w 1508539"/>
              <a:gd name="connsiteY108" fmla="*/ 2050531 h 6858000"/>
              <a:gd name="connsiteX109" fmla="*/ 381881 w 1508539"/>
              <a:gd name="connsiteY109" fmla="*/ 1963269 h 6858000"/>
              <a:gd name="connsiteX110" fmla="*/ 363059 w 1508539"/>
              <a:gd name="connsiteY110" fmla="*/ 1906352 h 6858000"/>
              <a:gd name="connsiteX111" fmla="*/ 339616 w 1508539"/>
              <a:gd name="connsiteY111" fmla="*/ 1861531 h 6858000"/>
              <a:gd name="connsiteX112" fmla="*/ 293415 w 1508539"/>
              <a:gd name="connsiteY112" fmla="*/ 1732919 h 6858000"/>
              <a:gd name="connsiteX113" fmla="*/ 265726 w 1508539"/>
              <a:gd name="connsiteY113" fmla="*/ 1663540 h 6858000"/>
              <a:gd name="connsiteX114" fmla="*/ 264852 w 1508539"/>
              <a:gd name="connsiteY114" fmla="*/ 1615777 h 6858000"/>
              <a:gd name="connsiteX115" fmla="*/ 245647 w 1508539"/>
              <a:gd name="connsiteY115" fmla="*/ 1563678 h 6858000"/>
              <a:gd name="connsiteX116" fmla="*/ 258727 w 1508539"/>
              <a:gd name="connsiteY116" fmla="*/ 1519474 h 6858000"/>
              <a:gd name="connsiteX117" fmla="*/ 251469 w 1508539"/>
              <a:gd name="connsiteY117" fmla="*/ 1477995 h 6858000"/>
              <a:gd name="connsiteX118" fmla="*/ 237554 w 1508539"/>
              <a:gd name="connsiteY118" fmla="*/ 1373769 h 6858000"/>
              <a:gd name="connsiteX119" fmla="*/ 245861 w 1508539"/>
              <a:gd name="connsiteY119" fmla="*/ 1307086 h 6858000"/>
              <a:gd name="connsiteX120" fmla="*/ 247049 w 1508539"/>
              <a:gd name="connsiteY120" fmla="*/ 1189033 h 6858000"/>
              <a:gd name="connsiteX121" fmla="*/ 251734 w 1508539"/>
              <a:gd name="connsiteY121" fmla="*/ 1168288 h 6858000"/>
              <a:gd name="connsiteX122" fmla="*/ 244016 w 1508539"/>
              <a:gd name="connsiteY122" fmla="*/ 1142577 h 6858000"/>
              <a:gd name="connsiteX123" fmla="*/ 233322 w 1508539"/>
              <a:gd name="connsiteY123" fmla="*/ 1088484 h 6858000"/>
              <a:gd name="connsiteX124" fmla="*/ 222058 w 1508539"/>
              <a:gd name="connsiteY124" fmla="*/ 1016103 h 6858000"/>
              <a:gd name="connsiteX125" fmla="*/ 223514 w 1508539"/>
              <a:gd name="connsiteY125" fmla="*/ 932283 h 6858000"/>
              <a:gd name="connsiteX126" fmla="*/ 225750 w 1508539"/>
              <a:gd name="connsiteY126" fmla="*/ 915925 h 6858000"/>
              <a:gd name="connsiteX127" fmla="*/ 218379 w 1508539"/>
              <a:gd name="connsiteY127" fmla="*/ 896999 h 6858000"/>
              <a:gd name="connsiteX128" fmla="*/ 187787 w 1508539"/>
              <a:gd name="connsiteY128" fmla="*/ 821517 h 6858000"/>
              <a:gd name="connsiteX129" fmla="*/ 166737 w 1508539"/>
              <a:gd name="connsiteY129" fmla="*/ 751353 h 6858000"/>
              <a:gd name="connsiteX130" fmla="*/ 166295 w 1508539"/>
              <a:gd name="connsiteY130" fmla="*/ 721230 h 6858000"/>
              <a:gd name="connsiteX131" fmla="*/ 151966 w 1508539"/>
              <a:gd name="connsiteY131" fmla="*/ 681659 h 6858000"/>
              <a:gd name="connsiteX132" fmla="*/ 137385 w 1508539"/>
              <a:gd name="connsiteY132" fmla="*/ 635218 h 6858000"/>
              <a:gd name="connsiteX133" fmla="*/ 142396 w 1508539"/>
              <a:gd name="connsiteY133" fmla="*/ 613763 h 6858000"/>
              <a:gd name="connsiteX134" fmla="*/ 128338 w 1508539"/>
              <a:gd name="connsiteY134" fmla="*/ 598582 h 6858000"/>
              <a:gd name="connsiteX135" fmla="*/ 128019 w 1508539"/>
              <a:gd name="connsiteY135" fmla="*/ 576846 h 6858000"/>
              <a:gd name="connsiteX136" fmla="*/ 107645 w 1508539"/>
              <a:gd name="connsiteY136" fmla="*/ 530055 h 6858000"/>
              <a:gd name="connsiteX137" fmla="*/ 106893 w 1508539"/>
              <a:gd name="connsiteY137" fmla="*/ 465389 h 6858000"/>
              <a:gd name="connsiteX138" fmla="*/ 89816 w 1508539"/>
              <a:gd name="connsiteY138" fmla="*/ 424699 h 6858000"/>
              <a:gd name="connsiteX139" fmla="*/ 90191 w 1508539"/>
              <a:gd name="connsiteY139" fmla="*/ 404917 h 6858000"/>
              <a:gd name="connsiteX140" fmla="*/ 70148 w 1508539"/>
              <a:gd name="connsiteY140" fmla="*/ 367211 h 6858000"/>
              <a:gd name="connsiteX141" fmla="*/ 36452 w 1508539"/>
              <a:gd name="connsiteY141" fmla="*/ 268519 h 6858000"/>
              <a:gd name="connsiteX142" fmla="*/ 23935 w 1508539"/>
              <a:gd name="connsiteY142" fmla="*/ 160886 h 6858000"/>
              <a:gd name="connsiteX143" fmla="*/ 19312 w 1508539"/>
              <a:gd name="connsiteY143" fmla="*/ 47336 h 6858000"/>
              <a:gd name="connsiteX144" fmla="*/ 0 w 1508539"/>
              <a:gd name="connsiteY144"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64248 w 1508539"/>
              <a:gd name="connsiteY8" fmla="*/ 6574442 h 6858000"/>
              <a:gd name="connsiteX9" fmla="*/ 164588 w 1508539"/>
              <a:gd name="connsiteY9" fmla="*/ 6568530 h 6858000"/>
              <a:gd name="connsiteX10" fmla="*/ 166997 w 1508539"/>
              <a:gd name="connsiteY10" fmla="*/ 6560674 h 6858000"/>
              <a:gd name="connsiteX11" fmla="*/ 167342 w 1508539"/>
              <a:gd name="connsiteY11" fmla="*/ 6560598 h 6858000"/>
              <a:gd name="connsiteX12" fmla="*/ 201349 w 1508539"/>
              <a:gd name="connsiteY12" fmla="*/ 6530567 h 6858000"/>
              <a:gd name="connsiteX13" fmla="*/ 215389 w 1508539"/>
              <a:gd name="connsiteY13" fmla="*/ 6478062 h 6858000"/>
              <a:gd name="connsiteX14" fmla="*/ 226078 w 1508539"/>
              <a:gd name="connsiteY14" fmla="*/ 6460325 h 6858000"/>
              <a:gd name="connsiteX15" fmla="*/ 233311 w 1508539"/>
              <a:gd name="connsiteY15" fmla="*/ 6451488 h 6858000"/>
              <a:gd name="connsiteX16" fmla="*/ 234746 w 1508539"/>
              <a:gd name="connsiteY16" fmla="*/ 6451348 h 6858000"/>
              <a:gd name="connsiteX17" fmla="*/ 239104 w 1508539"/>
              <a:gd name="connsiteY17" fmla="*/ 6414240 h 6858000"/>
              <a:gd name="connsiteX18" fmla="*/ 241880 w 1508539"/>
              <a:gd name="connsiteY18" fmla="*/ 6384857 h 6858000"/>
              <a:gd name="connsiteX19" fmla="*/ 240591 w 1508539"/>
              <a:gd name="connsiteY19" fmla="*/ 6367510 h 6858000"/>
              <a:gd name="connsiteX20" fmla="*/ 244471 w 1508539"/>
              <a:gd name="connsiteY20" fmla="*/ 6349778 h 6858000"/>
              <a:gd name="connsiteX21" fmla="*/ 246136 w 1508539"/>
              <a:gd name="connsiteY21" fmla="*/ 6348250 h 6858000"/>
              <a:gd name="connsiteX22" fmla="*/ 262170 w 1508539"/>
              <a:gd name="connsiteY22" fmla="*/ 6281972 h 6858000"/>
              <a:gd name="connsiteX23" fmla="*/ 272933 w 1508539"/>
              <a:gd name="connsiteY23" fmla="*/ 6211940 h 6858000"/>
              <a:gd name="connsiteX24" fmla="*/ 314428 w 1508539"/>
              <a:gd name="connsiteY24" fmla="*/ 6113913 h 6858000"/>
              <a:gd name="connsiteX25" fmla="*/ 318721 w 1508539"/>
              <a:gd name="connsiteY25" fmla="*/ 6028119 h 6858000"/>
              <a:gd name="connsiteX26" fmla="*/ 345501 w 1508539"/>
              <a:gd name="connsiteY26" fmla="*/ 5934687 h 6858000"/>
              <a:gd name="connsiteX27" fmla="*/ 379513 w 1508539"/>
              <a:gd name="connsiteY27" fmla="*/ 5765594 h 6858000"/>
              <a:gd name="connsiteX28" fmla="*/ 411349 w 1508539"/>
              <a:gd name="connsiteY28" fmla="*/ 5693685 h 6858000"/>
              <a:gd name="connsiteX29" fmla="*/ 431404 w 1508539"/>
              <a:gd name="connsiteY29" fmla="*/ 5665173 h 6858000"/>
              <a:gd name="connsiteX30" fmla="*/ 465121 w 1508539"/>
              <a:gd name="connsiteY30" fmla="*/ 5563435 h 6858000"/>
              <a:gd name="connsiteX31" fmla="*/ 494626 w 1508539"/>
              <a:gd name="connsiteY31" fmla="*/ 5476393 h 6858000"/>
              <a:gd name="connsiteX32" fmla="*/ 525819 w 1508539"/>
              <a:gd name="connsiteY32" fmla="*/ 5396260 h 6858000"/>
              <a:gd name="connsiteX33" fmla="*/ 541800 w 1508539"/>
              <a:gd name="connsiteY33" fmla="*/ 5330009 h 6858000"/>
              <a:gd name="connsiteX34" fmla="*/ 575293 w 1508539"/>
              <a:gd name="connsiteY34" fmla="*/ 5273739 h 6858000"/>
              <a:gd name="connsiteX35" fmla="*/ 584892 w 1508539"/>
              <a:gd name="connsiteY35" fmla="*/ 5241779 h 6858000"/>
              <a:gd name="connsiteX36" fmla="*/ 596118 w 1508539"/>
              <a:gd name="connsiteY36" fmla="*/ 5225268 h 6858000"/>
              <a:gd name="connsiteX37" fmla="*/ 597138 w 1508539"/>
              <a:gd name="connsiteY37" fmla="*/ 5217684 h 6858000"/>
              <a:gd name="connsiteX38" fmla="*/ 604479 w 1508539"/>
              <a:gd name="connsiteY38" fmla="*/ 5193377 h 6858000"/>
              <a:gd name="connsiteX39" fmla="*/ 607782 w 1508539"/>
              <a:gd name="connsiteY39" fmla="*/ 5179288 h 6858000"/>
              <a:gd name="connsiteX40" fmla="*/ 608766 w 1508539"/>
              <a:gd name="connsiteY40" fmla="*/ 5173621 h 6858000"/>
              <a:gd name="connsiteX41" fmla="*/ 604400 w 1508539"/>
              <a:gd name="connsiteY41" fmla="*/ 5159961 h 6858000"/>
              <a:gd name="connsiteX42" fmla="*/ 611077 w 1508539"/>
              <a:gd name="connsiteY42" fmla="*/ 5144295 h 6858000"/>
              <a:gd name="connsiteX43" fmla="*/ 608010 w 1508539"/>
              <a:gd name="connsiteY43" fmla="*/ 5125185 h 6858000"/>
              <a:gd name="connsiteX44" fmla="*/ 614840 w 1508539"/>
              <a:gd name="connsiteY44" fmla="*/ 5121884 h 6858000"/>
              <a:gd name="connsiteX45" fmla="*/ 621876 w 1508539"/>
              <a:gd name="connsiteY45" fmla="*/ 5067850 h 6858000"/>
              <a:gd name="connsiteX46" fmla="*/ 624607 w 1508539"/>
              <a:gd name="connsiteY46" fmla="*/ 5060861 h 6858000"/>
              <a:gd name="connsiteX47" fmla="*/ 621311 w 1508539"/>
              <a:gd name="connsiteY47" fmla="*/ 5034192 h 6858000"/>
              <a:gd name="connsiteX48" fmla="*/ 622865 w 1508539"/>
              <a:gd name="connsiteY48" fmla="*/ 4993030 h 6858000"/>
              <a:gd name="connsiteX49" fmla="*/ 629774 w 1508539"/>
              <a:gd name="connsiteY49" fmla="*/ 4946844 h 6858000"/>
              <a:gd name="connsiteX50" fmla="*/ 625630 w 1508539"/>
              <a:gd name="connsiteY50" fmla="*/ 4932692 h 6858000"/>
              <a:gd name="connsiteX51" fmla="*/ 641033 w 1508539"/>
              <a:gd name="connsiteY51" fmla="*/ 4858827 h 6858000"/>
              <a:gd name="connsiteX52" fmla="*/ 646936 w 1508539"/>
              <a:gd name="connsiteY52" fmla="*/ 4821170 h 6858000"/>
              <a:gd name="connsiteX53" fmla="*/ 651669 w 1508539"/>
              <a:gd name="connsiteY53" fmla="*/ 4780965 h 6858000"/>
              <a:gd name="connsiteX54" fmla="*/ 652962 w 1508539"/>
              <a:gd name="connsiteY54" fmla="*/ 4750867 h 6858000"/>
              <a:gd name="connsiteX55" fmla="*/ 650769 w 1508539"/>
              <a:gd name="connsiteY55" fmla="*/ 4690749 h 6858000"/>
              <a:gd name="connsiteX56" fmla="*/ 646249 w 1508539"/>
              <a:gd name="connsiteY56" fmla="*/ 4584173 h 6858000"/>
              <a:gd name="connsiteX57" fmla="*/ 641332 w 1508539"/>
              <a:gd name="connsiteY57" fmla="*/ 4444346 h 6858000"/>
              <a:gd name="connsiteX58" fmla="*/ 637897 w 1508539"/>
              <a:gd name="connsiteY58" fmla="*/ 4375228 h 6858000"/>
              <a:gd name="connsiteX59" fmla="*/ 618550 w 1508539"/>
              <a:gd name="connsiteY59" fmla="*/ 4214165 h 6858000"/>
              <a:gd name="connsiteX60" fmla="*/ 622623 w 1508539"/>
              <a:gd name="connsiteY60" fmla="*/ 4090296 h 6858000"/>
              <a:gd name="connsiteX61" fmla="*/ 607879 w 1508539"/>
              <a:gd name="connsiteY61" fmla="*/ 4033999 h 6858000"/>
              <a:gd name="connsiteX62" fmla="*/ 609028 w 1508539"/>
              <a:gd name="connsiteY62" fmla="*/ 4031933 h 6858000"/>
              <a:gd name="connsiteX63" fmla="*/ 607604 w 1508539"/>
              <a:gd name="connsiteY63" fmla="*/ 4013953 h 6858000"/>
              <a:gd name="connsiteX64" fmla="*/ 593899 w 1508539"/>
              <a:gd name="connsiteY64" fmla="*/ 3974753 h 6858000"/>
              <a:gd name="connsiteX65" fmla="*/ 595497 w 1508539"/>
              <a:gd name="connsiteY65" fmla="*/ 3969950 h 6858000"/>
              <a:gd name="connsiteX66" fmla="*/ 588919 w 1508539"/>
              <a:gd name="connsiteY66" fmla="*/ 3933779 h 6858000"/>
              <a:gd name="connsiteX67" fmla="*/ 590250 w 1508539"/>
              <a:gd name="connsiteY67" fmla="*/ 3933093 h 6858000"/>
              <a:gd name="connsiteX68" fmla="*/ 594604 w 1508539"/>
              <a:gd name="connsiteY68" fmla="*/ 3922082 h 6858000"/>
              <a:gd name="connsiteX69" fmla="*/ 599682 w 1508539"/>
              <a:gd name="connsiteY69" fmla="*/ 3901461 h 6858000"/>
              <a:gd name="connsiteX70" fmla="*/ 622276 w 1508539"/>
              <a:gd name="connsiteY70" fmla="*/ 3813873 h 6858000"/>
              <a:gd name="connsiteX71" fmla="*/ 621701 w 1508539"/>
              <a:gd name="connsiteY71" fmla="*/ 3806161 h 6858000"/>
              <a:gd name="connsiteX72" fmla="*/ 622008 w 1508539"/>
              <a:gd name="connsiteY72" fmla="*/ 3805957 h 6858000"/>
              <a:gd name="connsiteX73" fmla="*/ 622035 w 1508539"/>
              <a:gd name="connsiteY73" fmla="*/ 3797724 h 6858000"/>
              <a:gd name="connsiteX74" fmla="*/ 620650 w 1508539"/>
              <a:gd name="connsiteY74" fmla="*/ 3792098 h 6858000"/>
              <a:gd name="connsiteX75" fmla="*/ 619534 w 1508539"/>
              <a:gd name="connsiteY75" fmla="*/ 3777135 h 6858000"/>
              <a:gd name="connsiteX76" fmla="*/ 621267 w 1508539"/>
              <a:gd name="connsiteY76" fmla="*/ 3771656 h 6858000"/>
              <a:gd name="connsiteX77" fmla="*/ 625010 w 1508539"/>
              <a:gd name="connsiteY77" fmla="*/ 3769007 h 6858000"/>
              <a:gd name="connsiteX78" fmla="*/ 624476 w 1508539"/>
              <a:gd name="connsiteY78" fmla="*/ 3767709 h 6858000"/>
              <a:gd name="connsiteX79" fmla="*/ 633172 w 1508539"/>
              <a:gd name="connsiteY79" fmla="*/ 3738082 h 6858000"/>
              <a:gd name="connsiteX80" fmla="*/ 640518 w 1508539"/>
              <a:gd name="connsiteY80" fmla="*/ 3673397 h 6858000"/>
              <a:gd name="connsiteX81" fmla="*/ 639814 w 1508539"/>
              <a:gd name="connsiteY81" fmla="*/ 3637109 h 6858000"/>
              <a:gd name="connsiteX82" fmla="*/ 643257 w 1508539"/>
              <a:gd name="connsiteY82" fmla="*/ 3536883 h 6858000"/>
              <a:gd name="connsiteX83" fmla="*/ 650795 w 1508539"/>
              <a:gd name="connsiteY83" fmla="*/ 3435652 h 6858000"/>
              <a:gd name="connsiteX84" fmla="*/ 652466 w 1508539"/>
              <a:gd name="connsiteY84" fmla="*/ 3307769 h 6858000"/>
              <a:gd name="connsiteX85" fmla="*/ 670029 w 1508539"/>
              <a:gd name="connsiteY85" fmla="*/ 3250522 h 6858000"/>
              <a:gd name="connsiteX86" fmla="*/ 670454 w 1508539"/>
              <a:gd name="connsiteY86" fmla="*/ 3229163 h 6858000"/>
              <a:gd name="connsiteX87" fmla="*/ 672277 w 1508539"/>
              <a:gd name="connsiteY87" fmla="*/ 3217217 h 6858000"/>
              <a:gd name="connsiteX88" fmla="*/ 659112 w 1508539"/>
              <a:gd name="connsiteY88" fmla="*/ 3183755 h 6858000"/>
              <a:gd name="connsiteX89" fmla="*/ 659613 w 1508539"/>
              <a:gd name="connsiteY89" fmla="*/ 3178642 h 6858000"/>
              <a:gd name="connsiteX90" fmla="*/ 647213 w 1508539"/>
              <a:gd name="connsiteY90" fmla="*/ 3158586 h 6858000"/>
              <a:gd name="connsiteX91" fmla="*/ 632398 w 1508539"/>
              <a:gd name="connsiteY91" fmla="*/ 3129034 h 6858000"/>
              <a:gd name="connsiteX92" fmla="*/ 633063 w 1508539"/>
              <a:gd name="connsiteY92" fmla="*/ 3126682 h 6858000"/>
              <a:gd name="connsiteX93" fmla="*/ 623931 w 1508539"/>
              <a:gd name="connsiteY93" fmla="*/ 3114519 h 6858000"/>
              <a:gd name="connsiteX94" fmla="*/ 610540 w 1508539"/>
              <a:gd name="connsiteY94" fmla="*/ 3106272 h 6858000"/>
              <a:gd name="connsiteX95" fmla="*/ 583270 w 1508539"/>
              <a:gd name="connsiteY95" fmla="*/ 2958185 h 6858000"/>
              <a:gd name="connsiteX96" fmla="*/ 525884 w 1508539"/>
              <a:gd name="connsiteY96" fmla="*/ 2762989 h 6858000"/>
              <a:gd name="connsiteX97" fmla="*/ 474802 w 1508539"/>
              <a:gd name="connsiteY97" fmla="*/ 2554718 h 6858000"/>
              <a:gd name="connsiteX98" fmla="*/ 454896 w 1508539"/>
              <a:gd name="connsiteY98" fmla="*/ 2485734 h 6858000"/>
              <a:gd name="connsiteX99" fmla="*/ 445619 w 1508539"/>
              <a:gd name="connsiteY99" fmla="*/ 2447068 h 6858000"/>
              <a:gd name="connsiteX100" fmla="*/ 432580 w 1508539"/>
              <a:gd name="connsiteY100" fmla="*/ 2425819 h 6858000"/>
              <a:gd name="connsiteX101" fmla="*/ 438579 w 1508539"/>
              <a:gd name="connsiteY101" fmla="*/ 2402874 h 6858000"/>
              <a:gd name="connsiteX102" fmla="*/ 441191 w 1508539"/>
              <a:gd name="connsiteY102" fmla="*/ 2381443 h 6858000"/>
              <a:gd name="connsiteX103" fmla="*/ 417520 w 1508539"/>
              <a:gd name="connsiteY103" fmla="*/ 2261920 h 6858000"/>
              <a:gd name="connsiteX104" fmla="*/ 407407 w 1508539"/>
              <a:gd name="connsiteY104" fmla="*/ 2195378 h 6858000"/>
              <a:gd name="connsiteX105" fmla="*/ 391624 w 1508539"/>
              <a:gd name="connsiteY105" fmla="*/ 2155135 h 6858000"/>
              <a:gd name="connsiteX106" fmla="*/ 389082 w 1508539"/>
              <a:gd name="connsiteY106" fmla="*/ 2118008 h 6858000"/>
              <a:gd name="connsiteX107" fmla="*/ 390075 w 1508539"/>
              <a:gd name="connsiteY107" fmla="*/ 2050531 h 6858000"/>
              <a:gd name="connsiteX108" fmla="*/ 381881 w 1508539"/>
              <a:gd name="connsiteY108" fmla="*/ 1963269 h 6858000"/>
              <a:gd name="connsiteX109" fmla="*/ 363059 w 1508539"/>
              <a:gd name="connsiteY109" fmla="*/ 1906352 h 6858000"/>
              <a:gd name="connsiteX110" fmla="*/ 339616 w 1508539"/>
              <a:gd name="connsiteY110" fmla="*/ 1861531 h 6858000"/>
              <a:gd name="connsiteX111" fmla="*/ 293415 w 1508539"/>
              <a:gd name="connsiteY111" fmla="*/ 1732919 h 6858000"/>
              <a:gd name="connsiteX112" fmla="*/ 265726 w 1508539"/>
              <a:gd name="connsiteY112" fmla="*/ 1663540 h 6858000"/>
              <a:gd name="connsiteX113" fmla="*/ 264852 w 1508539"/>
              <a:gd name="connsiteY113" fmla="*/ 1615777 h 6858000"/>
              <a:gd name="connsiteX114" fmla="*/ 245647 w 1508539"/>
              <a:gd name="connsiteY114" fmla="*/ 1563678 h 6858000"/>
              <a:gd name="connsiteX115" fmla="*/ 258727 w 1508539"/>
              <a:gd name="connsiteY115" fmla="*/ 1519474 h 6858000"/>
              <a:gd name="connsiteX116" fmla="*/ 251469 w 1508539"/>
              <a:gd name="connsiteY116" fmla="*/ 1477995 h 6858000"/>
              <a:gd name="connsiteX117" fmla="*/ 237554 w 1508539"/>
              <a:gd name="connsiteY117" fmla="*/ 1373769 h 6858000"/>
              <a:gd name="connsiteX118" fmla="*/ 245861 w 1508539"/>
              <a:gd name="connsiteY118" fmla="*/ 1307086 h 6858000"/>
              <a:gd name="connsiteX119" fmla="*/ 247049 w 1508539"/>
              <a:gd name="connsiteY119" fmla="*/ 1189033 h 6858000"/>
              <a:gd name="connsiteX120" fmla="*/ 251734 w 1508539"/>
              <a:gd name="connsiteY120" fmla="*/ 1168288 h 6858000"/>
              <a:gd name="connsiteX121" fmla="*/ 244016 w 1508539"/>
              <a:gd name="connsiteY121" fmla="*/ 1142577 h 6858000"/>
              <a:gd name="connsiteX122" fmla="*/ 233322 w 1508539"/>
              <a:gd name="connsiteY122" fmla="*/ 1088484 h 6858000"/>
              <a:gd name="connsiteX123" fmla="*/ 222058 w 1508539"/>
              <a:gd name="connsiteY123" fmla="*/ 1016103 h 6858000"/>
              <a:gd name="connsiteX124" fmla="*/ 223514 w 1508539"/>
              <a:gd name="connsiteY124" fmla="*/ 932283 h 6858000"/>
              <a:gd name="connsiteX125" fmla="*/ 225750 w 1508539"/>
              <a:gd name="connsiteY125" fmla="*/ 915925 h 6858000"/>
              <a:gd name="connsiteX126" fmla="*/ 218379 w 1508539"/>
              <a:gd name="connsiteY126" fmla="*/ 896999 h 6858000"/>
              <a:gd name="connsiteX127" fmla="*/ 187787 w 1508539"/>
              <a:gd name="connsiteY127" fmla="*/ 821517 h 6858000"/>
              <a:gd name="connsiteX128" fmla="*/ 166737 w 1508539"/>
              <a:gd name="connsiteY128" fmla="*/ 751353 h 6858000"/>
              <a:gd name="connsiteX129" fmla="*/ 166295 w 1508539"/>
              <a:gd name="connsiteY129" fmla="*/ 721230 h 6858000"/>
              <a:gd name="connsiteX130" fmla="*/ 151966 w 1508539"/>
              <a:gd name="connsiteY130" fmla="*/ 681659 h 6858000"/>
              <a:gd name="connsiteX131" fmla="*/ 137385 w 1508539"/>
              <a:gd name="connsiteY131" fmla="*/ 635218 h 6858000"/>
              <a:gd name="connsiteX132" fmla="*/ 142396 w 1508539"/>
              <a:gd name="connsiteY132" fmla="*/ 613763 h 6858000"/>
              <a:gd name="connsiteX133" fmla="*/ 128338 w 1508539"/>
              <a:gd name="connsiteY133" fmla="*/ 598582 h 6858000"/>
              <a:gd name="connsiteX134" fmla="*/ 128019 w 1508539"/>
              <a:gd name="connsiteY134" fmla="*/ 576846 h 6858000"/>
              <a:gd name="connsiteX135" fmla="*/ 107645 w 1508539"/>
              <a:gd name="connsiteY135" fmla="*/ 530055 h 6858000"/>
              <a:gd name="connsiteX136" fmla="*/ 106893 w 1508539"/>
              <a:gd name="connsiteY136" fmla="*/ 465389 h 6858000"/>
              <a:gd name="connsiteX137" fmla="*/ 89816 w 1508539"/>
              <a:gd name="connsiteY137" fmla="*/ 424699 h 6858000"/>
              <a:gd name="connsiteX138" fmla="*/ 90191 w 1508539"/>
              <a:gd name="connsiteY138" fmla="*/ 404917 h 6858000"/>
              <a:gd name="connsiteX139" fmla="*/ 70148 w 1508539"/>
              <a:gd name="connsiteY139" fmla="*/ 367211 h 6858000"/>
              <a:gd name="connsiteX140" fmla="*/ 36452 w 1508539"/>
              <a:gd name="connsiteY140" fmla="*/ 268519 h 6858000"/>
              <a:gd name="connsiteX141" fmla="*/ 23935 w 1508539"/>
              <a:gd name="connsiteY141" fmla="*/ 160886 h 6858000"/>
              <a:gd name="connsiteX142" fmla="*/ 19312 w 1508539"/>
              <a:gd name="connsiteY142" fmla="*/ 47336 h 6858000"/>
              <a:gd name="connsiteX143" fmla="*/ 0 w 1508539"/>
              <a:gd name="connsiteY143"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64248 w 1508539"/>
              <a:gd name="connsiteY8" fmla="*/ 6574442 h 6858000"/>
              <a:gd name="connsiteX9" fmla="*/ 164588 w 1508539"/>
              <a:gd name="connsiteY9" fmla="*/ 6568530 h 6858000"/>
              <a:gd name="connsiteX10" fmla="*/ 166997 w 1508539"/>
              <a:gd name="connsiteY10" fmla="*/ 6560674 h 6858000"/>
              <a:gd name="connsiteX11" fmla="*/ 167342 w 1508539"/>
              <a:gd name="connsiteY11" fmla="*/ 6560598 h 6858000"/>
              <a:gd name="connsiteX12" fmla="*/ 201349 w 1508539"/>
              <a:gd name="connsiteY12" fmla="*/ 6530567 h 6858000"/>
              <a:gd name="connsiteX13" fmla="*/ 215389 w 1508539"/>
              <a:gd name="connsiteY13" fmla="*/ 6478062 h 6858000"/>
              <a:gd name="connsiteX14" fmla="*/ 226078 w 1508539"/>
              <a:gd name="connsiteY14" fmla="*/ 6460325 h 6858000"/>
              <a:gd name="connsiteX15" fmla="*/ 233311 w 1508539"/>
              <a:gd name="connsiteY15" fmla="*/ 6451488 h 6858000"/>
              <a:gd name="connsiteX16" fmla="*/ 234746 w 1508539"/>
              <a:gd name="connsiteY16" fmla="*/ 6451348 h 6858000"/>
              <a:gd name="connsiteX17" fmla="*/ 239104 w 1508539"/>
              <a:gd name="connsiteY17" fmla="*/ 6414240 h 6858000"/>
              <a:gd name="connsiteX18" fmla="*/ 241880 w 1508539"/>
              <a:gd name="connsiteY18" fmla="*/ 6384857 h 6858000"/>
              <a:gd name="connsiteX19" fmla="*/ 240591 w 1508539"/>
              <a:gd name="connsiteY19" fmla="*/ 6367510 h 6858000"/>
              <a:gd name="connsiteX20" fmla="*/ 244471 w 1508539"/>
              <a:gd name="connsiteY20" fmla="*/ 6349778 h 6858000"/>
              <a:gd name="connsiteX21" fmla="*/ 246136 w 1508539"/>
              <a:gd name="connsiteY21" fmla="*/ 6348250 h 6858000"/>
              <a:gd name="connsiteX22" fmla="*/ 262170 w 1508539"/>
              <a:gd name="connsiteY22" fmla="*/ 6281972 h 6858000"/>
              <a:gd name="connsiteX23" fmla="*/ 272933 w 1508539"/>
              <a:gd name="connsiteY23" fmla="*/ 6211940 h 6858000"/>
              <a:gd name="connsiteX24" fmla="*/ 314428 w 1508539"/>
              <a:gd name="connsiteY24" fmla="*/ 6113913 h 6858000"/>
              <a:gd name="connsiteX25" fmla="*/ 318721 w 1508539"/>
              <a:gd name="connsiteY25" fmla="*/ 6028119 h 6858000"/>
              <a:gd name="connsiteX26" fmla="*/ 345501 w 1508539"/>
              <a:gd name="connsiteY26" fmla="*/ 5934687 h 6858000"/>
              <a:gd name="connsiteX27" fmla="*/ 411349 w 1508539"/>
              <a:gd name="connsiteY27" fmla="*/ 5693685 h 6858000"/>
              <a:gd name="connsiteX28" fmla="*/ 431404 w 1508539"/>
              <a:gd name="connsiteY28" fmla="*/ 5665173 h 6858000"/>
              <a:gd name="connsiteX29" fmla="*/ 465121 w 1508539"/>
              <a:gd name="connsiteY29" fmla="*/ 5563435 h 6858000"/>
              <a:gd name="connsiteX30" fmla="*/ 494626 w 1508539"/>
              <a:gd name="connsiteY30" fmla="*/ 5476393 h 6858000"/>
              <a:gd name="connsiteX31" fmla="*/ 525819 w 1508539"/>
              <a:gd name="connsiteY31" fmla="*/ 5396260 h 6858000"/>
              <a:gd name="connsiteX32" fmla="*/ 541800 w 1508539"/>
              <a:gd name="connsiteY32" fmla="*/ 5330009 h 6858000"/>
              <a:gd name="connsiteX33" fmla="*/ 575293 w 1508539"/>
              <a:gd name="connsiteY33" fmla="*/ 5273739 h 6858000"/>
              <a:gd name="connsiteX34" fmla="*/ 584892 w 1508539"/>
              <a:gd name="connsiteY34" fmla="*/ 5241779 h 6858000"/>
              <a:gd name="connsiteX35" fmla="*/ 596118 w 1508539"/>
              <a:gd name="connsiteY35" fmla="*/ 5225268 h 6858000"/>
              <a:gd name="connsiteX36" fmla="*/ 597138 w 1508539"/>
              <a:gd name="connsiteY36" fmla="*/ 5217684 h 6858000"/>
              <a:gd name="connsiteX37" fmla="*/ 604479 w 1508539"/>
              <a:gd name="connsiteY37" fmla="*/ 5193377 h 6858000"/>
              <a:gd name="connsiteX38" fmla="*/ 607782 w 1508539"/>
              <a:gd name="connsiteY38" fmla="*/ 5179288 h 6858000"/>
              <a:gd name="connsiteX39" fmla="*/ 608766 w 1508539"/>
              <a:gd name="connsiteY39" fmla="*/ 5173621 h 6858000"/>
              <a:gd name="connsiteX40" fmla="*/ 604400 w 1508539"/>
              <a:gd name="connsiteY40" fmla="*/ 5159961 h 6858000"/>
              <a:gd name="connsiteX41" fmla="*/ 611077 w 1508539"/>
              <a:gd name="connsiteY41" fmla="*/ 5144295 h 6858000"/>
              <a:gd name="connsiteX42" fmla="*/ 608010 w 1508539"/>
              <a:gd name="connsiteY42" fmla="*/ 5125185 h 6858000"/>
              <a:gd name="connsiteX43" fmla="*/ 614840 w 1508539"/>
              <a:gd name="connsiteY43" fmla="*/ 5121884 h 6858000"/>
              <a:gd name="connsiteX44" fmla="*/ 621876 w 1508539"/>
              <a:gd name="connsiteY44" fmla="*/ 5067850 h 6858000"/>
              <a:gd name="connsiteX45" fmla="*/ 624607 w 1508539"/>
              <a:gd name="connsiteY45" fmla="*/ 5060861 h 6858000"/>
              <a:gd name="connsiteX46" fmla="*/ 621311 w 1508539"/>
              <a:gd name="connsiteY46" fmla="*/ 5034192 h 6858000"/>
              <a:gd name="connsiteX47" fmla="*/ 622865 w 1508539"/>
              <a:gd name="connsiteY47" fmla="*/ 4993030 h 6858000"/>
              <a:gd name="connsiteX48" fmla="*/ 629774 w 1508539"/>
              <a:gd name="connsiteY48" fmla="*/ 4946844 h 6858000"/>
              <a:gd name="connsiteX49" fmla="*/ 625630 w 1508539"/>
              <a:gd name="connsiteY49" fmla="*/ 4932692 h 6858000"/>
              <a:gd name="connsiteX50" fmla="*/ 641033 w 1508539"/>
              <a:gd name="connsiteY50" fmla="*/ 4858827 h 6858000"/>
              <a:gd name="connsiteX51" fmla="*/ 646936 w 1508539"/>
              <a:gd name="connsiteY51" fmla="*/ 4821170 h 6858000"/>
              <a:gd name="connsiteX52" fmla="*/ 651669 w 1508539"/>
              <a:gd name="connsiteY52" fmla="*/ 4780965 h 6858000"/>
              <a:gd name="connsiteX53" fmla="*/ 652962 w 1508539"/>
              <a:gd name="connsiteY53" fmla="*/ 4750867 h 6858000"/>
              <a:gd name="connsiteX54" fmla="*/ 650769 w 1508539"/>
              <a:gd name="connsiteY54" fmla="*/ 4690749 h 6858000"/>
              <a:gd name="connsiteX55" fmla="*/ 646249 w 1508539"/>
              <a:gd name="connsiteY55" fmla="*/ 4584173 h 6858000"/>
              <a:gd name="connsiteX56" fmla="*/ 641332 w 1508539"/>
              <a:gd name="connsiteY56" fmla="*/ 4444346 h 6858000"/>
              <a:gd name="connsiteX57" fmla="*/ 637897 w 1508539"/>
              <a:gd name="connsiteY57" fmla="*/ 4375228 h 6858000"/>
              <a:gd name="connsiteX58" fmla="*/ 618550 w 1508539"/>
              <a:gd name="connsiteY58" fmla="*/ 4214165 h 6858000"/>
              <a:gd name="connsiteX59" fmla="*/ 622623 w 1508539"/>
              <a:gd name="connsiteY59" fmla="*/ 4090296 h 6858000"/>
              <a:gd name="connsiteX60" fmla="*/ 607879 w 1508539"/>
              <a:gd name="connsiteY60" fmla="*/ 4033999 h 6858000"/>
              <a:gd name="connsiteX61" fmla="*/ 609028 w 1508539"/>
              <a:gd name="connsiteY61" fmla="*/ 4031933 h 6858000"/>
              <a:gd name="connsiteX62" fmla="*/ 607604 w 1508539"/>
              <a:gd name="connsiteY62" fmla="*/ 4013953 h 6858000"/>
              <a:gd name="connsiteX63" fmla="*/ 593899 w 1508539"/>
              <a:gd name="connsiteY63" fmla="*/ 3974753 h 6858000"/>
              <a:gd name="connsiteX64" fmla="*/ 595497 w 1508539"/>
              <a:gd name="connsiteY64" fmla="*/ 3969950 h 6858000"/>
              <a:gd name="connsiteX65" fmla="*/ 588919 w 1508539"/>
              <a:gd name="connsiteY65" fmla="*/ 3933779 h 6858000"/>
              <a:gd name="connsiteX66" fmla="*/ 590250 w 1508539"/>
              <a:gd name="connsiteY66" fmla="*/ 3933093 h 6858000"/>
              <a:gd name="connsiteX67" fmla="*/ 594604 w 1508539"/>
              <a:gd name="connsiteY67" fmla="*/ 3922082 h 6858000"/>
              <a:gd name="connsiteX68" fmla="*/ 599682 w 1508539"/>
              <a:gd name="connsiteY68" fmla="*/ 3901461 h 6858000"/>
              <a:gd name="connsiteX69" fmla="*/ 622276 w 1508539"/>
              <a:gd name="connsiteY69" fmla="*/ 3813873 h 6858000"/>
              <a:gd name="connsiteX70" fmla="*/ 621701 w 1508539"/>
              <a:gd name="connsiteY70" fmla="*/ 3806161 h 6858000"/>
              <a:gd name="connsiteX71" fmla="*/ 622008 w 1508539"/>
              <a:gd name="connsiteY71" fmla="*/ 3805957 h 6858000"/>
              <a:gd name="connsiteX72" fmla="*/ 622035 w 1508539"/>
              <a:gd name="connsiteY72" fmla="*/ 3797724 h 6858000"/>
              <a:gd name="connsiteX73" fmla="*/ 620650 w 1508539"/>
              <a:gd name="connsiteY73" fmla="*/ 3792098 h 6858000"/>
              <a:gd name="connsiteX74" fmla="*/ 619534 w 1508539"/>
              <a:gd name="connsiteY74" fmla="*/ 3777135 h 6858000"/>
              <a:gd name="connsiteX75" fmla="*/ 621267 w 1508539"/>
              <a:gd name="connsiteY75" fmla="*/ 3771656 h 6858000"/>
              <a:gd name="connsiteX76" fmla="*/ 625010 w 1508539"/>
              <a:gd name="connsiteY76" fmla="*/ 3769007 h 6858000"/>
              <a:gd name="connsiteX77" fmla="*/ 624476 w 1508539"/>
              <a:gd name="connsiteY77" fmla="*/ 3767709 h 6858000"/>
              <a:gd name="connsiteX78" fmla="*/ 633172 w 1508539"/>
              <a:gd name="connsiteY78" fmla="*/ 3738082 h 6858000"/>
              <a:gd name="connsiteX79" fmla="*/ 640518 w 1508539"/>
              <a:gd name="connsiteY79" fmla="*/ 3673397 h 6858000"/>
              <a:gd name="connsiteX80" fmla="*/ 639814 w 1508539"/>
              <a:gd name="connsiteY80" fmla="*/ 3637109 h 6858000"/>
              <a:gd name="connsiteX81" fmla="*/ 643257 w 1508539"/>
              <a:gd name="connsiteY81" fmla="*/ 3536883 h 6858000"/>
              <a:gd name="connsiteX82" fmla="*/ 650795 w 1508539"/>
              <a:gd name="connsiteY82" fmla="*/ 3435652 h 6858000"/>
              <a:gd name="connsiteX83" fmla="*/ 652466 w 1508539"/>
              <a:gd name="connsiteY83" fmla="*/ 3307769 h 6858000"/>
              <a:gd name="connsiteX84" fmla="*/ 670029 w 1508539"/>
              <a:gd name="connsiteY84" fmla="*/ 3250522 h 6858000"/>
              <a:gd name="connsiteX85" fmla="*/ 670454 w 1508539"/>
              <a:gd name="connsiteY85" fmla="*/ 3229163 h 6858000"/>
              <a:gd name="connsiteX86" fmla="*/ 672277 w 1508539"/>
              <a:gd name="connsiteY86" fmla="*/ 3217217 h 6858000"/>
              <a:gd name="connsiteX87" fmla="*/ 659112 w 1508539"/>
              <a:gd name="connsiteY87" fmla="*/ 3183755 h 6858000"/>
              <a:gd name="connsiteX88" fmla="*/ 659613 w 1508539"/>
              <a:gd name="connsiteY88" fmla="*/ 3178642 h 6858000"/>
              <a:gd name="connsiteX89" fmla="*/ 647213 w 1508539"/>
              <a:gd name="connsiteY89" fmla="*/ 3158586 h 6858000"/>
              <a:gd name="connsiteX90" fmla="*/ 632398 w 1508539"/>
              <a:gd name="connsiteY90" fmla="*/ 3129034 h 6858000"/>
              <a:gd name="connsiteX91" fmla="*/ 633063 w 1508539"/>
              <a:gd name="connsiteY91" fmla="*/ 3126682 h 6858000"/>
              <a:gd name="connsiteX92" fmla="*/ 623931 w 1508539"/>
              <a:gd name="connsiteY92" fmla="*/ 3114519 h 6858000"/>
              <a:gd name="connsiteX93" fmla="*/ 610540 w 1508539"/>
              <a:gd name="connsiteY93" fmla="*/ 3106272 h 6858000"/>
              <a:gd name="connsiteX94" fmla="*/ 583270 w 1508539"/>
              <a:gd name="connsiteY94" fmla="*/ 2958185 h 6858000"/>
              <a:gd name="connsiteX95" fmla="*/ 525884 w 1508539"/>
              <a:gd name="connsiteY95" fmla="*/ 2762989 h 6858000"/>
              <a:gd name="connsiteX96" fmla="*/ 474802 w 1508539"/>
              <a:gd name="connsiteY96" fmla="*/ 2554718 h 6858000"/>
              <a:gd name="connsiteX97" fmla="*/ 454896 w 1508539"/>
              <a:gd name="connsiteY97" fmla="*/ 2485734 h 6858000"/>
              <a:gd name="connsiteX98" fmla="*/ 445619 w 1508539"/>
              <a:gd name="connsiteY98" fmla="*/ 2447068 h 6858000"/>
              <a:gd name="connsiteX99" fmla="*/ 432580 w 1508539"/>
              <a:gd name="connsiteY99" fmla="*/ 2425819 h 6858000"/>
              <a:gd name="connsiteX100" fmla="*/ 438579 w 1508539"/>
              <a:gd name="connsiteY100" fmla="*/ 2402874 h 6858000"/>
              <a:gd name="connsiteX101" fmla="*/ 441191 w 1508539"/>
              <a:gd name="connsiteY101" fmla="*/ 2381443 h 6858000"/>
              <a:gd name="connsiteX102" fmla="*/ 417520 w 1508539"/>
              <a:gd name="connsiteY102" fmla="*/ 2261920 h 6858000"/>
              <a:gd name="connsiteX103" fmla="*/ 407407 w 1508539"/>
              <a:gd name="connsiteY103" fmla="*/ 2195378 h 6858000"/>
              <a:gd name="connsiteX104" fmla="*/ 391624 w 1508539"/>
              <a:gd name="connsiteY104" fmla="*/ 2155135 h 6858000"/>
              <a:gd name="connsiteX105" fmla="*/ 389082 w 1508539"/>
              <a:gd name="connsiteY105" fmla="*/ 2118008 h 6858000"/>
              <a:gd name="connsiteX106" fmla="*/ 390075 w 1508539"/>
              <a:gd name="connsiteY106" fmla="*/ 2050531 h 6858000"/>
              <a:gd name="connsiteX107" fmla="*/ 381881 w 1508539"/>
              <a:gd name="connsiteY107" fmla="*/ 1963269 h 6858000"/>
              <a:gd name="connsiteX108" fmla="*/ 363059 w 1508539"/>
              <a:gd name="connsiteY108" fmla="*/ 1906352 h 6858000"/>
              <a:gd name="connsiteX109" fmla="*/ 339616 w 1508539"/>
              <a:gd name="connsiteY109" fmla="*/ 1861531 h 6858000"/>
              <a:gd name="connsiteX110" fmla="*/ 293415 w 1508539"/>
              <a:gd name="connsiteY110" fmla="*/ 1732919 h 6858000"/>
              <a:gd name="connsiteX111" fmla="*/ 265726 w 1508539"/>
              <a:gd name="connsiteY111" fmla="*/ 1663540 h 6858000"/>
              <a:gd name="connsiteX112" fmla="*/ 264852 w 1508539"/>
              <a:gd name="connsiteY112" fmla="*/ 1615777 h 6858000"/>
              <a:gd name="connsiteX113" fmla="*/ 245647 w 1508539"/>
              <a:gd name="connsiteY113" fmla="*/ 1563678 h 6858000"/>
              <a:gd name="connsiteX114" fmla="*/ 258727 w 1508539"/>
              <a:gd name="connsiteY114" fmla="*/ 1519474 h 6858000"/>
              <a:gd name="connsiteX115" fmla="*/ 251469 w 1508539"/>
              <a:gd name="connsiteY115" fmla="*/ 1477995 h 6858000"/>
              <a:gd name="connsiteX116" fmla="*/ 237554 w 1508539"/>
              <a:gd name="connsiteY116" fmla="*/ 1373769 h 6858000"/>
              <a:gd name="connsiteX117" fmla="*/ 245861 w 1508539"/>
              <a:gd name="connsiteY117" fmla="*/ 1307086 h 6858000"/>
              <a:gd name="connsiteX118" fmla="*/ 247049 w 1508539"/>
              <a:gd name="connsiteY118" fmla="*/ 1189033 h 6858000"/>
              <a:gd name="connsiteX119" fmla="*/ 251734 w 1508539"/>
              <a:gd name="connsiteY119" fmla="*/ 1168288 h 6858000"/>
              <a:gd name="connsiteX120" fmla="*/ 244016 w 1508539"/>
              <a:gd name="connsiteY120" fmla="*/ 1142577 h 6858000"/>
              <a:gd name="connsiteX121" fmla="*/ 233322 w 1508539"/>
              <a:gd name="connsiteY121" fmla="*/ 1088484 h 6858000"/>
              <a:gd name="connsiteX122" fmla="*/ 222058 w 1508539"/>
              <a:gd name="connsiteY122" fmla="*/ 1016103 h 6858000"/>
              <a:gd name="connsiteX123" fmla="*/ 223514 w 1508539"/>
              <a:gd name="connsiteY123" fmla="*/ 932283 h 6858000"/>
              <a:gd name="connsiteX124" fmla="*/ 225750 w 1508539"/>
              <a:gd name="connsiteY124" fmla="*/ 915925 h 6858000"/>
              <a:gd name="connsiteX125" fmla="*/ 218379 w 1508539"/>
              <a:gd name="connsiteY125" fmla="*/ 896999 h 6858000"/>
              <a:gd name="connsiteX126" fmla="*/ 187787 w 1508539"/>
              <a:gd name="connsiteY126" fmla="*/ 821517 h 6858000"/>
              <a:gd name="connsiteX127" fmla="*/ 166737 w 1508539"/>
              <a:gd name="connsiteY127" fmla="*/ 751353 h 6858000"/>
              <a:gd name="connsiteX128" fmla="*/ 166295 w 1508539"/>
              <a:gd name="connsiteY128" fmla="*/ 721230 h 6858000"/>
              <a:gd name="connsiteX129" fmla="*/ 151966 w 1508539"/>
              <a:gd name="connsiteY129" fmla="*/ 681659 h 6858000"/>
              <a:gd name="connsiteX130" fmla="*/ 137385 w 1508539"/>
              <a:gd name="connsiteY130" fmla="*/ 635218 h 6858000"/>
              <a:gd name="connsiteX131" fmla="*/ 142396 w 1508539"/>
              <a:gd name="connsiteY131" fmla="*/ 613763 h 6858000"/>
              <a:gd name="connsiteX132" fmla="*/ 128338 w 1508539"/>
              <a:gd name="connsiteY132" fmla="*/ 598582 h 6858000"/>
              <a:gd name="connsiteX133" fmla="*/ 128019 w 1508539"/>
              <a:gd name="connsiteY133" fmla="*/ 576846 h 6858000"/>
              <a:gd name="connsiteX134" fmla="*/ 107645 w 1508539"/>
              <a:gd name="connsiteY134" fmla="*/ 530055 h 6858000"/>
              <a:gd name="connsiteX135" fmla="*/ 106893 w 1508539"/>
              <a:gd name="connsiteY135" fmla="*/ 465389 h 6858000"/>
              <a:gd name="connsiteX136" fmla="*/ 89816 w 1508539"/>
              <a:gd name="connsiteY136" fmla="*/ 424699 h 6858000"/>
              <a:gd name="connsiteX137" fmla="*/ 90191 w 1508539"/>
              <a:gd name="connsiteY137" fmla="*/ 404917 h 6858000"/>
              <a:gd name="connsiteX138" fmla="*/ 70148 w 1508539"/>
              <a:gd name="connsiteY138" fmla="*/ 367211 h 6858000"/>
              <a:gd name="connsiteX139" fmla="*/ 36452 w 1508539"/>
              <a:gd name="connsiteY139" fmla="*/ 268519 h 6858000"/>
              <a:gd name="connsiteX140" fmla="*/ 23935 w 1508539"/>
              <a:gd name="connsiteY140" fmla="*/ 160886 h 6858000"/>
              <a:gd name="connsiteX141" fmla="*/ 19312 w 1508539"/>
              <a:gd name="connsiteY141" fmla="*/ 47336 h 6858000"/>
              <a:gd name="connsiteX142" fmla="*/ 0 w 1508539"/>
              <a:gd name="connsiteY142"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64248 w 1508539"/>
              <a:gd name="connsiteY8" fmla="*/ 6574442 h 6858000"/>
              <a:gd name="connsiteX9" fmla="*/ 164588 w 1508539"/>
              <a:gd name="connsiteY9" fmla="*/ 6568530 h 6858000"/>
              <a:gd name="connsiteX10" fmla="*/ 166997 w 1508539"/>
              <a:gd name="connsiteY10" fmla="*/ 6560674 h 6858000"/>
              <a:gd name="connsiteX11" fmla="*/ 167342 w 1508539"/>
              <a:gd name="connsiteY11" fmla="*/ 6560598 h 6858000"/>
              <a:gd name="connsiteX12" fmla="*/ 201349 w 1508539"/>
              <a:gd name="connsiteY12" fmla="*/ 6530567 h 6858000"/>
              <a:gd name="connsiteX13" fmla="*/ 215389 w 1508539"/>
              <a:gd name="connsiteY13" fmla="*/ 6478062 h 6858000"/>
              <a:gd name="connsiteX14" fmla="*/ 226078 w 1508539"/>
              <a:gd name="connsiteY14" fmla="*/ 6460325 h 6858000"/>
              <a:gd name="connsiteX15" fmla="*/ 233311 w 1508539"/>
              <a:gd name="connsiteY15" fmla="*/ 6451488 h 6858000"/>
              <a:gd name="connsiteX16" fmla="*/ 234746 w 1508539"/>
              <a:gd name="connsiteY16" fmla="*/ 6451348 h 6858000"/>
              <a:gd name="connsiteX17" fmla="*/ 239104 w 1508539"/>
              <a:gd name="connsiteY17" fmla="*/ 6414240 h 6858000"/>
              <a:gd name="connsiteX18" fmla="*/ 241880 w 1508539"/>
              <a:gd name="connsiteY18" fmla="*/ 6384857 h 6858000"/>
              <a:gd name="connsiteX19" fmla="*/ 240591 w 1508539"/>
              <a:gd name="connsiteY19" fmla="*/ 6367510 h 6858000"/>
              <a:gd name="connsiteX20" fmla="*/ 244471 w 1508539"/>
              <a:gd name="connsiteY20" fmla="*/ 6349778 h 6858000"/>
              <a:gd name="connsiteX21" fmla="*/ 246136 w 1508539"/>
              <a:gd name="connsiteY21" fmla="*/ 6348250 h 6858000"/>
              <a:gd name="connsiteX22" fmla="*/ 262170 w 1508539"/>
              <a:gd name="connsiteY22" fmla="*/ 6281972 h 6858000"/>
              <a:gd name="connsiteX23" fmla="*/ 272933 w 1508539"/>
              <a:gd name="connsiteY23" fmla="*/ 6211940 h 6858000"/>
              <a:gd name="connsiteX24" fmla="*/ 314428 w 1508539"/>
              <a:gd name="connsiteY24" fmla="*/ 6113913 h 6858000"/>
              <a:gd name="connsiteX25" fmla="*/ 318721 w 1508539"/>
              <a:gd name="connsiteY25" fmla="*/ 6028119 h 6858000"/>
              <a:gd name="connsiteX26" fmla="*/ 363126 w 1508539"/>
              <a:gd name="connsiteY26" fmla="*/ 5934687 h 6858000"/>
              <a:gd name="connsiteX27" fmla="*/ 411349 w 1508539"/>
              <a:gd name="connsiteY27" fmla="*/ 5693685 h 6858000"/>
              <a:gd name="connsiteX28" fmla="*/ 431404 w 1508539"/>
              <a:gd name="connsiteY28" fmla="*/ 5665173 h 6858000"/>
              <a:gd name="connsiteX29" fmla="*/ 465121 w 1508539"/>
              <a:gd name="connsiteY29" fmla="*/ 5563435 h 6858000"/>
              <a:gd name="connsiteX30" fmla="*/ 494626 w 1508539"/>
              <a:gd name="connsiteY30" fmla="*/ 5476393 h 6858000"/>
              <a:gd name="connsiteX31" fmla="*/ 525819 w 1508539"/>
              <a:gd name="connsiteY31" fmla="*/ 5396260 h 6858000"/>
              <a:gd name="connsiteX32" fmla="*/ 541800 w 1508539"/>
              <a:gd name="connsiteY32" fmla="*/ 5330009 h 6858000"/>
              <a:gd name="connsiteX33" fmla="*/ 575293 w 1508539"/>
              <a:gd name="connsiteY33" fmla="*/ 5273739 h 6858000"/>
              <a:gd name="connsiteX34" fmla="*/ 584892 w 1508539"/>
              <a:gd name="connsiteY34" fmla="*/ 5241779 h 6858000"/>
              <a:gd name="connsiteX35" fmla="*/ 596118 w 1508539"/>
              <a:gd name="connsiteY35" fmla="*/ 5225268 h 6858000"/>
              <a:gd name="connsiteX36" fmla="*/ 597138 w 1508539"/>
              <a:gd name="connsiteY36" fmla="*/ 5217684 h 6858000"/>
              <a:gd name="connsiteX37" fmla="*/ 604479 w 1508539"/>
              <a:gd name="connsiteY37" fmla="*/ 5193377 h 6858000"/>
              <a:gd name="connsiteX38" fmla="*/ 607782 w 1508539"/>
              <a:gd name="connsiteY38" fmla="*/ 5179288 h 6858000"/>
              <a:gd name="connsiteX39" fmla="*/ 608766 w 1508539"/>
              <a:gd name="connsiteY39" fmla="*/ 5173621 h 6858000"/>
              <a:gd name="connsiteX40" fmla="*/ 604400 w 1508539"/>
              <a:gd name="connsiteY40" fmla="*/ 5159961 h 6858000"/>
              <a:gd name="connsiteX41" fmla="*/ 611077 w 1508539"/>
              <a:gd name="connsiteY41" fmla="*/ 5144295 h 6858000"/>
              <a:gd name="connsiteX42" fmla="*/ 608010 w 1508539"/>
              <a:gd name="connsiteY42" fmla="*/ 5125185 h 6858000"/>
              <a:gd name="connsiteX43" fmla="*/ 614840 w 1508539"/>
              <a:gd name="connsiteY43" fmla="*/ 5121884 h 6858000"/>
              <a:gd name="connsiteX44" fmla="*/ 621876 w 1508539"/>
              <a:gd name="connsiteY44" fmla="*/ 5067850 h 6858000"/>
              <a:gd name="connsiteX45" fmla="*/ 624607 w 1508539"/>
              <a:gd name="connsiteY45" fmla="*/ 5060861 h 6858000"/>
              <a:gd name="connsiteX46" fmla="*/ 621311 w 1508539"/>
              <a:gd name="connsiteY46" fmla="*/ 5034192 h 6858000"/>
              <a:gd name="connsiteX47" fmla="*/ 622865 w 1508539"/>
              <a:gd name="connsiteY47" fmla="*/ 4993030 h 6858000"/>
              <a:gd name="connsiteX48" fmla="*/ 629774 w 1508539"/>
              <a:gd name="connsiteY48" fmla="*/ 4946844 h 6858000"/>
              <a:gd name="connsiteX49" fmla="*/ 625630 w 1508539"/>
              <a:gd name="connsiteY49" fmla="*/ 4932692 h 6858000"/>
              <a:gd name="connsiteX50" fmla="*/ 641033 w 1508539"/>
              <a:gd name="connsiteY50" fmla="*/ 4858827 h 6858000"/>
              <a:gd name="connsiteX51" fmla="*/ 646936 w 1508539"/>
              <a:gd name="connsiteY51" fmla="*/ 4821170 h 6858000"/>
              <a:gd name="connsiteX52" fmla="*/ 651669 w 1508539"/>
              <a:gd name="connsiteY52" fmla="*/ 4780965 h 6858000"/>
              <a:gd name="connsiteX53" fmla="*/ 652962 w 1508539"/>
              <a:gd name="connsiteY53" fmla="*/ 4750867 h 6858000"/>
              <a:gd name="connsiteX54" fmla="*/ 650769 w 1508539"/>
              <a:gd name="connsiteY54" fmla="*/ 4690749 h 6858000"/>
              <a:gd name="connsiteX55" fmla="*/ 646249 w 1508539"/>
              <a:gd name="connsiteY55" fmla="*/ 4584173 h 6858000"/>
              <a:gd name="connsiteX56" fmla="*/ 641332 w 1508539"/>
              <a:gd name="connsiteY56" fmla="*/ 4444346 h 6858000"/>
              <a:gd name="connsiteX57" fmla="*/ 637897 w 1508539"/>
              <a:gd name="connsiteY57" fmla="*/ 4375228 h 6858000"/>
              <a:gd name="connsiteX58" fmla="*/ 618550 w 1508539"/>
              <a:gd name="connsiteY58" fmla="*/ 4214165 h 6858000"/>
              <a:gd name="connsiteX59" fmla="*/ 622623 w 1508539"/>
              <a:gd name="connsiteY59" fmla="*/ 4090296 h 6858000"/>
              <a:gd name="connsiteX60" fmla="*/ 607879 w 1508539"/>
              <a:gd name="connsiteY60" fmla="*/ 4033999 h 6858000"/>
              <a:gd name="connsiteX61" fmla="*/ 609028 w 1508539"/>
              <a:gd name="connsiteY61" fmla="*/ 4031933 h 6858000"/>
              <a:gd name="connsiteX62" fmla="*/ 607604 w 1508539"/>
              <a:gd name="connsiteY62" fmla="*/ 4013953 h 6858000"/>
              <a:gd name="connsiteX63" fmla="*/ 593899 w 1508539"/>
              <a:gd name="connsiteY63" fmla="*/ 3974753 h 6858000"/>
              <a:gd name="connsiteX64" fmla="*/ 595497 w 1508539"/>
              <a:gd name="connsiteY64" fmla="*/ 3969950 h 6858000"/>
              <a:gd name="connsiteX65" fmla="*/ 588919 w 1508539"/>
              <a:gd name="connsiteY65" fmla="*/ 3933779 h 6858000"/>
              <a:gd name="connsiteX66" fmla="*/ 590250 w 1508539"/>
              <a:gd name="connsiteY66" fmla="*/ 3933093 h 6858000"/>
              <a:gd name="connsiteX67" fmla="*/ 594604 w 1508539"/>
              <a:gd name="connsiteY67" fmla="*/ 3922082 h 6858000"/>
              <a:gd name="connsiteX68" fmla="*/ 599682 w 1508539"/>
              <a:gd name="connsiteY68" fmla="*/ 3901461 h 6858000"/>
              <a:gd name="connsiteX69" fmla="*/ 622276 w 1508539"/>
              <a:gd name="connsiteY69" fmla="*/ 3813873 h 6858000"/>
              <a:gd name="connsiteX70" fmla="*/ 621701 w 1508539"/>
              <a:gd name="connsiteY70" fmla="*/ 3806161 h 6858000"/>
              <a:gd name="connsiteX71" fmla="*/ 622008 w 1508539"/>
              <a:gd name="connsiteY71" fmla="*/ 3805957 h 6858000"/>
              <a:gd name="connsiteX72" fmla="*/ 622035 w 1508539"/>
              <a:gd name="connsiteY72" fmla="*/ 3797724 h 6858000"/>
              <a:gd name="connsiteX73" fmla="*/ 620650 w 1508539"/>
              <a:gd name="connsiteY73" fmla="*/ 3792098 h 6858000"/>
              <a:gd name="connsiteX74" fmla="*/ 619534 w 1508539"/>
              <a:gd name="connsiteY74" fmla="*/ 3777135 h 6858000"/>
              <a:gd name="connsiteX75" fmla="*/ 621267 w 1508539"/>
              <a:gd name="connsiteY75" fmla="*/ 3771656 h 6858000"/>
              <a:gd name="connsiteX76" fmla="*/ 625010 w 1508539"/>
              <a:gd name="connsiteY76" fmla="*/ 3769007 h 6858000"/>
              <a:gd name="connsiteX77" fmla="*/ 624476 w 1508539"/>
              <a:gd name="connsiteY77" fmla="*/ 3767709 h 6858000"/>
              <a:gd name="connsiteX78" fmla="*/ 633172 w 1508539"/>
              <a:gd name="connsiteY78" fmla="*/ 3738082 h 6858000"/>
              <a:gd name="connsiteX79" fmla="*/ 640518 w 1508539"/>
              <a:gd name="connsiteY79" fmla="*/ 3673397 h 6858000"/>
              <a:gd name="connsiteX80" fmla="*/ 639814 w 1508539"/>
              <a:gd name="connsiteY80" fmla="*/ 3637109 h 6858000"/>
              <a:gd name="connsiteX81" fmla="*/ 643257 w 1508539"/>
              <a:gd name="connsiteY81" fmla="*/ 3536883 h 6858000"/>
              <a:gd name="connsiteX82" fmla="*/ 650795 w 1508539"/>
              <a:gd name="connsiteY82" fmla="*/ 3435652 h 6858000"/>
              <a:gd name="connsiteX83" fmla="*/ 652466 w 1508539"/>
              <a:gd name="connsiteY83" fmla="*/ 3307769 h 6858000"/>
              <a:gd name="connsiteX84" fmla="*/ 670029 w 1508539"/>
              <a:gd name="connsiteY84" fmla="*/ 3250522 h 6858000"/>
              <a:gd name="connsiteX85" fmla="*/ 670454 w 1508539"/>
              <a:gd name="connsiteY85" fmla="*/ 3229163 h 6858000"/>
              <a:gd name="connsiteX86" fmla="*/ 672277 w 1508539"/>
              <a:gd name="connsiteY86" fmla="*/ 3217217 h 6858000"/>
              <a:gd name="connsiteX87" fmla="*/ 659112 w 1508539"/>
              <a:gd name="connsiteY87" fmla="*/ 3183755 h 6858000"/>
              <a:gd name="connsiteX88" fmla="*/ 659613 w 1508539"/>
              <a:gd name="connsiteY88" fmla="*/ 3178642 h 6858000"/>
              <a:gd name="connsiteX89" fmla="*/ 647213 w 1508539"/>
              <a:gd name="connsiteY89" fmla="*/ 3158586 h 6858000"/>
              <a:gd name="connsiteX90" fmla="*/ 632398 w 1508539"/>
              <a:gd name="connsiteY90" fmla="*/ 3129034 h 6858000"/>
              <a:gd name="connsiteX91" fmla="*/ 633063 w 1508539"/>
              <a:gd name="connsiteY91" fmla="*/ 3126682 h 6858000"/>
              <a:gd name="connsiteX92" fmla="*/ 623931 w 1508539"/>
              <a:gd name="connsiteY92" fmla="*/ 3114519 h 6858000"/>
              <a:gd name="connsiteX93" fmla="*/ 610540 w 1508539"/>
              <a:gd name="connsiteY93" fmla="*/ 3106272 h 6858000"/>
              <a:gd name="connsiteX94" fmla="*/ 583270 w 1508539"/>
              <a:gd name="connsiteY94" fmla="*/ 2958185 h 6858000"/>
              <a:gd name="connsiteX95" fmla="*/ 525884 w 1508539"/>
              <a:gd name="connsiteY95" fmla="*/ 2762989 h 6858000"/>
              <a:gd name="connsiteX96" fmla="*/ 474802 w 1508539"/>
              <a:gd name="connsiteY96" fmla="*/ 2554718 h 6858000"/>
              <a:gd name="connsiteX97" fmla="*/ 454896 w 1508539"/>
              <a:gd name="connsiteY97" fmla="*/ 2485734 h 6858000"/>
              <a:gd name="connsiteX98" fmla="*/ 445619 w 1508539"/>
              <a:gd name="connsiteY98" fmla="*/ 2447068 h 6858000"/>
              <a:gd name="connsiteX99" fmla="*/ 432580 w 1508539"/>
              <a:gd name="connsiteY99" fmla="*/ 2425819 h 6858000"/>
              <a:gd name="connsiteX100" fmla="*/ 438579 w 1508539"/>
              <a:gd name="connsiteY100" fmla="*/ 2402874 h 6858000"/>
              <a:gd name="connsiteX101" fmla="*/ 441191 w 1508539"/>
              <a:gd name="connsiteY101" fmla="*/ 2381443 h 6858000"/>
              <a:gd name="connsiteX102" fmla="*/ 417520 w 1508539"/>
              <a:gd name="connsiteY102" fmla="*/ 2261920 h 6858000"/>
              <a:gd name="connsiteX103" fmla="*/ 407407 w 1508539"/>
              <a:gd name="connsiteY103" fmla="*/ 2195378 h 6858000"/>
              <a:gd name="connsiteX104" fmla="*/ 391624 w 1508539"/>
              <a:gd name="connsiteY104" fmla="*/ 2155135 h 6858000"/>
              <a:gd name="connsiteX105" fmla="*/ 389082 w 1508539"/>
              <a:gd name="connsiteY105" fmla="*/ 2118008 h 6858000"/>
              <a:gd name="connsiteX106" fmla="*/ 390075 w 1508539"/>
              <a:gd name="connsiteY106" fmla="*/ 2050531 h 6858000"/>
              <a:gd name="connsiteX107" fmla="*/ 381881 w 1508539"/>
              <a:gd name="connsiteY107" fmla="*/ 1963269 h 6858000"/>
              <a:gd name="connsiteX108" fmla="*/ 363059 w 1508539"/>
              <a:gd name="connsiteY108" fmla="*/ 1906352 h 6858000"/>
              <a:gd name="connsiteX109" fmla="*/ 339616 w 1508539"/>
              <a:gd name="connsiteY109" fmla="*/ 1861531 h 6858000"/>
              <a:gd name="connsiteX110" fmla="*/ 293415 w 1508539"/>
              <a:gd name="connsiteY110" fmla="*/ 1732919 h 6858000"/>
              <a:gd name="connsiteX111" fmla="*/ 265726 w 1508539"/>
              <a:gd name="connsiteY111" fmla="*/ 1663540 h 6858000"/>
              <a:gd name="connsiteX112" fmla="*/ 264852 w 1508539"/>
              <a:gd name="connsiteY112" fmla="*/ 1615777 h 6858000"/>
              <a:gd name="connsiteX113" fmla="*/ 245647 w 1508539"/>
              <a:gd name="connsiteY113" fmla="*/ 1563678 h 6858000"/>
              <a:gd name="connsiteX114" fmla="*/ 258727 w 1508539"/>
              <a:gd name="connsiteY114" fmla="*/ 1519474 h 6858000"/>
              <a:gd name="connsiteX115" fmla="*/ 251469 w 1508539"/>
              <a:gd name="connsiteY115" fmla="*/ 1477995 h 6858000"/>
              <a:gd name="connsiteX116" fmla="*/ 237554 w 1508539"/>
              <a:gd name="connsiteY116" fmla="*/ 1373769 h 6858000"/>
              <a:gd name="connsiteX117" fmla="*/ 245861 w 1508539"/>
              <a:gd name="connsiteY117" fmla="*/ 1307086 h 6858000"/>
              <a:gd name="connsiteX118" fmla="*/ 247049 w 1508539"/>
              <a:gd name="connsiteY118" fmla="*/ 1189033 h 6858000"/>
              <a:gd name="connsiteX119" fmla="*/ 251734 w 1508539"/>
              <a:gd name="connsiteY119" fmla="*/ 1168288 h 6858000"/>
              <a:gd name="connsiteX120" fmla="*/ 244016 w 1508539"/>
              <a:gd name="connsiteY120" fmla="*/ 1142577 h 6858000"/>
              <a:gd name="connsiteX121" fmla="*/ 233322 w 1508539"/>
              <a:gd name="connsiteY121" fmla="*/ 1088484 h 6858000"/>
              <a:gd name="connsiteX122" fmla="*/ 222058 w 1508539"/>
              <a:gd name="connsiteY122" fmla="*/ 1016103 h 6858000"/>
              <a:gd name="connsiteX123" fmla="*/ 223514 w 1508539"/>
              <a:gd name="connsiteY123" fmla="*/ 932283 h 6858000"/>
              <a:gd name="connsiteX124" fmla="*/ 225750 w 1508539"/>
              <a:gd name="connsiteY124" fmla="*/ 915925 h 6858000"/>
              <a:gd name="connsiteX125" fmla="*/ 218379 w 1508539"/>
              <a:gd name="connsiteY125" fmla="*/ 896999 h 6858000"/>
              <a:gd name="connsiteX126" fmla="*/ 187787 w 1508539"/>
              <a:gd name="connsiteY126" fmla="*/ 821517 h 6858000"/>
              <a:gd name="connsiteX127" fmla="*/ 166737 w 1508539"/>
              <a:gd name="connsiteY127" fmla="*/ 751353 h 6858000"/>
              <a:gd name="connsiteX128" fmla="*/ 166295 w 1508539"/>
              <a:gd name="connsiteY128" fmla="*/ 721230 h 6858000"/>
              <a:gd name="connsiteX129" fmla="*/ 151966 w 1508539"/>
              <a:gd name="connsiteY129" fmla="*/ 681659 h 6858000"/>
              <a:gd name="connsiteX130" fmla="*/ 137385 w 1508539"/>
              <a:gd name="connsiteY130" fmla="*/ 635218 h 6858000"/>
              <a:gd name="connsiteX131" fmla="*/ 142396 w 1508539"/>
              <a:gd name="connsiteY131" fmla="*/ 613763 h 6858000"/>
              <a:gd name="connsiteX132" fmla="*/ 128338 w 1508539"/>
              <a:gd name="connsiteY132" fmla="*/ 598582 h 6858000"/>
              <a:gd name="connsiteX133" fmla="*/ 128019 w 1508539"/>
              <a:gd name="connsiteY133" fmla="*/ 576846 h 6858000"/>
              <a:gd name="connsiteX134" fmla="*/ 107645 w 1508539"/>
              <a:gd name="connsiteY134" fmla="*/ 530055 h 6858000"/>
              <a:gd name="connsiteX135" fmla="*/ 106893 w 1508539"/>
              <a:gd name="connsiteY135" fmla="*/ 465389 h 6858000"/>
              <a:gd name="connsiteX136" fmla="*/ 89816 w 1508539"/>
              <a:gd name="connsiteY136" fmla="*/ 424699 h 6858000"/>
              <a:gd name="connsiteX137" fmla="*/ 90191 w 1508539"/>
              <a:gd name="connsiteY137" fmla="*/ 404917 h 6858000"/>
              <a:gd name="connsiteX138" fmla="*/ 70148 w 1508539"/>
              <a:gd name="connsiteY138" fmla="*/ 367211 h 6858000"/>
              <a:gd name="connsiteX139" fmla="*/ 36452 w 1508539"/>
              <a:gd name="connsiteY139" fmla="*/ 268519 h 6858000"/>
              <a:gd name="connsiteX140" fmla="*/ 23935 w 1508539"/>
              <a:gd name="connsiteY140" fmla="*/ 160886 h 6858000"/>
              <a:gd name="connsiteX141" fmla="*/ 19312 w 1508539"/>
              <a:gd name="connsiteY141" fmla="*/ 47336 h 6858000"/>
              <a:gd name="connsiteX142" fmla="*/ 0 w 1508539"/>
              <a:gd name="connsiteY142"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64248 w 1508539"/>
              <a:gd name="connsiteY8" fmla="*/ 6574442 h 6858000"/>
              <a:gd name="connsiteX9" fmla="*/ 164588 w 1508539"/>
              <a:gd name="connsiteY9" fmla="*/ 6568530 h 6858000"/>
              <a:gd name="connsiteX10" fmla="*/ 166997 w 1508539"/>
              <a:gd name="connsiteY10" fmla="*/ 6560674 h 6858000"/>
              <a:gd name="connsiteX11" fmla="*/ 167342 w 1508539"/>
              <a:gd name="connsiteY11" fmla="*/ 6560598 h 6858000"/>
              <a:gd name="connsiteX12" fmla="*/ 201349 w 1508539"/>
              <a:gd name="connsiteY12" fmla="*/ 6530567 h 6858000"/>
              <a:gd name="connsiteX13" fmla="*/ 215389 w 1508539"/>
              <a:gd name="connsiteY13" fmla="*/ 6478062 h 6858000"/>
              <a:gd name="connsiteX14" fmla="*/ 226078 w 1508539"/>
              <a:gd name="connsiteY14" fmla="*/ 6460325 h 6858000"/>
              <a:gd name="connsiteX15" fmla="*/ 233311 w 1508539"/>
              <a:gd name="connsiteY15" fmla="*/ 6451488 h 6858000"/>
              <a:gd name="connsiteX16" fmla="*/ 234746 w 1508539"/>
              <a:gd name="connsiteY16" fmla="*/ 6451348 h 6858000"/>
              <a:gd name="connsiteX17" fmla="*/ 239104 w 1508539"/>
              <a:gd name="connsiteY17" fmla="*/ 6414240 h 6858000"/>
              <a:gd name="connsiteX18" fmla="*/ 241880 w 1508539"/>
              <a:gd name="connsiteY18" fmla="*/ 6384857 h 6858000"/>
              <a:gd name="connsiteX19" fmla="*/ 240591 w 1508539"/>
              <a:gd name="connsiteY19" fmla="*/ 6367510 h 6858000"/>
              <a:gd name="connsiteX20" fmla="*/ 244471 w 1508539"/>
              <a:gd name="connsiteY20" fmla="*/ 6349778 h 6858000"/>
              <a:gd name="connsiteX21" fmla="*/ 246136 w 1508539"/>
              <a:gd name="connsiteY21" fmla="*/ 6348250 h 6858000"/>
              <a:gd name="connsiteX22" fmla="*/ 262170 w 1508539"/>
              <a:gd name="connsiteY22" fmla="*/ 6281972 h 6858000"/>
              <a:gd name="connsiteX23" fmla="*/ 272933 w 1508539"/>
              <a:gd name="connsiteY23" fmla="*/ 6211940 h 6858000"/>
              <a:gd name="connsiteX24" fmla="*/ 314428 w 1508539"/>
              <a:gd name="connsiteY24" fmla="*/ 6113913 h 6858000"/>
              <a:gd name="connsiteX25" fmla="*/ 318721 w 1508539"/>
              <a:gd name="connsiteY25" fmla="*/ 6028119 h 6858000"/>
              <a:gd name="connsiteX26" fmla="*/ 363126 w 1508539"/>
              <a:gd name="connsiteY26" fmla="*/ 5934687 h 6858000"/>
              <a:gd name="connsiteX27" fmla="*/ 411349 w 1508539"/>
              <a:gd name="connsiteY27" fmla="*/ 5693685 h 6858000"/>
              <a:gd name="connsiteX28" fmla="*/ 431404 w 1508539"/>
              <a:gd name="connsiteY28" fmla="*/ 5665173 h 6858000"/>
              <a:gd name="connsiteX29" fmla="*/ 465121 w 1508539"/>
              <a:gd name="connsiteY29" fmla="*/ 5563435 h 6858000"/>
              <a:gd name="connsiteX30" fmla="*/ 494626 w 1508539"/>
              <a:gd name="connsiteY30" fmla="*/ 5476393 h 6858000"/>
              <a:gd name="connsiteX31" fmla="*/ 525819 w 1508539"/>
              <a:gd name="connsiteY31" fmla="*/ 5396260 h 6858000"/>
              <a:gd name="connsiteX32" fmla="*/ 541800 w 1508539"/>
              <a:gd name="connsiteY32" fmla="*/ 5330009 h 6858000"/>
              <a:gd name="connsiteX33" fmla="*/ 575293 w 1508539"/>
              <a:gd name="connsiteY33" fmla="*/ 5273739 h 6858000"/>
              <a:gd name="connsiteX34" fmla="*/ 584892 w 1508539"/>
              <a:gd name="connsiteY34" fmla="*/ 5241779 h 6858000"/>
              <a:gd name="connsiteX35" fmla="*/ 596118 w 1508539"/>
              <a:gd name="connsiteY35" fmla="*/ 5225268 h 6858000"/>
              <a:gd name="connsiteX36" fmla="*/ 597138 w 1508539"/>
              <a:gd name="connsiteY36" fmla="*/ 5217684 h 6858000"/>
              <a:gd name="connsiteX37" fmla="*/ 604479 w 1508539"/>
              <a:gd name="connsiteY37" fmla="*/ 5193377 h 6858000"/>
              <a:gd name="connsiteX38" fmla="*/ 607782 w 1508539"/>
              <a:gd name="connsiteY38" fmla="*/ 5179288 h 6858000"/>
              <a:gd name="connsiteX39" fmla="*/ 608766 w 1508539"/>
              <a:gd name="connsiteY39" fmla="*/ 5173621 h 6858000"/>
              <a:gd name="connsiteX40" fmla="*/ 604400 w 1508539"/>
              <a:gd name="connsiteY40" fmla="*/ 5159961 h 6858000"/>
              <a:gd name="connsiteX41" fmla="*/ 611077 w 1508539"/>
              <a:gd name="connsiteY41" fmla="*/ 5144295 h 6858000"/>
              <a:gd name="connsiteX42" fmla="*/ 608010 w 1508539"/>
              <a:gd name="connsiteY42" fmla="*/ 5125185 h 6858000"/>
              <a:gd name="connsiteX43" fmla="*/ 614840 w 1508539"/>
              <a:gd name="connsiteY43" fmla="*/ 5121884 h 6858000"/>
              <a:gd name="connsiteX44" fmla="*/ 621876 w 1508539"/>
              <a:gd name="connsiteY44" fmla="*/ 5067850 h 6858000"/>
              <a:gd name="connsiteX45" fmla="*/ 624607 w 1508539"/>
              <a:gd name="connsiteY45" fmla="*/ 5060861 h 6858000"/>
              <a:gd name="connsiteX46" fmla="*/ 621311 w 1508539"/>
              <a:gd name="connsiteY46" fmla="*/ 5034192 h 6858000"/>
              <a:gd name="connsiteX47" fmla="*/ 622865 w 1508539"/>
              <a:gd name="connsiteY47" fmla="*/ 4993030 h 6858000"/>
              <a:gd name="connsiteX48" fmla="*/ 629774 w 1508539"/>
              <a:gd name="connsiteY48" fmla="*/ 4946844 h 6858000"/>
              <a:gd name="connsiteX49" fmla="*/ 625630 w 1508539"/>
              <a:gd name="connsiteY49" fmla="*/ 4932692 h 6858000"/>
              <a:gd name="connsiteX50" fmla="*/ 641033 w 1508539"/>
              <a:gd name="connsiteY50" fmla="*/ 4858827 h 6858000"/>
              <a:gd name="connsiteX51" fmla="*/ 646936 w 1508539"/>
              <a:gd name="connsiteY51" fmla="*/ 4821170 h 6858000"/>
              <a:gd name="connsiteX52" fmla="*/ 651669 w 1508539"/>
              <a:gd name="connsiteY52" fmla="*/ 4780965 h 6858000"/>
              <a:gd name="connsiteX53" fmla="*/ 652962 w 1508539"/>
              <a:gd name="connsiteY53" fmla="*/ 4750867 h 6858000"/>
              <a:gd name="connsiteX54" fmla="*/ 650769 w 1508539"/>
              <a:gd name="connsiteY54" fmla="*/ 4690749 h 6858000"/>
              <a:gd name="connsiteX55" fmla="*/ 646249 w 1508539"/>
              <a:gd name="connsiteY55" fmla="*/ 4584173 h 6858000"/>
              <a:gd name="connsiteX56" fmla="*/ 641332 w 1508539"/>
              <a:gd name="connsiteY56" fmla="*/ 4444346 h 6858000"/>
              <a:gd name="connsiteX57" fmla="*/ 637897 w 1508539"/>
              <a:gd name="connsiteY57" fmla="*/ 4375228 h 6858000"/>
              <a:gd name="connsiteX58" fmla="*/ 618550 w 1508539"/>
              <a:gd name="connsiteY58" fmla="*/ 4214165 h 6858000"/>
              <a:gd name="connsiteX59" fmla="*/ 622623 w 1508539"/>
              <a:gd name="connsiteY59" fmla="*/ 4090296 h 6858000"/>
              <a:gd name="connsiteX60" fmla="*/ 607879 w 1508539"/>
              <a:gd name="connsiteY60" fmla="*/ 4033999 h 6858000"/>
              <a:gd name="connsiteX61" fmla="*/ 609028 w 1508539"/>
              <a:gd name="connsiteY61" fmla="*/ 4031933 h 6858000"/>
              <a:gd name="connsiteX62" fmla="*/ 607604 w 1508539"/>
              <a:gd name="connsiteY62" fmla="*/ 4013953 h 6858000"/>
              <a:gd name="connsiteX63" fmla="*/ 593899 w 1508539"/>
              <a:gd name="connsiteY63" fmla="*/ 3974753 h 6858000"/>
              <a:gd name="connsiteX64" fmla="*/ 595497 w 1508539"/>
              <a:gd name="connsiteY64" fmla="*/ 3969950 h 6858000"/>
              <a:gd name="connsiteX65" fmla="*/ 588919 w 1508539"/>
              <a:gd name="connsiteY65" fmla="*/ 3933779 h 6858000"/>
              <a:gd name="connsiteX66" fmla="*/ 590250 w 1508539"/>
              <a:gd name="connsiteY66" fmla="*/ 3933093 h 6858000"/>
              <a:gd name="connsiteX67" fmla="*/ 594604 w 1508539"/>
              <a:gd name="connsiteY67" fmla="*/ 3922082 h 6858000"/>
              <a:gd name="connsiteX68" fmla="*/ 599682 w 1508539"/>
              <a:gd name="connsiteY68" fmla="*/ 3901461 h 6858000"/>
              <a:gd name="connsiteX69" fmla="*/ 622276 w 1508539"/>
              <a:gd name="connsiteY69" fmla="*/ 3813873 h 6858000"/>
              <a:gd name="connsiteX70" fmla="*/ 621701 w 1508539"/>
              <a:gd name="connsiteY70" fmla="*/ 3806161 h 6858000"/>
              <a:gd name="connsiteX71" fmla="*/ 622008 w 1508539"/>
              <a:gd name="connsiteY71" fmla="*/ 3805957 h 6858000"/>
              <a:gd name="connsiteX72" fmla="*/ 622035 w 1508539"/>
              <a:gd name="connsiteY72" fmla="*/ 3797724 h 6858000"/>
              <a:gd name="connsiteX73" fmla="*/ 620650 w 1508539"/>
              <a:gd name="connsiteY73" fmla="*/ 3792098 h 6858000"/>
              <a:gd name="connsiteX74" fmla="*/ 619534 w 1508539"/>
              <a:gd name="connsiteY74" fmla="*/ 3777135 h 6858000"/>
              <a:gd name="connsiteX75" fmla="*/ 621267 w 1508539"/>
              <a:gd name="connsiteY75" fmla="*/ 3771656 h 6858000"/>
              <a:gd name="connsiteX76" fmla="*/ 625010 w 1508539"/>
              <a:gd name="connsiteY76" fmla="*/ 3769007 h 6858000"/>
              <a:gd name="connsiteX77" fmla="*/ 624476 w 1508539"/>
              <a:gd name="connsiteY77" fmla="*/ 3767709 h 6858000"/>
              <a:gd name="connsiteX78" fmla="*/ 633172 w 1508539"/>
              <a:gd name="connsiteY78" fmla="*/ 3738082 h 6858000"/>
              <a:gd name="connsiteX79" fmla="*/ 640518 w 1508539"/>
              <a:gd name="connsiteY79" fmla="*/ 3673397 h 6858000"/>
              <a:gd name="connsiteX80" fmla="*/ 639814 w 1508539"/>
              <a:gd name="connsiteY80" fmla="*/ 3637109 h 6858000"/>
              <a:gd name="connsiteX81" fmla="*/ 643257 w 1508539"/>
              <a:gd name="connsiteY81" fmla="*/ 3536883 h 6858000"/>
              <a:gd name="connsiteX82" fmla="*/ 650795 w 1508539"/>
              <a:gd name="connsiteY82" fmla="*/ 3435652 h 6858000"/>
              <a:gd name="connsiteX83" fmla="*/ 652466 w 1508539"/>
              <a:gd name="connsiteY83" fmla="*/ 3307769 h 6858000"/>
              <a:gd name="connsiteX84" fmla="*/ 670029 w 1508539"/>
              <a:gd name="connsiteY84" fmla="*/ 3250522 h 6858000"/>
              <a:gd name="connsiteX85" fmla="*/ 670454 w 1508539"/>
              <a:gd name="connsiteY85" fmla="*/ 3229163 h 6858000"/>
              <a:gd name="connsiteX86" fmla="*/ 672277 w 1508539"/>
              <a:gd name="connsiteY86" fmla="*/ 3217217 h 6858000"/>
              <a:gd name="connsiteX87" fmla="*/ 659112 w 1508539"/>
              <a:gd name="connsiteY87" fmla="*/ 3183755 h 6858000"/>
              <a:gd name="connsiteX88" fmla="*/ 659613 w 1508539"/>
              <a:gd name="connsiteY88" fmla="*/ 3178642 h 6858000"/>
              <a:gd name="connsiteX89" fmla="*/ 647213 w 1508539"/>
              <a:gd name="connsiteY89" fmla="*/ 3158586 h 6858000"/>
              <a:gd name="connsiteX90" fmla="*/ 632398 w 1508539"/>
              <a:gd name="connsiteY90" fmla="*/ 3129034 h 6858000"/>
              <a:gd name="connsiteX91" fmla="*/ 633063 w 1508539"/>
              <a:gd name="connsiteY91" fmla="*/ 3126682 h 6858000"/>
              <a:gd name="connsiteX92" fmla="*/ 623931 w 1508539"/>
              <a:gd name="connsiteY92" fmla="*/ 3114519 h 6858000"/>
              <a:gd name="connsiteX93" fmla="*/ 610540 w 1508539"/>
              <a:gd name="connsiteY93" fmla="*/ 3106272 h 6858000"/>
              <a:gd name="connsiteX94" fmla="*/ 583270 w 1508539"/>
              <a:gd name="connsiteY94" fmla="*/ 2958185 h 6858000"/>
              <a:gd name="connsiteX95" fmla="*/ 525884 w 1508539"/>
              <a:gd name="connsiteY95" fmla="*/ 2762989 h 6858000"/>
              <a:gd name="connsiteX96" fmla="*/ 474802 w 1508539"/>
              <a:gd name="connsiteY96" fmla="*/ 2554718 h 6858000"/>
              <a:gd name="connsiteX97" fmla="*/ 454896 w 1508539"/>
              <a:gd name="connsiteY97" fmla="*/ 2485734 h 6858000"/>
              <a:gd name="connsiteX98" fmla="*/ 445619 w 1508539"/>
              <a:gd name="connsiteY98" fmla="*/ 2447068 h 6858000"/>
              <a:gd name="connsiteX99" fmla="*/ 432580 w 1508539"/>
              <a:gd name="connsiteY99" fmla="*/ 2425819 h 6858000"/>
              <a:gd name="connsiteX100" fmla="*/ 438579 w 1508539"/>
              <a:gd name="connsiteY100" fmla="*/ 2402874 h 6858000"/>
              <a:gd name="connsiteX101" fmla="*/ 441191 w 1508539"/>
              <a:gd name="connsiteY101" fmla="*/ 2381443 h 6858000"/>
              <a:gd name="connsiteX102" fmla="*/ 417520 w 1508539"/>
              <a:gd name="connsiteY102" fmla="*/ 2261920 h 6858000"/>
              <a:gd name="connsiteX103" fmla="*/ 407407 w 1508539"/>
              <a:gd name="connsiteY103" fmla="*/ 2195378 h 6858000"/>
              <a:gd name="connsiteX104" fmla="*/ 391624 w 1508539"/>
              <a:gd name="connsiteY104" fmla="*/ 2155135 h 6858000"/>
              <a:gd name="connsiteX105" fmla="*/ 389082 w 1508539"/>
              <a:gd name="connsiteY105" fmla="*/ 2118008 h 6858000"/>
              <a:gd name="connsiteX106" fmla="*/ 390075 w 1508539"/>
              <a:gd name="connsiteY106" fmla="*/ 2050531 h 6858000"/>
              <a:gd name="connsiteX107" fmla="*/ 381881 w 1508539"/>
              <a:gd name="connsiteY107" fmla="*/ 1963269 h 6858000"/>
              <a:gd name="connsiteX108" fmla="*/ 363059 w 1508539"/>
              <a:gd name="connsiteY108" fmla="*/ 1906352 h 6858000"/>
              <a:gd name="connsiteX109" fmla="*/ 339616 w 1508539"/>
              <a:gd name="connsiteY109" fmla="*/ 1861531 h 6858000"/>
              <a:gd name="connsiteX110" fmla="*/ 293415 w 1508539"/>
              <a:gd name="connsiteY110" fmla="*/ 1732919 h 6858000"/>
              <a:gd name="connsiteX111" fmla="*/ 265726 w 1508539"/>
              <a:gd name="connsiteY111" fmla="*/ 1663540 h 6858000"/>
              <a:gd name="connsiteX112" fmla="*/ 264852 w 1508539"/>
              <a:gd name="connsiteY112" fmla="*/ 1615777 h 6858000"/>
              <a:gd name="connsiteX113" fmla="*/ 245647 w 1508539"/>
              <a:gd name="connsiteY113" fmla="*/ 1563678 h 6858000"/>
              <a:gd name="connsiteX114" fmla="*/ 258727 w 1508539"/>
              <a:gd name="connsiteY114" fmla="*/ 1519474 h 6858000"/>
              <a:gd name="connsiteX115" fmla="*/ 251469 w 1508539"/>
              <a:gd name="connsiteY115" fmla="*/ 1477995 h 6858000"/>
              <a:gd name="connsiteX116" fmla="*/ 237554 w 1508539"/>
              <a:gd name="connsiteY116" fmla="*/ 1373769 h 6858000"/>
              <a:gd name="connsiteX117" fmla="*/ 245861 w 1508539"/>
              <a:gd name="connsiteY117" fmla="*/ 1307086 h 6858000"/>
              <a:gd name="connsiteX118" fmla="*/ 247049 w 1508539"/>
              <a:gd name="connsiteY118" fmla="*/ 1189033 h 6858000"/>
              <a:gd name="connsiteX119" fmla="*/ 251734 w 1508539"/>
              <a:gd name="connsiteY119" fmla="*/ 1168288 h 6858000"/>
              <a:gd name="connsiteX120" fmla="*/ 244016 w 1508539"/>
              <a:gd name="connsiteY120" fmla="*/ 1142577 h 6858000"/>
              <a:gd name="connsiteX121" fmla="*/ 233322 w 1508539"/>
              <a:gd name="connsiteY121" fmla="*/ 1088484 h 6858000"/>
              <a:gd name="connsiteX122" fmla="*/ 222058 w 1508539"/>
              <a:gd name="connsiteY122" fmla="*/ 1016103 h 6858000"/>
              <a:gd name="connsiteX123" fmla="*/ 223514 w 1508539"/>
              <a:gd name="connsiteY123" fmla="*/ 932283 h 6858000"/>
              <a:gd name="connsiteX124" fmla="*/ 225750 w 1508539"/>
              <a:gd name="connsiteY124" fmla="*/ 915925 h 6858000"/>
              <a:gd name="connsiteX125" fmla="*/ 218379 w 1508539"/>
              <a:gd name="connsiteY125" fmla="*/ 896999 h 6858000"/>
              <a:gd name="connsiteX126" fmla="*/ 187787 w 1508539"/>
              <a:gd name="connsiteY126" fmla="*/ 821517 h 6858000"/>
              <a:gd name="connsiteX127" fmla="*/ 166737 w 1508539"/>
              <a:gd name="connsiteY127" fmla="*/ 751353 h 6858000"/>
              <a:gd name="connsiteX128" fmla="*/ 166295 w 1508539"/>
              <a:gd name="connsiteY128" fmla="*/ 721230 h 6858000"/>
              <a:gd name="connsiteX129" fmla="*/ 151966 w 1508539"/>
              <a:gd name="connsiteY129" fmla="*/ 681659 h 6858000"/>
              <a:gd name="connsiteX130" fmla="*/ 137385 w 1508539"/>
              <a:gd name="connsiteY130" fmla="*/ 635218 h 6858000"/>
              <a:gd name="connsiteX131" fmla="*/ 142396 w 1508539"/>
              <a:gd name="connsiteY131" fmla="*/ 613763 h 6858000"/>
              <a:gd name="connsiteX132" fmla="*/ 128338 w 1508539"/>
              <a:gd name="connsiteY132" fmla="*/ 598582 h 6858000"/>
              <a:gd name="connsiteX133" fmla="*/ 128019 w 1508539"/>
              <a:gd name="connsiteY133" fmla="*/ 576846 h 6858000"/>
              <a:gd name="connsiteX134" fmla="*/ 107645 w 1508539"/>
              <a:gd name="connsiteY134" fmla="*/ 530055 h 6858000"/>
              <a:gd name="connsiteX135" fmla="*/ 106893 w 1508539"/>
              <a:gd name="connsiteY135" fmla="*/ 465389 h 6858000"/>
              <a:gd name="connsiteX136" fmla="*/ 89816 w 1508539"/>
              <a:gd name="connsiteY136" fmla="*/ 424699 h 6858000"/>
              <a:gd name="connsiteX137" fmla="*/ 90191 w 1508539"/>
              <a:gd name="connsiteY137" fmla="*/ 404917 h 6858000"/>
              <a:gd name="connsiteX138" fmla="*/ 70148 w 1508539"/>
              <a:gd name="connsiteY138" fmla="*/ 367211 h 6858000"/>
              <a:gd name="connsiteX139" fmla="*/ 36452 w 1508539"/>
              <a:gd name="connsiteY139" fmla="*/ 268519 h 6858000"/>
              <a:gd name="connsiteX140" fmla="*/ 23935 w 1508539"/>
              <a:gd name="connsiteY140" fmla="*/ 160886 h 6858000"/>
              <a:gd name="connsiteX141" fmla="*/ 19312 w 1508539"/>
              <a:gd name="connsiteY141" fmla="*/ 47336 h 6858000"/>
              <a:gd name="connsiteX142" fmla="*/ 0 w 1508539"/>
              <a:gd name="connsiteY142"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64248 w 1508539"/>
              <a:gd name="connsiteY8" fmla="*/ 6574442 h 6858000"/>
              <a:gd name="connsiteX9" fmla="*/ 164588 w 1508539"/>
              <a:gd name="connsiteY9" fmla="*/ 6568530 h 6858000"/>
              <a:gd name="connsiteX10" fmla="*/ 166997 w 1508539"/>
              <a:gd name="connsiteY10" fmla="*/ 6560674 h 6858000"/>
              <a:gd name="connsiteX11" fmla="*/ 167342 w 1508539"/>
              <a:gd name="connsiteY11" fmla="*/ 6560598 h 6858000"/>
              <a:gd name="connsiteX12" fmla="*/ 201349 w 1508539"/>
              <a:gd name="connsiteY12" fmla="*/ 6530567 h 6858000"/>
              <a:gd name="connsiteX13" fmla="*/ 215389 w 1508539"/>
              <a:gd name="connsiteY13" fmla="*/ 6478062 h 6858000"/>
              <a:gd name="connsiteX14" fmla="*/ 226078 w 1508539"/>
              <a:gd name="connsiteY14" fmla="*/ 6460325 h 6858000"/>
              <a:gd name="connsiteX15" fmla="*/ 233311 w 1508539"/>
              <a:gd name="connsiteY15" fmla="*/ 6451488 h 6858000"/>
              <a:gd name="connsiteX16" fmla="*/ 234746 w 1508539"/>
              <a:gd name="connsiteY16" fmla="*/ 6451348 h 6858000"/>
              <a:gd name="connsiteX17" fmla="*/ 239104 w 1508539"/>
              <a:gd name="connsiteY17" fmla="*/ 6414240 h 6858000"/>
              <a:gd name="connsiteX18" fmla="*/ 241880 w 1508539"/>
              <a:gd name="connsiteY18" fmla="*/ 6384857 h 6858000"/>
              <a:gd name="connsiteX19" fmla="*/ 240591 w 1508539"/>
              <a:gd name="connsiteY19" fmla="*/ 6367510 h 6858000"/>
              <a:gd name="connsiteX20" fmla="*/ 244471 w 1508539"/>
              <a:gd name="connsiteY20" fmla="*/ 6349778 h 6858000"/>
              <a:gd name="connsiteX21" fmla="*/ 246136 w 1508539"/>
              <a:gd name="connsiteY21" fmla="*/ 6348250 h 6858000"/>
              <a:gd name="connsiteX22" fmla="*/ 262170 w 1508539"/>
              <a:gd name="connsiteY22" fmla="*/ 6281972 h 6858000"/>
              <a:gd name="connsiteX23" fmla="*/ 272933 w 1508539"/>
              <a:gd name="connsiteY23" fmla="*/ 6211940 h 6858000"/>
              <a:gd name="connsiteX24" fmla="*/ 314428 w 1508539"/>
              <a:gd name="connsiteY24" fmla="*/ 6113913 h 6858000"/>
              <a:gd name="connsiteX25" fmla="*/ 318721 w 1508539"/>
              <a:gd name="connsiteY25" fmla="*/ 6028119 h 6858000"/>
              <a:gd name="connsiteX26" fmla="*/ 363126 w 1508539"/>
              <a:gd name="connsiteY26" fmla="*/ 5934687 h 6858000"/>
              <a:gd name="connsiteX27" fmla="*/ 408411 w 1508539"/>
              <a:gd name="connsiteY27" fmla="*/ 5704905 h 6858000"/>
              <a:gd name="connsiteX28" fmla="*/ 431404 w 1508539"/>
              <a:gd name="connsiteY28" fmla="*/ 5665173 h 6858000"/>
              <a:gd name="connsiteX29" fmla="*/ 465121 w 1508539"/>
              <a:gd name="connsiteY29" fmla="*/ 5563435 h 6858000"/>
              <a:gd name="connsiteX30" fmla="*/ 494626 w 1508539"/>
              <a:gd name="connsiteY30" fmla="*/ 5476393 h 6858000"/>
              <a:gd name="connsiteX31" fmla="*/ 525819 w 1508539"/>
              <a:gd name="connsiteY31" fmla="*/ 5396260 h 6858000"/>
              <a:gd name="connsiteX32" fmla="*/ 541800 w 1508539"/>
              <a:gd name="connsiteY32" fmla="*/ 5330009 h 6858000"/>
              <a:gd name="connsiteX33" fmla="*/ 575293 w 1508539"/>
              <a:gd name="connsiteY33" fmla="*/ 5273739 h 6858000"/>
              <a:gd name="connsiteX34" fmla="*/ 584892 w 1508539"/>
              <a:gd name="connsiteY34" fmla="*/ 5241779 h 6858000"/>
              <a:gd name="connsiteX35" fmla="*/ 596118 w 1508539"/>
              <a:gd name="connsiteY35" fmla="*/ 5225268 h 6858000"/>
              <a:gd name="connsiteX36" fmla="*/ 597138 w 1508539"/>
              <a:gd name="connsiteY36" fmla="*/ 5217684 h 6858000"/>
              <a:gd name="connsiteX37" fmla="*/ 604479 w 1508539"/>
              <a:gd name="connsiteY37" fmla="*/ 5193377 h 6858000"/>
              <a:gd name="connsiteX38" fmla="*/ 607782 w 1508539"/>
              <a:gd name="connsiteY38" fmla="*/ 5179288 h 6858000"/>
              <a:gd name="connsiteX39" fmla="*/ 608766 w 1508539"/>
              <a:gd name="connsiteY39" fmla="*/ 5173621 h 6858000"/>
              <a:gd name="connsiteX40" fmla="*/ 604400 w 1508539"/>
              <a:gd name="connsiteY40" fmla="*/ 5159961 h 6858000"/>
              <a:gd name="connsiteX41" fmla="*/ 611077 w 1508539"/>
              <a:gd name="connsiteY41" fmla="*/ 5144295 h 6858000"/>
              <a:gd name="connsiteX42" fmla="*/ 608010 w 1508539"/>
              <a:gd name="connsiteY42" fmla="*/ 5125185 h 6858000"/>
              <a:gd name="connsiteX43" fmla="*/ 614840 w 1508539"/>
              <a:gd name="connsiteY43" fmla="*/ 5121884 h 6858000"/>
              <a:gd name="connsiteX44" fmla="*/ 621876 w 1508539"/>
              <a:gd name="connsiteY44" fmla="*/ 5067850 h 6858000"/>
              <a:gd name="connsiteX45" fmla="*/ 624607 w 1508539"/>
              <a:gd name="connsiteY45" fmla="*/ 5060861 h 6858000"/>
              <a:gd name="connsiteX46" fmla="*/ 621311 w 1508539"/>
              <a:gd name="connsiteY46" fmla="*/ 5034192 h 6858000"/>
              <a:gd name="connsiteX47" fmla="*/ 622865 w 1508539"/>
              <a:gd name="connsiteY47" fmla="*/ 4993030 h 6858000"/>
              <a:gd name="connsiteX48" fmla="*/ 629774 w 1508539"/>
              <a:gd name="connsiteY48" fmla="*/ 4946844 h 6858000"/>
              <a:gd name="connsiteX49" fmla="*/ 625630 w 1508539"/>
              <a:gd name="connsiteY49" fmla="*/ 4932692 h 6858000"/>
              <a:gd name="connsiteX50" fmla="*/ 641033 w 1508539"/>
              <a:gd name="connsiteY50" fmla="*/ 4858827 h 6858000"/>
              <a:gd name="connsiteX51" fmla="*/ 646936 w 1508539"/>
              <a:gd name="connsiteY51" fmla="*/ 4821170 h 6858000"/>
              <a:gd name="connsiteX52" fmla="*/ 651669 w 1508539"/>
              <a:gd name="connsiteY52" fmla="*/ 4780965 h 6858000"/>
              <a:gd name="connsiteX53" fmla="*/ 652962 w 1508539"/>
              <a:gd name="connsiteY53" fmla="*/ 4750867 h 6858000"/>
              <a:gd name="connsiteX54" fmla="*/ 650769 w 1508539"/>
              <a:gd name="connsiteY54" fmla="*/ 4690749 h 6858000"/>
              <a:gd name="connsiteX55" fmla="*/ 646249 w 1508539"/>
              <a:gd name="connsiteY55" fmla="*/ 4584173 h 6858000"/>
              <a:gd name="connsiteX56" fmla="*/ 641332 w 1508539"/>
              <a:gd name="connsiteY56" fmla="*/ 4444346 h 6858000"/>
              <a:gd name="connsiteX57" fmla="*/ 637897 w 1508539"/>
              <a:gd name="connsiteY57" fmla="*/ 4375228 h 6858000"/>
              <a:gd name="connsiteX58" fmla="*/ 618550 w 1508539"/>
              <a:gd name="connsiteY58" fmla="*/ 4214165 h 6858000"/>
              <a:gd name="connsiteX59" fmla="*/ 622623 w 1508539"/>
              <a:gd name="connsiteY59" fmla="*/ 4090296 h 6858000"/>
              <a:gd name="connsiteX60" fmla="*/ 607879 w 1508539"/>
              <a:gd name="connsiteY60" fmla="*/ 4033999 h 6858000"/>
              <a:gd name="connsiteX61" fmla="*/ 609028 w 1508539"/>
              <a:gd name="connsiteY61" fmla="*/ 4031933 h 6858000"/>
              <a:gd name="connsiteX62" fmla="*/ 607604 w 1508539"/>
              <a:gd name="connsiteY62" fmla="*/ 4013953 h 6858000"/>
              <a:gd name="connsiteX63" fmla="*/ 593899 w 1508539"/>
              <a:gd name="connsiteY63" fmla="*/ 3974753 h 6858000"/>
              <a:gd name="connsiteX64" fmla="*/ 595497 w 1508539"/>
              <a:gd name="connsiteY64" fmla="*/ 3969950 h 6858000"/>
              <a:gd name="connsiteX65" fmla="*/ 588919 w 1508539"/>
              <a:gd name="connsiteY65" fmla="*/ 3933779 h 6858000"/>
              <a:gd name="connsiteX66" fmla="*/ 590250 w 1508539"/>
              <a:gd name="connsiteY66" fmla="*/ 3933093 h 6858000"/>
              <a:gd name="connsiteX67" fmla="*/ 594604 w 1508539"/>
              <a:gd name="connsiteY67" fmla="*/ 3922082 h 6858000"/>
              <a:gd name="connsiteX68" fmla="*/ 599682 w 1508539"/>
              <a:gd name="connsiteY68" fmla="*/ 3901461 h 6858000"/>
              <a:gd name="connsiteX69" fmla="*/ 622276 w 1508539"/>
              <a:gd name="connsiteY69" fmla="*/ 3813873 h 6858000"/>
              <a:gd name="connsiteX70" fmla="*/ 621701 w 1508539"/>
              <a:gd name="connsiteY70" fmla="*/ 3806161 h 6858000"/>
              <a:gd name="connsiteX71" fmla="*/ 622008 w 1508539"/>
              <a:gd name="connsiteY71" fmla="*/ 3805957 h 6858000"/>
              <a:gd name="connsiteX72" fmla="*/ 622035 w 1508539"/>
              <a:gd name="connsiteY72" fmla="*/ 3797724 h 6858000"/>
              <a:gd name="connsiteX73" fmla="*/ 620650 w 1508539"/>
              <a:gd name="connsiteY73" fmla="*/ 3792098 h 6858000"/>
              <a:gd name="connsiteX74" fmla="*/ 619534 w 1508539"/>
              <a:gd name="connsiteY74" fmla="*/ 3777135 h 6858000"/>
              <a:gd name="connsiteX75" fmla="*/ 621267 w 1508539"/>
              <a:gd name="connsiteY75" fmla="*/ 3771656 h 6858000"/>
              <a:gd name="connsiteX76" fmla="*/ 625010 w 1508539"/>
              <a:gd name="connsiteY76" fmla="*/ 3769007 h 6858000"/>
              <a:gd name="connsiteX77" fmla="*/ 624476 w 1508539"/>
              <a:gd name="connsiteY77" fmla="*/ 3767709 h 6858000"/>
              <a:gd name="connsiteX78" fmla="*/ 633172 w 1508539"/>
              <a:gd name="connsiteY78" fmla="*/ 3738082 h 6858000"/>
              <a:gd name="connsiteX79" fmla="*/ 640518 w 1508539"/>
              <a:gd name="connsiteY79" fmla="*/ 3673397 h 6858000"/>
              <a:gd name="connsiteX80" fmla="*/ 639814 w 1508539"/>
              <a:gd name="connsiteY80" fmla="*/ 3637109 h 6858000"/>
              <a:gd name="connsiteX81" fmla="*/ 643257 w 1508539"/>
              <a:gd name="connsiteY81" fmla="*/ 3536883 h 6858000"/>
              <a:gd name="connsiteX82" fmla="*/ 650795 w 1508539"/>
              <a:gd name="connsiteY82" fmla="*/ 3435652 h 6858000"/>
              <a:gd name="connsiteX83" fmla="*/ 652466 w 1508539"/>
              <a:gd name="connsiteY83" fmla="*/ 3307769 h 6858000"/>
              <a:gd name="connsiteX84" fmla="*/ 670029 w 1508539"/>
              <a:gd name="connsiteY84" fmla="*/ 3250522 h 6858000"/>
              <a:gd name="connsiteX85" fmla="*/ 670454 w 1508539"/>
              <a:gd name="connsiteY85" fmla="*/ 3229163 h 6858000"/>
              <a:gd name="connsiteX86" fmla="*/ 672277 w 1508539"/>
              <a:gd name="connsiteY86" fmla="*/ 3217217 h 6858000"/>
              <a:gd name="connsiteX87" fmla="*/ 659112 w 1508539"/>
              <a:gd name="connsiteY87" fmla="*/ 3183755 h 6858000"/>
              <a:gd name="connsiteX88" fmla="*/ 659613 w 1508539"/>
              <a:gd name="connsiteY88" fmla="*/ 3178642 h 6858000"/>
              <a:gd name="connsiteX89" fmla="*/ 647213 w 1508539"/>
              <a:gd name="connsiteY89" fmla="*/ 3158586 h 6858000"/>
              <a:gd name="connsiteX90" fmla="*/ 632398 w 1508539"/>
              <a:gd name="connsiteY90" fmla="*/ 3129034 h 6858000"/>
              <a:gd name="connsiteX91" fmla="*/ 633063 w 1508539"/>
              <a:gd name="connsiteY91" fmla="*/ 3126682 h 6858000"/>
              <a:gd name="connsiteX92" fmla="*/ 623931 w 1508539"/>
              <a:gd name="connsiteY92" fmla="*/ 3114519 h 6858000"/>
              <a:gd name="connsiteX93" fmla="*/ 610540 w 1508539"/>
              <a:gd name="connsiteY93" fmla="*/ 3106272 h 6858000"/>
              <a:gd name="connsiteX94" fmla="*/ 583270 w 1508539"/>
              <a:gd name="connsiteY94" fmla="*/ 2958185 h 6858000"/>
              <a:gd name="connsiteX95" fmla="*/ 525884 w 1508539"/>
              <a:gd name="connsiteY95" fmla="*/ 2762989 h 6858000"/>
              <a:gd name="connsiteX96" fmla="*/ 474802 w 1508539"/>
              <a:gd name="connsiteY96" fmla="*/ 2554718 h 6858000"/>
              <a:gd name="connsiteX97" fmla="*/ 454896 w 1508539"/>
              <a:gd name="connsiteY97" fmla="*/ 2485734 h 6858000"/>
              <a:gd name="connsiteX98" fmla="*/ 445619 w 1508539"/>
              <a:gd name="connsiteY98" fmla="*/ 2447068 h 6858000"/>
              <a:gd name="connsiteX99" fmla="*/ 432580 w 1508539"/>
              <a:gd name="connsiteY99" fmla="*/ 2425819 h 6858000"/>
              <a:gd name="connsiteX100" fmla="*/ 438579 w 1508539"/>
              <a:gd name="connsiteY100" fmla="*/ 2402874 h 6858000"/>
              <a:gd name="connsiteX101" fmla="*/ 441191 w 1508539"/>
              <a:gd name="connsiteY101" fmla="*/ 2381443 h 6858000"/>
              <a:gd name="connsiteX102" fmla="*/ 417520 w 1508539"/>
              <a:gd name="connsiteY102" fmla="*/ 2261920 h 6858000"/>
              <a:gd name="connsiteX103" fmla="*/ 407407 w 1508539"/>
              <a:gd name="connsiteY103" fmla="*/ 2195378 h 6858000"/>
              <a:gd name="connsiteX104" fmla="*/ 391624 w 1508539"/>
              <a:gd name="connsiteY104" fmla="*/ 2155135 h 6858000"/>
              <a:gd name="connsiteX105" fmla="*/ 389082 w 1508539"/>
              <a:gd name="connsiteY105" fmla="*/ 2118008 h 6858000"/>
              <a:gd name="connsiteX106" fmla="*/ 390075 w 1508539"/>
              <a:gd name="connsiteY106" fmla="*/ 2050531 h 6858000"/>
              <a:gd name="connsiteX107" fmla="*/ 381881 w 1508539"/>
              <a:gd name="connsiteY107" fmla="*/ 1963269 h 6858000"/>
              <a:gd name="connsiteX108" fmla="*/ 363059 w 1508539"/>
              <a:gd name="connsiteY108" fmla="*/ 1906352 h 6858000"/>
              <a:gd name="connsiteX109" fmla="*/ 339616 w 1508539"/>
              <a:gd name="connsiteY109" fmla="*/ 1861531 h 6858000"/>
              <a:gd name="connsiteX110" fmla="*/ 293415 w 1508539"/>
              <a:gd name="connsiteY110" fmla="*/ 1732919 h 6858000"/>
              <a:gd name="connsiteX111" fmla="*/ 265726 w 1508539"/>
              <a:gd name="connsiteY111" fmla="*/ 1663540 h 6858000"/>
              <a:gd name="connsiteX112" fmla="*/ 264852 w 1508539"/>
              <a:gd name="connsiteY112" fmla="*/ 1615777 h 6858000"/>
              <a:gd name="connsiteX113" fmla="*/ 245647 w 1508539"/>
              <a:gd name="connsiteY113" fmla="*/ 1563678 h 6858000"/>
              <a:gd name="connsiteX114" fmla="*/ 258727 w 1508539"/>
              <a:gd name="connsiteY114" fmla="*/ 1519474 h 6858000"/>
              <a:gd name="connsiteX115" fmla="*/ 251469 w 1508539"/>
              <a:gd name="connsiteY115" fmla="*/ 1477995 h 6858000"/>
              <a:gd name="connsiteX116" fmla="*/ 237554 w 1508539"/>
              <a:gd name="connsiteY116" fmla="*/ 1373769 h 6858000"/>
              <a:gd name="connsiteX117" fmla="*/ 245861 w 1508539"/>
              <a:gd name="connsiteY117" fmla="*/ 1307086 h 6858000"/>
              <a:gd name="connsiteX118" fmla="*/ 247049 w 1508539"/>
              <a:gd name="connsiteY118" fmla="*/ 1189033 h 6858000"/>
              <a:gd name="connsiteX119" fmla="*/ 251734 w 1508539"/>
              <a:gd name="connsiteY119" fmla="*/ 1168288 h 6858000"/>
              <a:gd name="connsiteX120" fmla="*/ 244016 w 1508539"/>
              <a:gd name="connsiteY120" fmla="*/ 1142577 h 6858000"/>
              <a:gd name="connsiteX121" fmla="*/ 233322 w 1508539"/>
              <a:gd name="connsiteY121" fmla="*/ 1088484 h 6858000"/>
              <a:gd name="connsiteX122" fmla="*/ 222058 w 1508539"/>
              <a:gd name="connsiteY122" fmla="*/ 1016103 h 6858000"/>
              <a:gd name="connsiteX123" fmla="*/ 223514 w 1508539"/>
              <a:gd name="connsiteY123" fmla="*/ 932283 h 6858000"/>
              <a:gd name="connsiteX124" fmla="*/ 225750 w 1508539"/>
              <a:gd name="connsiteY124" fmla="*/ 915925 h 6858000"/>
              <a:gd name="connsiteX125" fmla="*/ 218379 w 1508539"/>
              <a:gd name="connsiteY125" fmla="*/ 896999 h 6858000"/>
              <a:gd name="connsiteX126" fmla="*/ 187787 w 1508539"/>
              <a:gd name="connsiteY126" fmla="*/ 821517 h 6858000"/>
              <a:gd name="connsiteX127" fmla="*/ 166737 w 1508539"/>
              <a:gd name="connsiteY127" fmla="*/ 751353 h 6858000"/>
              <a:gd name="connsiteX128" fmla="*/ 166295 w 1508539"/>
              <a:gd name="connsiteY128" fmla="*/ 721230 h 6858000"/>
              <a:gd name="connsiteX129" fmla="*/ 151966 w 1508539"/>
              <a:gd name="connsiteY129" fmla="*/ 681659 h 6858000"/>
              <a:gd name="connsiteX130" fmla="*/ 137385 w 1508539"/>
              <a:gd name="connsiteY130" fmla="*/ 635218 h 6858000"/>
              <a:gd name="connsiteX131" fmla="*/ 142396 w 1508539"/>
              <a:gd name="connsiteY131" fmla="*/ 613763 h 6858000"/>
              <a:gd name="connsiteX132" fmla="*/ 128338 w 1508539"/>
              <a:gd name="connsiteY132" fmla="*/ 598582 h 6858000"/>
              <a:gd name="connsiteX133" fmla="*/ 128019 w 1508539"/>
              <a:gd name="connsiteY133" fmla="*/ 576846 h 6858000"/>
              <a:gd name="connsiteX134" fmla="*/ 107645 w 1508539"/>
              <a:gd name="connsiteY134" fmla="*/ 530055 h 6858000"/>
              <a:gd name="connsiteX135" fmla="*/ 106893 w 1508539"/>
              <a:gd name="connsiteY135" fmla="*/ 465389 h 6858000"/>
              <a:gd name="connsiteX136" fmla="*/ 89816 w 1508539"/>
              <a:gd name="connsiteY136" fmla="*/ 424699 h 6858000"/>
              <a:gd name="connsiteX137" fmla="*/ 90191 w 1508539"/>
              <a:gd name="connsiteY137" fmla="*/ 404917 h 6858000"/>
              <a:gd name="connsiteX138" fmla="*/ 70148 w 1508539"/>
              <a:gd name="connsiteY138" fmla="*/ 367211 h 6858000"/>
              <a:gd name="connsiteX139" fmla="*/ 36452 w 1508539"/>
              <a:gd name="connsiteY139" fmla="*/ 268519 h 6858000"/>
              <a:gd name="connsiteX140" fmla="*/ 23935 w 1508539"/>
              <a:gd name="connsiteY140" fmla="*/ 160886 h 6858000"/>
              <a:gd name="connsiteX141" fmla="*/ 19312 w 1508539"/>
              <a:gd name="connsiteY141" fmla="*/ 47336 h 6858000"/>
              <a:gd name="connsiteX142" fmla="*/ 0 w 1508539"/>
              <a:gd name="connsiteY142"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64248 w 1508539"/>
              <a:gd name="connsiteY8" fmla="*/ 6574442 h 6858000"/>
              <a:gd name="connsiteX9" fmla="*/ 164588 w 1508539"/>
              <a:gd name="connsiteY9" fmla="*/ 6568530 h 6858000"/>
              <a:gd name="connsiteX10" fmla="*/ 166997 w 1508539"/>
              <a:gd name="connsiteY10" fmla="*/ 6560674 h 6858000"/>
              <a:gd name="connsiteX11" fmla="*/ 167342 w 1508539"/>
              <a:gd name="connsiteY11" fmla="*/ 6560598 h 6858000"/>
              <a:gd name="connsiteX12" fmla="*/ 201349 w 1508539"/>
              <a:gd name="connsiteY12" fmla="*/ 6530567 h 6858000"/>
              <a:gd name="connsiteX13" fmla="*/ 215389 w 1508539"/>
              <a:gd name="connsiteY13" fmla="*/ 6478062 h 6858000"/>
              <a:gd name="connsiteX14" fmla="*/ 226078 w 1508539"/>
              <a:gd name="connsiteY14" fmla="*/ 6460325 h 6858000"/>
              <a:gd name="connsiteX15" fmla="*/ 233311 w 1508539"/>
              <a:gd name="connsiteY15" fmla="*/ 6451488 h 6858000"/>
              <a:gd name="connsiteX16" fmla="*/ 234746 w 1508539"/>
              <a:gd name="connsiteY16" fmla="*/ 6451348 h 6858000"/>
              <a:gd name="connsiteX17" fmla="*/ 239104 w 1508539"/>
              <a:gd name="connsiteY17" fmla="*/ 6414240 h 6858000"/>
              <a:gd name="connsiteX18" fmla="*/ 241880 w 1508539"/>
              <a:gd name="connsiteY18" fmla="*/ 6384857 h 6858000"/>
              <a:gd name="connsiteX19" fmla="*/ 240591 w 1508539"/>
              <a:gd name="connsiteY19" fmla="*/ 6367510 h 6858000"/>
              <a:gd name="connsiteX20" fmla="*/ 244471 w 1508539"/>
              <a:gd name="connsiteY20" fmla="*/ 6349778 h 6858000"/>
              <a:gd name="connsiteX21" fmla="*/ 246136 w 1508539"/>
              <a:gd name="connsiteY21" fmla="*/ 6348250 h 6858000"/>
              <a:gd name="connsiteX22" fmla="*/ 262170 w 1508539"/>
              <a:gd name="connsiteY22" fmla="*/ 6281972 h 6858000"/>
              <a:gd name="connsiteX23" fmla="*/ 290557 w 1508539"/>
              <a:gd name="connsiteY23" fmla="*/ 6153037 h 6858000"/>
              <a:gd name="connsiteX24" fmla="*/ 314428 w 1508539"/>
              <a:gd name="connsiteY24" fmla="*/ 6113913 h 6858000"/>
              <a:gd name="connsiteX25" fmla="*/ 318721 w 1508539"/>
              <a:gd name="connsiteY25" fmla="*/ 6028119 h 6858000"/>
              <a:gd name="connsiteX26" fmla="*/ 363126 w 1508539"/>
              <a:gd name="connsiteY26" fmla="*/ 5934687 h 6858000"/>
              <a:gd name="connsiteX27" fmla="*/ 408411 w 1508539"/>
              <a:gd name="connsiteY27" fmla="*/ 5704905 h 6858000"/>
              <a:gd name="connsiteX28" fmla="*/ 431404 w 1508539"/>
              <a:gd name="connsiteY28" fmla="*/ 5665173 h 6858000"/>
              <a:gd name="connsiteX29" fmla="*/ 465121 w 1508539"/>
              <a:gd name="connsiteY29" fmla="*/ 5563435 h 6858000"/>
              <a:gd name="connsiteX30" fmla="*/ 494626 w 1508539"/>
              <a:gd name="connsiteY30" fmla="*/ 5476393 h 6858000"/>
              <a:gd name="connsiteX31" fmla="*/ 525819 w 1508539"/>
              <a:gd name="connsiteY31" fmla="*/ 5396260 h 6858000"/>
              <a:gd name="connsiteX32" fmla="*/ 541800 w 1508539"/>
              <a:gd name="connsiteY32" fmla="*/ 5330009 h 6858000"/>
              <a:gd name="connsiteX33" fmla="*/ 575293 w 1508539"/>
              <a:gd name="connsiteY33" fmla="*/ 5273739 h 6858000"/>
              <a:gd name="connsiteX34" fmla="*/ 584892 w 1508539"/>
              <a:gd name="connsiteY34" fmla="*/ 5241779 h 6858000"/>
              <a:gd name="connsiteX35" fmla="*/ 596118 w 1508539"/>
              <a:gd name="connsiteY35" fmla="*/ 5225268 h 6858000"/>
              <a:gd name="connsiteX36" fmla="*/ 597138 w 1508539"/>
              <a:gd name="connsiteY36" fmla="*/ 5217684 h 6858000"/>
              <a:gd name="connsiteX37" fmla="*/ 604479 w 1508539"/>
              <a:gd name="connsiteY37" fmla="*/ 5193377 h 6858000"/>
              <a:gd name="connsiteX38" fmla="*/ 607782 w 1508539"/>
              <a:gd name="connsiteY38" fmla="*/ 5179288 h 6858000"/>
              <a:gd name="connsiteX39" fmla="*/ 608766 w 1508539"/>
              <a:gd name="connsiteY39" fmla="*/ 5173621 h 6858000"/>
              <a:gd name="connsiteX40" fmla="*/ 604400 w 1508539"/>
              <a:gd name="connsiteY40" fmla="*/ 5159961 h 6858000"/>
              <a:gd name="connsiteX41" fmla="*/ 611077 w 1508539"/>
              <a:gd name="connsiteY41" fmla="*/ 5144295 h 6858000"/>
              <a:gd name="connsiteX42" fmla="*/ 608010 w 1508539"/>
              <a:gd name="connsiteY42" fmla="*/ 5125185 h 6858000"/>
              <a:gd name="connsiteX43" fmla="*/ 614840 w 1508539"/>
              <a:gd name="connsiteY43" fmla="*/ 5121884 h 6858000"/>
              <a:gd name="connsiteX44" fmla="*/ 621876 w 1508539"/>
              <a:gd name="connsiteY44" fmla="*/ 5067850 h 6858000"/>
              <a:gd name="connsiteX45" fmla="*/ 624607 w 1508539"/>
              <a:gd name="connsiteY45" fmla="*/ 5060861 h 6858000"/>
              <a:gd name="connsiteX46" fmla="*/ 621311 w 1508539"/>
              <a:gd name="connsiteY46" fmla="*/ 5034192 h 6858000"/>
              <a:gd name="connsiteX47" fmla="*/ 622865 w 1508539"/>
              <a:gd name="connsiteY47" fmla="*/ 4993030 h 6858000"/>
              <a:gd name="connsiteX48" fmla="*/ 629774 w 1508539"/>
              <a:gd name="connsiteY48" fmla="*/ 4946844 h 6858000"/>
              <a:gd name="connsiteX49" fmla="*/ 625630 w 1508539"/>
              <a:gd name="connsiteY49" fmla="*/ 4932692 h 6858000"/>
              <a:gd name="connsiteX50" fmla="*/ 641033 w 1508539"/>
              <a:gd name="connsiteY50" fmla="*/ 4858827 h 6858000"/>
              <a:gd name="connsiteX51" fmla="*/ 646936 w 1508539"/>
              <a:gd name="connsiteY51" fmla="*/ 4821170 h 6858000"/>
              <a:gd name="connsiteX52" fmla="*/ 651669 w 1508539"/>
              <a:gd name="connsiteY52" fmla="*/ 4780965 h 6858000"/>
              <a:gd name="connsiteX53" fmla="*/ 652962 w 1508539"/>
              <a:gd name="connsiteY53" fmla="*/ 4750867 h 6858000"/>
              <a:gd name="connsiteX54" fmla="*/ 650769 w 1508539"/>
              <a:gd name="connsiteY54" fmla="*/ 4690749 h 6858000"/>
              <a:gd name="connsiteX55" fmla="*/ 646249 w 1508539"/>
              <a:gd name="connsiteY55" fmla="*/ 4584173 h 6858000"/>
              <a:gd name="connsiteX56" fmla="*/ 641332 w 1508539"/>
              <a:gd name="connsiteY56" fmla="*/ 4444346 h 6858000"/>
              <a:gd name="connsiteX57" fmla="*/ 637897 w 1508539"/>
              <a:gd name="connsiteY57" fmla="*/ 4375228 h 6858000"/>
              <a:gd name="connsiteX58" fmla="*/ 618550 w 1508539"/>
              <a:gd name="connsiteY58" fmla="*/ 4214165 h 6858000"/>
              <a:gd name="connsiteX59" fmla="*/ 622623 w 1508539"/>
              <a:gd name="connsiteY59" fmla="*/ 4090296 h 6858000"/>
              <a:gd name="connsiteX60" fmla="*/ 607879 w 1508539"/>
              <a:gd name="connsiteY60" fmla="*/ 4033999 h 6858000"/>
              <a:gd name="connsiteX61" fmla="*/ 609028 w 1508539"/>
              <a:gd name="connsiteY61" fmla="*/ 4031933 h 6858000"/>
              <a:gd name="connsiteX62" fmla="*/ 607604 w 1508539"/>
              <a:gd name="connsiteY62" fmla="*/ 4013953 h 6858000"/>
              <a:gd name="connsiteX63" fmla="*/ 593899 w 1508539"/>
              <a:gd name="connsiteY63" fmla="*/ 3974753 h 6858000"/>
              <a:gd name="connsiteX64" fmla="*/ 595497 w 1508539"/>
              <a:gd name="connsiteY64" fmla="*/ 3969950 h 6858000"/>
              <a:gd name="connsiteX65" fmla="*/ 588919 w 1508539"/>
              <a:gd name="connsiteY65" fmla="*/ 3933779 h 6858000"/>
              <a:gd name="connsiteX66" fmla="*/ 590250 w 1508539"/>
              <a:gd name="connsiteY66" fmla="*/ 3933093 h 6858000"/>
              <a:gd name="connsiteX67" fmla="*/ 594604 w 1508539"/>
              <a:gd name="connsiteY67" fmla="*/ 3922082 h 6858000"/>
              <a:gd name="connsiteX68" fmla="*/ 599682 w 1508539"/>
              <a:gd name="connsiteY68" fmla="*/ 3901461 h 6858000"/>
              <a:gd name="connsiteX69" fmla="*/ 622276 w 1508539"/>
              <a:gd name="connsiteY69" fmla="*/ 3813873 h 6858000"/>
              <a:gd name="connsiteX70" fmla="*/ 621701 w 1508539"/>
              <a:gd name="connsiteY70" fmla="*/ 3806161 h 6858000"/>
              <a:gd name="connsiteX71" fmla="*/ 622008 w 1508539"/>
              <a:gd name="connsiteY71" fmla="*/ 3805957 h 6858000"/>
              <a:gd name="connsiteX72" fmla="*/ 622035 w 1508539"/>
              <a:gd name="connsiteY72" fmla="*/ 3797724 h 6858000"/>
              <a:gd name="connsiteX73" fmla="*/ 620650 w 1508539"/>
              <a:gd name="connsiteY73" fmla="*/ 3792098 h 6858000"/>
              <a:gd name="connsiteX74" fmla="*/ 619534 w 1508539"/>
              <a:gd name="connsiteY74" fmla="*/ 3777135 h 6858000"/>
              <a:gd name="connsiteX75" fmla="*/ 621267 w 1508539"/>
              <a:gd name="connsiteY75" fmla="*/ 3771656 h 6858000"/>
              <a:gd name="connsiteX76" fmla="*/ 625010 w 1508539"/>
              <a:gd name="connsiteY76" fmla="*/ 3769007 h 6858000"/>
              <a:gd name="connsiteX77" fmla="*/ 624476 w 1508539"/>
              <a:gd name="connsiteY77" fmla="*/ 3767709 h 6858000"/>
              <a:gd name="connsiteX78" fmla="*/ 633172 w 1508539"/>
              <a:gd name="connsiteY78" fmla="*/ 3738082 h 6858000"/>
              <a:gd name="connsiteX79" fmla="*/ 640518 w 1508539"/>
              <a:gd name="connsiteY79" fmla="*/ 3673397 h 6858000"/>
              <a:gd name="connsiteX80" fmla="*/ 639814 w 1508539"/>
              <a:gd name="connsiteY80" fmla="*/ 3637109 h 6858000"/>
              <a:gd name="connsiteX81" fmla="*/ 643257 w 1508539"/>
              <a:gd name="connsiteY81" fmla="*/ 3536883 h 6858000"/>
              <a:gd name="connsiteX82" fmla="*/ 650795 w 1508539"/>
              <a:gd name="connsiteY82" fmla="*/ 3435652 h 6858000"/>
              <a:gd name="connsiteX83" fmla="*/ 652466 w 1508539"/>
              <a:gd name="connsiteY83" fmla="*/ 3307769 h 6858000"/>
              <a:gd name="connsiteX84" fmla="*/ 670029 w 1508539"/>
              <a:gd name="connsiteY84" fmla="*/ 3250522 h 6858000"/>
              <a:gd name="connsiteX85" fmla="*/ 670454 w 1508539"/>
              <a:gd name="connsiteY85" fmla="*/ 3229163 h 6858000"/>
              <a:gd name="connsiteX86" fmla="*/ 672277 w 1508539"/>
              <a:gd name="connsiteY86" fmla="*/ 3217217 h 6858000"/>
              <a:gd name="connsiteX87" fmla="*/ 659112 w 1508539"/>
              <a:gd name="connsiteY87" fmla="*/ 3183755 h 6858000"/>
              <a:gd name="connsiteX88" fmla="*/ 659613 w 1508539"/>
              <a:gd name="connsiteY88" fmla="*/ 3178642 h 6858000"/>
              <a:gd name="connsiteX89" fmla="*/ 647213 w 1508539"/>
              <a:gd name="connsiteY89" fmla="*/ 3158586 h 6858000"/>
              <a:gd name="connsiteX90" fmla="*/ 632398 w 1508539"/>
              <a:gd name="connsiteY90" fmla="*/ 3129034 h 6858000"/>
              <a:gd name="connsiteX91" fmla="*/ 633063 w 1508539"/>
              <a:gd name="connsiteY91" fmla="*/ 3126682 h 6858000"/>
              <a:gd name="connsiteX92" fmla="*/ 623931 w 1508539"/>
              <a:gd name="connsiteY92" fmla="*/ 3114519 h 6858000"/>
              <a:gd name="connsiteX93" fmla="*/ 610540 w 1508539"/>
              <a:gd name="connsiteY93" fmla="*/ 3106272 h 6858000"/>
              <a:gd name="connsiteX94" fmla="*/ 583270 w 1508539"/>
              <a:gd name="connsiteY94" fmla="*/ 2958185 h 6858000"/>
              <a:gd name="connsiteX95" fmla="*/ 525884 w 1508539"/>
              <a:gd name="connsiteY95" fmla="*/ 2762989 h 6858000"/>
              <a:gd name="connsiteX96" fmla="*/ 474802 w 1508539"/>
              <a:gd name="connsiteY96" fmla="*/ 2554718 h 6858000"/>
              <a:gd name="connsiteX97" fmla="*/ 454896 w 1508539"/>
              <a:gd name="connsiteY97" fmla="*/ 2485734 h 6858000"/>
              <a:gd name="connsiteX98" fmla="*/ 445619 w 1508539"/>
              <a:gd name="connsiteY98" fmla="*/ 2447068 h 6858000"/>
              <a:gd name="connsiteX99" fmla="*/ 432580 w 1508539"/>
              <a:gd name="connsiteY99" fmla="*/ 2425819 h 6858000"/>
              <a:gd name="connsiteX100" fmla="*/ 438579 w 1508539"/>
              <a:gd name="connsiteY100" fmla="*/ 2402874 h 6858000"/>
              <a:gd name="connsiteX101" fmla="*/ 441191 w 1508539"/>
              <a:gd name="connsiteY101" fmla="*/ 2381443 h 6858000"/>
              <a:gd name="connsiteX102" fmla="*/ 417520 w 1508539"/>
              <a:gd name="connsiteY102" fmla="*/ 2261920 h 6858000"/>
              <a:gd name="connsiteX103" fmla="*/ 407407 w 1508539"/>
              <a:gd name="connsiteY103" fmla="*/ 2195378 h 6858000"/>
              <a:gd name="connsiteX104" fmla="*/ 391624 w 1508539"/>
              <a:gd name="connsiteY104" fmla="*/ 2155135 h 6858000"/>
              <a:gd name="connsiteX105" fmla="*/ 389082 w 1508539"/>
              <a:gd name="connsiteY105" fmla="*/ 2118008 h 6858000"/>
              <a:gd name="connsiteX106" fmla="*/ 390075 w 1508539"/>
              <a:gd name="connsiteY106" fmla="*/ 2050531 h 6858000"/>
              <a:gd name="connsiteX107" fmla="*/ 381881 w 1508539"/>
              <a:gd name="connsiteY107" fmla="*/ 1963269 h 6858000"/>
              <a:gd name="connsiteX108" fmla="*/ 363059 w 1508539"/>
              <a:gd name="connsiteY108" fmla="*/ 1906352 h 6858000"/>
              <a:gd name="connsiteX109" fmla="*/ 339616 w 1508539"/>
              <a:gd name="connsiteY109" fmla="*/ 1861531 h 6858000"/>
              <a:gd name="connsiteX110" fmla="*/ 293415 w 1508539"/>
              <a:gd name="connsiteY110" fmla="*/ 1732919 h 6858000"/>
              <a:gd name="connsiteX111" fmla="*/ 265726 w 1508539"/>
              <a:gd name="connsiteY111" fmla="*/ 1663540 h 6858000"/>
              <a:gd name="connsiteX112" fmla="*/ 264852 w 1508539"/>
              <a:gd name="connsiteY112" fmla="*/ 1615777 h 6858000"/>
              <a:gd name="connsiteX113" fmla="*/ 245647 w 1508539"/>
              <a:gd name="connsiteY113" fmla="*/ 1563678 h 6858000"/>
              <a:gd name="connsiteX114" fmla="*/ 258727 w 1508539"/>
              <a:gd name="connsiteY114" fmla="*/ 1519474 h 6858000"/>
              <a:gd name="connsiteX115" fmla="*/ 251469 w 1508539"/>
              <a:gd name="connsiteY115" fmla="*/ 1477995 h 6858000"/>
              <a:gd name="connsiteX116" fmla="*/ 237554 w 1508539"/>
              <a:gd name="connsiteY116" fmla="*/ 1373769 h 6858000"/>
              <a:gd name="connsiteX117" fmla="*/ 245861 w 1508539"/>
              <a:gd name="connsiteY117" fmla="*/ 1307086 h 6858000"/>
              <a:gd name="connsiteX118" fmla="*/ 247049 w 1508539"/>
              <a:gd name="connsiteY118" fmla="*/ 1189033 h 6858000"/>
              <a:gd name="connsiteX119" fmla="*/ 251734 w 1508539"/>
              <a:gd name="connsiteY119" fmla="*/ 1168288 h 6858000"/>
              <a:gd name="connsiteX120" fmla="*/ 244016 w 1508539"/>
              <a:gd name="connsiteY120" fmla="*/ 1142577 h 6858000"/>
              <a:gd name="connsiteX121" fmla="*/ 233322 w 1508539"/>
              <a:gd name="connsiteY121" fmla="*/ 1088484 h 6858000"/>
              <a:gd name="connsiteX122" fmla="*/ 222058 w 1508539"/>
              <a:gd name="connsiteY122" fmla="*/ 1016103 h 6858000"/>
              <a:gd name="connsiteX123" fmla="*/ 223514 w 1508539"/>
              <a:gd name="connsiteY123" fmla="*/ 932283 h 6858000"/>
              <a:gd name="connsiteX124" fmla="*/ 225750 w 1508539"/>
              <a:gd name="connsiteY124" fmla="*/ 915925 h 6858000"/>
              <a:gd name="connsiteX125" fmla="*/ 218379 w 1508539"/>
              <a:gd name="connsiteY125" fmla="*/ 896999 h 6858000"/>
              <a:gd name="connsiteX126" fmla="*/ 187787 w 1508539"/>
              <a:gd name="connsiteY126" fmla="*/ 821517 h 6858000"/>
              <a:gd name="connsiteX127" fmla="*/ 166737 w 1508539"/>
              <a:gd name="connsiteY127" fmla="*/ 751353 h 6858000"/>
              <a:gd name="connsiteX128" fmla="*/ 166295 w 1508539"/>
              <a:gd name="connsiteY128" fmla="*/ 721230 h 6858000"/>
              <a:gd name="connsiteX129" fmla="*/ 151966 w 1508539"/>
              <a:gd name="connsiteY129" fmla="*/ 681659 h 6858000"/>
              <a:gd name="connsiteX130" fmla="*/ 137385 w 1508539"/>
              <a:gd name="connsiteY130" fmla="*/ 635218 h 6858000"/>
              <a:gd name="connsiteX131" fmla="*/ 142396 w 1508539"/>
              <a:gd name="connsiteY131" fmla="*/ 613763 h 6858000"/>
              <a:gd name="connsiteX132" fmla="*/ 128338 w 1508539"/>
              <a:gd name="connsiteY132" fmla="*/ 598582 h 6858000"/>
              <a:gd name="connsiteX133" fmla="*/ 128019 w 1508539"/>
              <a:gd name="connsiteY133" fmla="*/ 576846 h 6858000"/>
              <a:gd name="connsiteX134" fmla="*/ 107645 w 1508539"/>
              <a:gd name="connsiteY134" fmla="*/ 530055 h 6858000"/>
              <a:gd name="connsiteX135" fmla="*/ 106893 w 1508539"/>
              <a:gd name="connsiteY135" fmla="*/ 465389 h 6858000"/>
              <a:gd name="connsiteX136" fmla="*/ 89816 w 1508539"/>
              <a:gd name="connsiteY136" fmla="*/ 424699 h 6858000"/>
              <a:gd name="connsiteX137" fmla="*/ 90191 w 1508539"/>
              <a:gd name="connsiteY137" fmla="*/ 404917 h 6858000"/>
              <a:gd name="connsiteX138" fmla="*/ 70148 w 1508539"/>
              <a:gd name="connsiteY138" fmla="*/ 367211 h 6858000"/>
              <a:gd name="connsiteX139" fmla="*/ 36452 w 1508539"/>
              <a:gd name="connsiteY139" fmla="*/ 268519 h 6858000"/>
              <a:gd name="connsiteX140" fmla="*/ 23935 w 1508539"/>
              <a:gd name="connsiteY140" fmla="*/ 160886 h 6858000"/>
              <a:gd name="connsiteX141" fmla="*/ 19312 w 1508539"/>
              <a:gd name="connsiteY141" fmla="*/ 47336 h 6858000"/>
              <a:gd name="connsiteX142" fmla="*/ 0 w 1508539"/>
              <a:gd name="connsiteY142"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64248 w 1508539"/>
              <a:gd name="connsiteY7" fmla="*/ 6574442 h 6858000"/>
              <a:gd name="connsiteX8" fmla="*/ 164588 w 1508539"/>
              <a:gd name="connsiteY8" fmla="*/ 6568530 h 6858000"/>
              <a:gd name="connsiteX9" fmla="*/ 166997 w 1508539"/>
              <a:gd name="connsiteY9" fmla="*/ 6560674 h 6858000"/>
              <a:gd name="connsiteX10" fmla="*/ 167342 w 1508539"/>
              <a:gd name="connsiteY10" fmla="*/ 6560598 h 6858000"/>
              <a:gd name="connsiteX11" fmla="*/ 201349 w 1508539"/>
              <a:gd name="connsiteY11" fmla="*/ 6530567 h 6858000"/>
              <a:gd name="connsiteX12" fmla="*/ 215389 w 1508539"/>
              <a:gd name="connsiteY12" fmla="*/ 6478062 h 6858000"/>
              <a:gd name="connsiteX13" fmla="*/ 226078 w 1508539"/>
              <a:gd name="connsiteY13" fmla="*/ 6460325 h 6858000"/>
              <a:gd name="connsiteX14" fmla="*/ 233311 w 1508539"/>
              <a:gd name="connsiteY14" fmla="*/ 6451488 h 6858000"/>
              <a:gd name="connsiteX15" fmla="*/ 234746 w 1508539"/>
              <a:gd name="connsiteY15" fmla="*/ 6451348 h 6858000"/>
              <a:gd name="connsiteX16" fmla="*/ 239104 w 1508539"/>
              <a:gd name="connsiteY16" fmla="*/ 6414240 h 6858000"/>
              <a:gd name="connsiteX17" fmla="*/ 241880 w 1508539"/>
              <a:gd name="connsiteY17" fmla="*/ 6384857 h 6858000"/>
              <a:gd name="connsiteX18" fmla="*/ 240591 w 1508539"/>
              <a:gd name="connsiteY18" fmla="*/ 6367510 h 6858000"/>
              <a:gd name="connsiteX19" fmla="*/ 244471 w 1508539"/>
              <a:gd name="connsiteY19" fmla="*/ 6349778 h 6858000"/>
              <a:gd name="connsiteX20" fmla="*/ 246136 w 1508539"/>
              <a:gd name="connsiteY20" fmla="*/ 6348250 h 6858000"/>
              <a:gd name="connsiteX21" fmla="*/ 262170 w 1508539"/>
              <a:gd name="connsiteY21" fmla="*/ 6281972 h 6858000"/>
              <a:gd name="connsiteX22" fmla="*/ 290557 w 1508539"/>
              <a:gd name="connsiteY22" fmla="*/ 6153037 h 6858000"/>
              <a:gd name="connsiteX23" fmla="*/ 314428 w 1508539"/>
              <a:gd name="connsiteY23" fmla="*/ 6113913 h 6858000"/>
              <a:gd name="connsiteX24" fmla="*/ 318721 w 1508539"/>
              <a:gd name="connsiteY24" fmla="*/ 6028119 h 6858000"/>
              <a:gd name="connsiteX25" fmla="*/ 363126 w 1508539"/>
              <a:gd name="connsiteY25" fmla="*/ 5934687 h 6858000"/>
              <a:gd name="connsiteX26" fmla="*/ 408411 w 1508539"/>
              <a:gd name="connsiteY26" fmla="*/ 5704905 h 6858000"/>
              <a:gd name="connsiteX27" fmla="*/ 431404 w 1508539"/>
              <a:gd name="connsiteY27" fmla="*/ 5665173 h 6858000"/>
              <a:gd name="connsiteX28" fmla="*/ 465121 w 1508539"/>
              <a:gd name="connsiteY28" fmla="*/ 5563435 h 6858000"/>
              <a:gd name="connsiteX29" fmla="*/ 494626 w 1508539"/>
              <a:gd name="connsiteY29" fmla="*/ 5476393 h 6858000"/>
              <a:gd name="connsiteX30" fmla="*/ 525819 w 1508539"/>
              <a:gd name="connsiteY30" fmla="*/ 5396260 h 6858000"/>
              <a:gd name="connsiteX31" fmla="*/ 541800 w 1508539"/>
              <a:gd name="connsiteY31" fmla="*/ 5330009 h 6858000"/>
              <a:gd name="connsiteX32" fmla="*/ 575293 w 1508539"/>
              <a:gd name="connsiteY32" fmla="*/ 5273739 h 6858000"/>
              <a:gd name="connsiteX33" fmla="*/ 584892 w 1508539"/>
              <a:gd name="connsiteY33" fmla="*/ 5241779 h 6858000"/>
              <a:gd name="connsiteX34" fmla="*/ 596118 w 1508539"/>
              <a:gd name="connsiteY34" fmla="*/ 5225268 h 6858000"/>
              <a:gd name="connsiteX35" fmla="*/ 597138 w 1508539"/>
              <a:gd name="connsiteY35" fmla="*/ 5217684 h 6858000"/>
              <a:gd name="connsiteX36" fmla="*/ 604479 w 1508539"/>
              <a:gd name="connsiteY36" fmla="*/ 5193377 h 6858000"/>
              <a:gd name="connsiteX37" fmla="*/ 607782 w 1508539"/>
              <a:gd name="connsiteY37" fmla="*/ 5179288 h 6858000"/>
              <a:gd name="connsiteX38" fmla="*/ 608766 w 1508539"/>
              <a:gd name="connsiteY38" fmla="*/ 5173621 h 6858000"/>
              <a:gd name="connsiteX39" fmla="*/ 604400 w 1508539"/>
              <a:gd name="connsiteY39" fmla="*/ 5159961 h 6858000"/>
              <a:gd name="connsiteX40" fmla="*/ 611077 w 1508539"/>
              <a:gd name="connsiteY40" fmla="*/ 5144295 h 6858000"/>
              <a:gd name="connsiteX41" fmla="*/ 608010 w 1508539"/>
              <a:gd name="connsiteY41" fmla="*/ 5125185 h 6858000"/>
              <a:gd name="connsiteX42" fmla="*/ 614840 w 1508539"/>
              <a:gd name="connsiteY42" fmla="*/ 5121884 h 6858000"/>
              <a:gd name="connsiteX43" fmla="*/ 621876 w 1508539"/>
              <a:gd name="connsiteY43" fmla="*/ 5067850 h 6858000"/>
              <a:gd name="connsiteX44" fmla="*/ 624607 w 1508539"/>
              <a:gd name="connsiteY44" fmla="*/ 5060861 h 6858000"/>
              <a:gd name="connsiteX45" fmla="*/ 621311 w 1508539"/>
              <a:gd name="connsiteY45" fmla="*/ 5034192 h 6858000"/>
              <a:gd name="connsiteX46" fmla="*/ 622865 w 1508539"/>
              <a:gd name="connsiteY46" fmla="*/ 4993030 h 6858000"/>
              <a:gd name="connsiteX47" fmla="*/ 629774 w 1508539"/>
              <a:gd name="connsiteY47" fmla="*/ 4946844 h 6858000"/>
              <a:gd name="connsiteX48" fmla="*/ 625630 w 1508539"/>
              <a:gd name="connsiteY48" fmla="*/ 4932692 h 6858000"/>
              <a:gd name="connsiteX49" fmla="*/ 641033 w 1508539"/>
              <a:gd name="connsiteY49" fmla="*/ 4858827 h 6858000"/>
              <a:gd name="connsiteX50" fmla="*/ 646936 w 1508539"/>
              <a:gd name="connsiteY50" fmla="*/ 4821170 h 6858000"/>
              <a:gd name="connsiteX51" fmla="*/ 651669 w 1508539"/>
              <a:gd name="connsiteY51" fmla="*/ 4780965 h 6858000"/>
              <a:gd name="connsiteX52" fmla="*/ 652962 w 1508539"/>
              <a:gd name="connsiteY52" fmla="*/ 4750867 h 6858000"/>
              <a:gd name="connsiteX53" fmla="*/ 650769 w 1508539"/>
              <a:gd name="connsiteY53" fmla="*/ 4690749 h 6858000"/>
              <a:gd name="connsiteX54" fmla="*/ 646249 w 1508539"/>
              <a:gd name="connsiteY54" fmla="*/ 4584173 h 6858000"/>
              <a:gd name="connsiteX55" fmla="*/ 641332 w 1508539"/>
              <a:gd name="connsiteY55" fmla="*/ 4444346 h 6858000"/>
              <a:gd name="connsiteX56" fmla="*/ 637897 w 1508539"/>
              <a:gd name="connsiteY56" fmla="*/ 4375228 h 6858000"/>
              <a:gd name="connsiteX57" fmla="*/ 618550 w 1508539"/>
              <a:gd name="connsiteY57" fmla="*/ 4214165 h 6858000"/>
              <a:gd name="connsiteX58" fmla="*/ 622623 w 1508539"/>
              <a:gd name="connsiteY58" fmla="*/ 4090296 h 6858000"/>
              <a:gd name="connsiteX59" fmla="*/ 607879 w 1508539"/>
              <a:gd name="connsiteY59" fmla="*/ 4033999 h 6858000"/>
              <a:gd name="connsiteX60" fmla="*/ 609028 w 1508539"/>
              <a:gd name="connsiteY60" fmla="*/ 4031933 h 6858000"/>
              <a:gd name="connsiteX61" fmla="*/ 607604 w 1508539"/>
              <a:gd name="connsiteY61" fmla="*/ 4013953 h 6858000"/>
              <a:gd name="connsiteX62" fmla="*/ 593899 w 1508539"/>
              <a:gd name="connsiteY62" fmla="*/ 3974753 h 6858000"/>
              <a:gd name="connsiteX63" fmla="*/ 595497 w 1508539"/>
              <a:gd name="connsiteY63" fmla="*/ 3969950 h 6858000"/>
              <a:gd name="connsiteX64" fmla="*/ 588919 w 1508539"/>
              <a:gd name="connsiteY64" fmla="*/ 3933779 h 6858000"/>
              <a:gd name="connsiteX65" fmla="*/ 590250 w 1508539"/>
              <a:gd name="connsiteY65" fmla="*/ 3933093 h 6858000"/>
              <a:gd name="connsiteX66" fmla="*/ 594604 w 1508539"/>
              <a:gd name="connsiteY66" fmla="*/ 3922082 h 6858000"/>
              <a:gd name="connsiteX67" fmla="*/ 599682 w 1508539"/>
              <a:gd name="connsiteY67" fmla="*/ 3901461 h 6858000"/>
              <a:gd name="connsiteX68" fmla="*/ 622276 w 1508539"/>
              <a:gd name="connsiteY68" fmla="*/ 3813873 h 6858000"/>
              <a:gd name="connsiteX69" fmla="*/ 621701 w 1508539"/>
              <a:gd name="connsiteY69" fmla="*/ 3806161 h 6858000"/>
              <a:gd name="connsiteX70" fmla="*/ 622008 w 1508539"/>
              <a:gd name="connsiteY70" fmla="*/ 3805957 h 6858000"/>
              <a:gd name="connsiteX71" fmla="*/ 622035 w 1508539"/>
              <a:gd name="connsiteY71" fmla="*/ 3797724 h 6858000"/>
              <a:gd name="connsiteX72" fmla="*/ 620650 w 1508539"/>
              <a:gd name="connsiteY72" fmla="*/ 3792098 h 6858000"/>
              <a:gd name="connsiteX73" fmla="*/ 619534 w 1508539"/>
              <a:gd name="connsiteY73" fmla="*/ 3777135 h 6858000"/>
              <a:gd name="connsiteX74" fmla="*/ 621267 w 1508539"/>
              <a:gd name="connsiteY74" fmla="*/ 3771656 h 6858000"/>
              <a:gd name="connsiteX75" fmla="*/ 625010 w 1508539"/>
              <a:gd name="connsiteY75" fmla="*/ 3769007 h 6858000"/>
              <a:gd name="connsiteX76" fmla="*/ 624476 w 1508539"/>
              <a:gd name="connsiteY76" fmla="*/ 3767709 h 6858000"/>
              <a:gd name="connsiteX77" fmla="*/ 633172 w 1508539"/>
              <a:gd name="connsiteY77" fmla="*/ 3738082 h 6858000"/>
              <a:gd name="connsiteX78" fmla="*/ 640518 w 1508539"/>
              <a:gd name="connsiteY78" fmla="*/ 3673397 h 6858000"/>
              <a:gd name="connsiteX79" fmla="*/ 639814 w 1508539"/>
              <a:gd name="connsiteY79" fmla="*/ 3637109 h 6858000"/>
              <a:gd name="connsiteX80" fmla="*/ 643257 w 1508539"/>
              <a:gd name="connsiteY80" fmla="*/ 3536883 h 6858000"/>
              <a:gd name="connsiteX81" fmla="*/ 650795 w 1508539"/>
              <a:gd name="connsiteY81" fmla="*/ 3435652 h 6858000"/>
              <a:gd name="connsiteX82" fmla="*/ 652466 w 1508539"/>
              <a:gd name="connsiteY82" fmla="*/ 3307769 h 6858000"/>
              <a:gd name="connsiteX83" fmla="*/ 670029 w 1508539"/>
              <a:gd name="connsiteY83" fmla="*/ 3250522 h 6858000"/>
              <a:gd name="connsiteX84" fmla="*/ 670454 w 1508539"/>
              <a:gd name="connsiteY84" fmla="*/ 3229163 h 6858000"/>
              <a:gd name="connsiteX85" fmla="*/ 672277 w 1508539"/>
              <a:gd name="connsiteY85" fmla="*/ 3217217 h 6858000"/>
              <a:gd name="connsiteX86" fmla="*/ 659112 w 1508539"/>
              <a:gd name="connsiteY86" fmla="*/ 3183755 h 6858000"/>
              <a:gd name="connsiteX87" fmla="*/ 659613 w 1508539"/>
              <a:gd name="connsiteY87" fmla="*/ 3178642 h 6858000"/>
              <a:gd name="connsiteX88" fmla="*/ 647213 w 1508539"/>
              <a:gd name="connsiteY88" fmla="*/ 3158586 h 6858000"/>
              <a:gd name="connsiteX89" fmla="*/ 632398 w 1508539"/>
              <a:gd name="connsiteY89" fmla="*/ 3129034 h 6858000"/>
              <a:gd name="connsiteX90" fmla="*/ 633063 w 1508539"/>
              <a:gd name="connsiteY90" fmla="*/ 3126682 h 6858000"/>
              <a:gd name="connsiteX91" fmla="*/ 623931 w 1508539"/>
              <a:gd name="connsiteY91" fmla="*/ 3114519 h 6858000"/>
              <a:gd name="connsiteX92" fmla="*/ 610540 w 1508539"/>
              <a:gd name="connsiteY92" fmla="*/ 3106272 h 6858000"/>
              <a:gd name="connsiteX93" fmla="*/ 583270 w 1508539"/>
              <a:gd name="connsiteY93" fmla="*/ 2958185 h 6858000"/>
              <a:gd name="connsiteX94" fmla="*/ 525884 w 1508539"/>
              <a:gd name="connsiteY94" fmla="*/ 2762989 h 6858000"/>
              <a:gd name="connsiteX95" fmla="*/ 474802 w 1508539"/>
              <a:gd name="connsiteY95" fmla="*/ 2554718 h 6858000"/>
              <a:gd name="connsiteX96" fmla="*/ 454896 w 1508539"/>
              <a:gd name="connsiteY96" fmla="*/ 2485734 h 6858000"/>
              <a:gd name="connsiteX97" fmla="*/ 445619 w 1508539"/>
              <a:gd name="connsiteY97" fmla="*/ 2447068 h 6858000"/>
              <a:gd name="connsiteX98" fmla="*/ 432580 w 1508539"/>
              <a:gd name="connsiteY98" fmla="*/ 2425819 h 6858000"/>
              <a:gd name="connsiteX99" fmla="*/ 438579 w 1508539"/>
              <a:gd name="connsiteY99" fmla="*/ 2402874 h 6858000"/>
              <a:gd name="connsiteX100" fmla="*/ 441191 w 1508539"/>
              <a:gd name="connsiteY100" fmla="*/ 2381443 h 6858000"/>
              <a:gd name="connsiteX101" fmla="*/ 417520 w 1508539"/>
              <a:gd name="connsiteY101" fmla="*/ 2261920 h 6858000"/>
              <a:gd name="connsiteX102" fmla="*/ 407407 w 1508539"/>
              <a:gd name="connsiteY102" fmla="*/ 2195378 h 6858000"/>
              <a:gd name="connsiteX103" fmla="*/ 391624 w 1508539"/>
              <a:gd name="connsiteY103" fmla="*/ 2155135 h 6858000"/>
              <a:gd name="connsiteX104" fmla="*/ 389082 w 1508539"/>
              <a:gd name="connsiteY104" fmla="*/ 2118008 h 6858000"/>
              <a:gd name="connsiteX105" fmla="*/ 390075 w 1508539"/>
              <a:gd name="connsiteY105" fmla="*/ 2050531 h 6858000"/>
              <a:gd name="connsiteX106" fmla="*/ 381881 w 1508539"/>
              <a:gd name="connsiteY106" fmla="*/ 1963269 h 6858000"/>
              <a:gd name="connsiteX107" fmla="*/ 363059 w 1508539"/>
              <a:gd name="connsiteY107" fmla="*/ 1906352 h 6858000"/>
              <a:gd name="connsiteX108" fmla="*/ 339616 w 1508539"/>
              <a:gd name="connsiteY108" fmla="*/ 1861531 h 6858000"/>
              <a:gd name="connsiteX109" fmla="*/ 293415 w 1508539"/>
              <a:gd name="connsiteY109" fmla="*/ 1732919 h 6858000"/>
              <a:gd name="connsiteX110" fmla="*/ 265726 w 1508539"/>
              <a:gd name="connsiteY110" fmla="*/ 1663540 h 6858000"/>
              <a:gd name="connsiteX111" fmla="*/ 264852 w 1508539"/>
              <a:gd name="connsiteY111" fmla="*/ 1615777 h 6858000"/>
              <a:gd name="connsiteX112" fmla="*/ 245647 w 1508539"/>
              <a:gd name="connsiteY112" fmla="*/ 1563678 h 6858000"/>
              <a:gd name="connsiteX113" fmla="*/ 258727 w 1508539"/>
              <a:gd name="connsiteY113" fmla="*/ 1519474 h 6858000"/>
              <a:gd name="connsiteX114" fmla="*/ 251469 w 1508539"/>
              <a:gd name="connsiteY114" fmla="*/ 1477995 h 6858000"/>
              <a:gd name="connsiteX115" fmla="*/ 237554 w 1508539"/>
              <a:gd name="connsiteY115" fmla="*/ 1373769 h 6858000"/>
              <a:gd name="connsiteX116" fmla="*/ 245861 w 1508539"/>
              <a:gd name="connsiteY116" fmla="*/ 1307086 h 6858000"/>
              <a:gd name="connsiteX117" fmla="*/ 247049 w 1508539"/>
              <a:gd name="connsiteY117" fmla="*/ 1189033 h 6858000"/>
              <a:gd name="connsiteX118" fmla="*/ 251734 w 1508539"/>
              <a:gd name="connsiteY118" fmla="*/ 1168288 h 6858000"/>
              <a:gd name="connsiteX119" fmla="*/ 244016 w 1508539"/>
              <a:gd name="connsiteY119" fmla="*/ 1142577 h 6858000"/>
              <a:gd name="connsiteX120" fmla="*/ 233322 w 1508539"/>
              <a:gd name="connsiteY120" fmla="*/ 1088484 h 6858000"/>
              <a:gd name="connsiteX121" fmla="*/ 222058 w 1508539"/>
              <a:gd name="connsiteY121" fmla="*/ 1016103 h 6858000"/>
              <a:gd name="connsiteX122" fmla="*/ 223514 w 1508539"/>
              <a:gd name="connsiteY122" fmla="*/ 932283 h 6858000"/>
              <a:gd name="connsiteX123" fmla="*/ 225750 w 1508539"/>
              <a:gd name="connsiteY123" fmla="*/ 915925 h 6858000"/>
              <a:gd name="connsiteX124" fmla="*/ 218379 w 1508539"/>
              <a:gd name="connsiteY124" fmla="*/ 896999 h 6858000"/>
              <a:gd name="connsiteX125" fmla="*/ 187787 w 1508539"/>
              <a:gd name="connsiteY125" fmla="*/ 821517 h 6858000"/>
              <a:gd name="connsiteX126" fmla="*/ 166737 w 1508539"/>
              <a:gd name="connsiteY126" fmla="*/ 751353 h 6858000"/>
              <a:gd name="connsiteX127" fmla="*/ 166295 w 1508539"/>
              <a:gd name="connsiteY127" fmla="*/ 721230 h 6858000"/>
              <a:gd name="connsiteX128" fmla="*/ 151966 w 1508539"/>
              <a:gd name="connsiteY128" fmla="*/ 681659 h 6858000"/>
              <a:gd name="connsiteX129" fmla="*/ 137385 w 1508539"/>
              <a:gd name="connsiteY129" fmla="*/ 635218 h 6858000"/>
              <a:gd name="connsiteX130" fmla="*/ 142396 w 1508539"/>
              <a:gd name="connsiteY130" fmla="*/ 613763 h 6858000"/>
              <a:gd name="connsiteX131" fmla="*/ 128338 w 1508539"/>
              <a:gd name="connsiteY131" fmla="*/ 598582 h 6858000"/>
              <a:gd name="connsiteX132" fmla="*/ 128019 w 1508539"/>
              <a:gd name="connsiteY132" fmla="*/ 576846 h 6858000"/>
              <a:gd name="connsiteX133" fmla="*/ 107645 w 1508539"/>
              <a:gd name="connsiteY133" fmla="*/ 530055 h 6858000"/>
              <a:gd name="connsiteX134" fmla="*/ 106893 w 1508539"/>
              <a:gd name="connsiteY134" fmla="*/ 465389 h 6858000"/>
              <a:gd name="connsiteX135" fmla="*/ 89816 w 1508539"/>
              <a:gd name="connsiteY135" fmla="*/ 424699 h 6858000"/>
              <a:gd name="connsiteX136" fmla="*/ 90191 w 1508539"/>
              <a:gd name="connsiteY136" fmla="*/ 404917 h 6858000"/>
              <a:gd name="connsiteX137" fmla="*/ 70148 w 1508539"/>
              <a:gd name="connsiteY137" fmla="*/ 367211 h 6858000"/>
              <a:gd name="connsiteX138" fmla="*/ 36452 w 1508539"/>
              <a:gd name="connsiteY138" fmla="*/ 268519 h 6858000"/>
              <a:gd name="connsiteX139" fmla="*/ 23935 w 1508539"/>
              <a:gd name="connsiteY139" fmla="*/ 160886 h 6858000"/>
              <a:gd name="connsiteX140" fmla="*/ 19312 w 1508539"/>
              <a:gd name="connsiteY140" fmla="*/ 47336 h 6858000"/>
              <a:gd name="connsiteX141" fmla="*/ 0 w 1508539"/>
              <a:gd name="connsiteY141"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64248 w 1508539"/>
              <a:gd name="connsiteY7" fmla="*/ 6574442 h 6858000"/>
              <a:gd name="connsiteX8" fmla="*/ 164588 w 1508539"/>
              <a:gd name="connsiteY8" fmla="*/ 6568530 h 6858000"/>
              <a:gd name="connsiteX9" fmla="*/ 166997 w 1508539"/>
              <a:gd name="connsiteY9" fmla="*/ 6560674 h 6858000"/>
              <a:gd name="connsiteX10" fmla="*/ 201349 w 1508539"/>
              <a:gd name="connsiteY10" fmla="*/ 6530567 h 6858000"/>
              <a:gd name="connsiteX11" fmla="*/ 215389 w 1508539"/>
              <a:gd name="connsiteY11" fmla="*/ 6478062 h 6858000"/>
              <a:gd name="connsiteX12" fmla="*/ 226078 w 1508539"/>
              <a:gd name="connsiteY12" fmla="*/ 6460325 h 6858000"/>
              <a:gd name="connsiteX13" fmla="*/ 233311 w 1508539"/>
              <a:gd name="connsiteY13" fmla="*/ 6451488 h 6858000"/>
              <a:gd name="connsiteX14" fmla="*/ 234746 w 1508539"/>
              <a:gd name="connsiteY14" fmla="*/ 6451348 h 6858000"/>
              <a:gd name="connsiteX15" fmla="*/ 239104 w 1508539"/>
              <a:gd name="connsiteY15" fmla="*/ 6414240 h 6858000"/>
              <a:gd name="connsiteX16" fmla="*/ 241880 w 1508539"/>
              <a:gd name="connsiteY16" fmla="*/ 6384857 h 6858000"/>
              <a:gd name="connsiteX17" fmla="*/ 240591 w 1508539"/>
              <a:gd name="connsiteY17" fmla="*/ 6367510 h 6858000"/>
              <a:gd name="connsiteX18" fmla="*/ 244471 w 1508539"/>
              <a:gd name="connsiteY18" fmla="*/ 6349778 h 6858000"/>
              <a:gd name="connsiteX19" fmla="*/ 246136 w 1508539"/>
              <a:gd name="connsiteY19" fmla="*/ 6348250 h 6858000"/>
              <a:gd name="connsiteX20" fmla="*/ 262170 w 1508539"/>
              <a:gd name="connsiteY20" fmla="*/ 6281972 h 6858000"/>
              <a:gd name="connsiteX21" fmla="*/ 290557 w 1508539"/>
              <a:gd name="connsiteY21" fmla="*/ 6153037 h 6858000"/>
              <a:gd name="connsiteX22" fmla="*/ 314428 w 1508539"/>
              <a:gd name="connsiteY22" fmla="*/ 6113913 h 6858000"/>
              <a:gd name="connsiteX23" fmla="*/ 318721 w 1508539"/>
              <a:gd name="connsiteY23" fmla="*/ 6028119 h 6858000"/>
              <a:gd name="connsiteX24" fmla="*/ 363126 w 1508539"/>
              <a:gd name="connsiteY24" fmla="*/ 5934687 h 6858000"/>
              <a:gd name="connsiteX25" fmla="*/ 408411 w 1508539"/>
              <a:gd name="connsiteY25" fmla="*/ 5704905 h 6858000"/>
              <a:gd name="connsiteX26" fmla="*/ 431404 w 1508539"/>
              <a:gd name="connsiteY26" fmla="*/ 5665173 h 6858000"/>
              <a:gd name="connsiteX27" fmla="*/ 465121 w 1508539"/>
              <a:gd name="connsiteY27" fmla="*/ 5563435 h 6858000"/>
              <a:gd name="connsiteX28" fmla="*/ 494626 w 1508539"/>
              <a:gd name="connsiteY28" fmla="*/ 5476393 h 6858000"/>
              <a:gd name="connsiteX29" fmla="*/ 525819 w 1508539"/>
              <a:gd name="connsiteY29" fmla="*/ 5396260 h 6858000"/>
              <a:gd name="connsiteX30" fmla="*/ 541800 w 1508539"/>
              <a:gd name="connsiteY30" fmla="*/ 5330009 h 6858000"/>
              <a:gd name="connsiteX31" fmla="*/ 575293 w 1508539"/>
              <a:gd name="connsiteY31" fmla="*/ 5273739 h 6858000"/>
              <a:gd name="connsiteX32" fmla="*/ 584892 w 1508539"/>
              <a:gd name="connsiteY32" fmla="*/ 5241779 h 6858000"/>
              <a:gd name="connsiteX33" fmla="*/ 596118 w 1508539"/>
              <a:gd name="connsiteY33" fmla="*/ 5225268 h 6858000"/>
              <a:gd name="connsiteX34" fmla="*/ 597138 w 1508539"/>
              <a:gd name="connsiteY34" fmla="*/ 5217684 h 6858000"/>
              <a:gd name="connsiteX35" fmla="*/ 604479 w 1508539"/>
              <a:gd name="connsiteY35" fmla="*/ 5193377 h 6858000"/>
              <a:gd name="connsiteX36" fmla="*/ 607782 w 1508539"/>
              <a:gd name="connsiteY36" fmla="*/ 5179288 h 6858000"/>
              <a:gd name="connsiteX37" fmla="*/ 608766 w 1508539"/>
              <a:gd name="connsiteY37" fmla="*/ 5173621 h 6858000"/>
              <a:gd name="connsiteX38" fmla="*/ 604400 w 1508539"/>
              <a:gd name="connsiteY38" fmla="*/ 5159961 h 6858000"/>
              <a:gd name="connsiteX39" fmla="*/ 611077 w 1508539"/>
              <a:gd name="connsiteY39" fmla="*/ 5144295 h 6858000"/>
              <a:gd name="connsiteX40" fmla="*/ 608010 w 1508539"/>
              <a:gd name="connsiteY40" fmla="*/ 5125185 h 6858000"/>
              <a:gd name="connsiteX41" fmla="*/ 614840 w 1508539"/>
              <a:gd name="connsiteY41" fmla="*/ 5121884 h 6858000"/>
              <a:gd name="connsiteX42" fmla="*/ 621876 w 1508539"/>
              <a:gd name="connsiteY42" fmla="*/ 5067850 h 6858000"/>
              <a:gd name="connsiteX43" fmla="*/ 624607 w 1508539"/>
              <a:gd name="connsiteY43" fmla="*/ 5060861 h 6858000"/>
              <a:gd name="connsiteX44" fmla="*/ 621311 w 1508539"/>
              <a:gd name="connsiteY44" fmla="*/ 5034192 h 6858000"/>
              <a:gd name="connsiteX45" fmla="*/ 622865 w 1508539"/>
              <a:gd name="connsiteY45" fmla="*/ 4993030 h 6858000"/>
              <a:gd name="connsiteX46" fmla="*/ 629774 w 1508539"/>
              <a:gd name="connsiteY46" fmla="*/ 4946844 h 6858000"/>
              <a:gd name="connsiteX47" fmla="*/ 625630 w 1508539"/>
              <a:gd name="connsiteY47" fmla="*/ 4932692 h 6858000"/>
              <a:gd name="connsiteX48" fmla="*/ 641033 w 1508539"/>
              <a:gd name="connsiteY48" fmla="*/ 4858827 h 6858000"/>
              <a:gd name="connsiteX49" fmla="*/ 646936 w 1508539"/>
              <a:gd name="connsiteY49" fmla="*/ 4821170 h 6858000"/>
              <a:gd name="connsiteX50" fmla="*/ 651669 w 1508539"/>
              <a:gd name="connsiteY50" fmla="*/ 4780965 h 6858000"/>
              <a:gd name="connsiteX51" fmla="*/ 652962 w 1508539"/>
              <a:gd name="connsiteY51" fmla="*/ 4750867 h 6858000"/>
              <a:gd name="connsiteX52" fmla="*/ 650769 w 1508539"/>
              <a:gd name="connsiteY52" fmla="*/ 4690749 h 6858000"/>
              <a:gd name="connsiteX53" fmla="*/ 646249 w 1508539"/>
              <a:gd name="connsiteY53" fmla="*/ 4584173 h 6858000"/>
              <a:gd name="connsiteX54" fmla="*/ 641332 w 1508539"/>
              <a:gd name="connsiteY54" fmla="*/ 4444346 h 6858000"/>
              <a:gd name="connsiteX55" fmla="*/ 637897 w 1508539"/>
              <a:gd name="connsiteY55" fmla="*/ 4375228 h 6858000"/>
              <a:gd name="connsiteX56" fmla="*/ 618550 w 1508539"/>
              <a:gd name="connsiteY56" fmla="*/ 4214165 h 6858000"/>
              <a:gd name="connsiteX57" fmla="*/ 622623 w 1508539"/>
              <a:gd name="connsiteY57" fmla="*/ 4090296 h 6858000"/>
              <a:gd name="connsiteX58" fmla="*/ 607879 w 1508539"/>
              <a:gd name="connsiteY58" fmla="*/ 4033999 h 6858000"/>
              <a:gd name="connsiteX59" fmla="*/ 609028 w 1508539"/>
              <a:gd name="connsiteY59" fmla="*/ 4031933 h 6858000"/>
              <a:gd name="connsiteX60" fmla="*/ 607604 w 1508539"/>
              <a:gd name="connsiteY60" fmla="*/ 4013953 h 6858000"/>
              <a:gd name="connsiteX61" fmla="*/ 593899 w 1508539"/>
              <a:gd name="connsiteY61" fmla="*/ 3974753 h 6858000"/>
              <a:gd name="connsiteX62" fmla="*/ 595497 w 1508539"/>
              <a:gd name="connsiteY62" fmla="*/ 3969950 h 6858000"/>
              <a:gd name="connsiteX63" fmla="*/ 588919 w 1508539"/>
              <a:gd name="connsiteY63" fmla="*/ 3933779 h 6858000"/>
              <a:gd name="connsiteX64" fmla="*/ 590250 w 1508539"/>
              <a:gd name="connsiteY64" fmla="*/ 3933093 h 6858000"/>
              <a:gd name="connsiteX65" fmla="*/ 594604 w 1508539"/>
              <a:gd name="connsiteY65" fmla="*/ 3922082 h 6858000"/>
              <a:gd name="connsiteX66" fmla="*/ 599682 w 1508539"/>
              <a:gd name="connsiteY66" fmla="*/ 3901461 h 6858000"/>
              <a:gd name="connsiteX67" fmla="*/ 622276 w 1508539"/>
              <a:gd name="connsiteY67" fmla="*/ 3813873 h 6858000"/>
              <a:gd name="connsiteX68" fmla="*/ 621701 w 1508539"/>
              <a:gd name="connsiteY68" fmla="*/ 3806161 h 6858000"/>
              <a:gd name="connsiteX69" fmla="*/ 622008 w 1508539"/>
              <a:gd name="connsiteY69" fmla="*/ 3805957 h 6858000"/>
              <a:gd name="connsiteX70" fmla="*/ 622035 w 1508539"/>
              <a:gd name="connsiteY70" fmla="*/ 3797724 h 6858000"/>
              <a:gd name="connsiteX71" fmla="*/ 620650 w 1508539"/>
              <a:gd name="connsiteY71" fmla="*/ 3792098 h 6858000"/>
              <a:gd name="connsiteX72" fmla="*/ 619534 w 1508539"/>
              <a:gd name="connsiteY72" fmla="*/ 3777135 h 6858000"/>
              <a:gd name="connsiteX73" fmla="*/ 621267 w 1508539"/>
              <a:gd name="connsiteY73" fmla="*/ 3771656 h 6858000"/>
              <a:gd name="connsiteX74" fmla="*/ 625010 w 1508539"/>
              <a:gd name="connsiteY74" fmla="*/ 3769007 h 6858000"/>
              <a:gd name="connsiteX75" fmla="*/ 624476 w 1508539"/>
              <a:gd name="connsiteY75" fmla="*/ 3767709 h 6858000"/>
              <a:gd name="connsiteX76" fmla="*/ 633172 w 1508539"/>
              <a:gd name="connsiteY76" fmla="*/ 3738082 h 6858000"/>
              <a:gd name="connsiteX77" fmla="*/ 640518 w 1508539"/>
              <a:gd name="connsiteY77" fmla="*/ 3673397 h 6858000"/>
              <a:gd name="connsiteX78" fmla="*/ 639814 w 1508539"/>
              <a:gd name="connsiteY78" fmla="*/ 3637109 h 6858000"/>
              <a:gd name="connsiteX79" fmla="*/ 643257 w 1508539"/>
              <a:gd name="connsiteY79" fmla="*/ 3536883 h 6858000"/>
              <a:gd name="connsiteX80" fmla="*/ 650795 w 1508539"/>
              <a:gd name="connsiteY80" fmla="*/ 3435652 h 6858000"/>
              <a:gd name="connsiteX81" fmla="*/ 652466 w 1508539"/>
              <a:gd name="connsiteY81" fmla="*/ 3307769 h 6858000"/>
              <a:gd name="connsiteX82" fmla="*/ 670029 w 1508539"/>
              <a:gd name="connsiteY82" fmla="*/ 3250522 h 6858000"/>
              <a:gd name="connsiteX83" fmla="*/ 670454 w 1508539"/>
              <a:gd name="connsiteY83" fmla="*/ 3229163 h 6858000"/>
              <a:gd name="connsiteX84" fmla="*/ 672277 w 1508539"/>
              <a:gd name="connsiteY84" fmla="*/ 3217217 h 6858000"/>
              <a:gd name="connsiteX85" fmla="*/ 659112 w 1508539"/>
              <a:gd name="connsiteY85" fmla="*/ 3183755 h 6858000"/>
              <a:gd name="connsiteX86" fmla="*/ 659613 w 1508539"/>
              <a:gd name="connsiteY86" fmla="*/ 3178642 h 6858000"/>
              <a:gd name="connsiteX87" fmla="*/ 647213 w 1508539"/>
              <a:gd name="connsiteY87" fmla="*/ 3158586 h 6858000"/>
              <a:gd name="connsiteX88" fmla="*/ 632398 w 1508539"/>
              <a:gd name="connsiteY88" fmla="*/ 3129034 h 6858000"/>
              <a:gd name="connsiteX89" fmla="*/ 633063 w 1508539"/>
              <a:gd name="connsiteY89" fmla="*/ 3126682 h 6858000"/>
              <a:gd name="connsiteX90" fmla="*/ 623931 w 1508539"/>
              <a:gd name="connsiteY90" fmla="*/ 3114519 h 6858000"/>
              <a:gd name="connsiteX91" fmla="*/ 610540 w 1508539"/>
              <a:gd name="connsiteY91" fmla="*/ 3106272 h 6858000"/>
              <a:gd name="connsiteX92" fmla="*/ 583270 w 1508539"/>
              <a:gd name="connsiteY92" fmla="*/ 2958185 h 6858000"/>
              <a:gd name="connsiteX93" fmla="*/ 525884 w 1508539"/>
              <a:gd name="connsiteY93" fmla="*/ 2762989 h 6858000"/>
              <a:gd name="connsiteX94" fmla="*/ 474802 w 1508539"/>
              <a:gd name="connsiteY94" fmla="*/ 2554718 h 6858000"/>
              <a:gd name="connsiteX95" fmla="*/ 454896 w 1508539"/>
              <a:gd name="connsiteY95" fmla="*/ 2485734 h 6858000"/>
              <a:gd name="connsiteX96" fmla="*/ 445619 w 1508539"/>
              <a:gd name="connsiteY96" fmla="*/ 2447068 h 6858000"/>
              <a:gd name="connsiteX97" fmla="*/ 432580 w 1508539"/>
              <a:gd name="connsiteY97" fmla="*/ 2425819 h 6858000"/>
              <a:gd name="connsiteX98" fmla="*/ 438579 w 1508539"/>
              <a:gd name="connsiteY98" fmla="*/ 2402874 h 6858000"/>
              <a:gd name="connsiteX99" fmla="*/ 441191 w 1508539"/>
              <a:gd name="connsiteY99" fmla="*/ 2381443 h 6858000"/>
              <a:gd name="connsiteX100" fmla="*/ 417520 w 1508539"/>
              <a:gd name="connsiteY100" fmla="*/ 2261920 h 6858000"/>
              <a:gd name="connsiteX101" fmla="*/ 407407 w 1508539"/>
              <a:gd name="connsiteY101" fmla="*/ 2195378 h 6858000"/>
              <a:gd name="connsiteX102" fmla="*/ 391624 w 1508539"/>
              <a:gd name="connsiteY102" fmla="*/ 2155135 h 6858000"/>
              <a:gd name="connsiteX103" fmla="*/ 389082 w 1508539"/>
              <a:gd name="connsiteY103" fmla="*/ 2118008 h 6858000"/>
              <a:gd name="connsiteX104" fmla="*/ 390075 w 1508539"/>
              <a:gd name="connsiteY104" fmla="*/ 2050531 h 6858000"/>
              <a:gd name="connsiteX105" fmla="*/ 381881 w 1508539"/>
              <a:gd name="connsiteY105" fmla="*/ 1963269 h 6858000"/>
              <a:gd name="connsiteX106" fmla="*/ 363059 w 1508539"/>
              <a:gd name="connsiteY106" fmla="*/ 1906352 h 6858000"/>
              <a:gd name="connsiteX107" fmla="*/ 339616 w 1508539"/>
              <a:gd name="connsiteY107" fmla="*/ 1861531 h 6858000"/>
              <a:gd name="connsiteX108" fmla="*/ 293415 w 1508539"/>
              <a:gd name="connsiteY108" fmla="*/ 1732919 h 6858000"/>
              <a:gd name="connsiteX109" fmla="*/ 265726 w 1508539"/>
              <a:gd name="connsiteY109" fmla="*/ 1663540 h 6858000"/>
              <a:gd name="connsiteX110" fmla="*/ 264852 w 1508539"/>
              <a:gd name="connsiteY110" fmla="*/ 1615777 h 6858000"/>
              <a:gd name="connsiteX111" fmla="*/ 245647 w 1508539"/>
              <a:gd name="connsiteY111" fmla="*/ 1563678 h 6858000"/>
              <a:gd name="connsiteX112" fmla="*/ 258727 w 1508539"/>
              <a:gd name="connsiteY112" fmla="*/ 1519474 h 6858000"/>
              <a:gd name="connsiteX113" fmla="*/ 251469 w 1508539"/>
              <a:gd name="connsiteY113" fmla="*/ 1477995 h 6858000"/>
              <a:gd name="connsiteX114" fmla="*/ 237554 w 1508539"/>
              <a:gd name="connsiteY114" fmla="*/ 1373769 h 6858000"/>
              <a:gd name="connsiteX115" fmla="*/ 245861 w 1508539"/>
              <a:gd name="connsiteY115" fmla="*/ 1307086 h 6858000"/>
              <a:gd name="connsiteX116" fmla="*/ 247049 w 1508539"/>
              <a:gd name="connsiteY116" fmla="*/ 1189033 h 6858000"/>
              <a:gd name="connsiteX117" fmla="*/ 251734 w 1508539"/>
              <a:gd name="connsiteY117" fmla="*/ 1168288 h 6858000"/>
              <a:gd name="connsiteX118" fmla="*/ 244016 w 1508539"/>
              <a:gd name="connsiteY118" fmla="*/ 1142577 h 6858000"/>
              <a:gd name="connsiteX119" fmla="*/ 233322 w 1508539"/>
              <a:gd name="connsiteY119" fmla="*/ 1088484 h 6858000"/>
              <a:gd name="connsiteX120" fmla="*/ 222058 w 1508539"/>
              <a:gd name="connsiteY120" fmla="*/ 1016103 h 6858000"/>
              <a:gd name="connsiteX121" fmla="*/ 223514 w 1508539"/>
              <a:gd name="connsiteY121" fmla="*/ 932283 h 6858000"/>
              <a:gd name="connsiteX122" fmla="*/ 225750 w 1508539"/>
              <a:gd name="connsiteY122" fmla="*/ 915925 h 6858000"/>
              <a:gd name="connsiteX123" fmla="*/ 218379 w 1508539"/>
              <a:gd name="connsiteY123" fmla="*/ 896999 h 6858000"/>
              <a:gd name="connsiteX124" fmla="*/ 187787 w 1508539"/>
              <a:gd name="connsiteY124" fmla="*/ 821517 h 6858000"/>
              <a:gd name="connsiteX125" fmla="*/ 166737 w 1508539"/>
              <a:gd name="connsiteY125" fmla="*/ 751353 h 6858000"/>
              <a:gd name="connsiteX126" fmla="*/ 166295 w 1508539"/>
              <a:gd name="connsiteY126" fmla="*/ 721230 h 6858000"/>
              <a:gd name="connsiteX127" fmla="*/ 151966 w 1508539"/>
              <a:gd name="connsiteY127" fmla="*/ 681659 h 6858000"/>
              <a:gd name="connsiteX128" fmla="*/ 137385 w 1508539"/>
              <a:gd name="connsiteY128" fmla="*/ 635218 h 6858000"/>
              <a:gd name="connsiteX129" fmla="*/ 142396 w 1508539"/>
              <a:gd name="connsiteY129" fmla="*/ 613763 h 6858000"/>
              <a:gd name="connsiteX130" fmla="*/ 128338 w 1508539"/>
              <a:gd name="connsiteY130" fmla="*/ 598582 h 6858000"/>
              <a:gd name="connsiteX131" fmla="*/ 128019 w 1508539"/>
              <a:gd name="connsiteY131" fmla="*/ 576846 h 6858000"/>
              <a:gd name="connsiteX132" fmla="*/ 107645 w 1508539"/>
              <a:gd name="connsiteY132" fmla="*/ 530055 h 6858000"/>
              <a:gd name="connsiteX133" fmla="*/ 106893 w 1508539"/>
              <a:gd name="connsiteY133" fmla="*/ 465389 h 6858000"/>
              <a:gd name="connsiteX134" fmla="*/ 89816 w 1508539"/>
              <a:gd name="connsiteY134" fmla="*/ 424699 h 6858000"/>
              <a:gd name="connsiteX135" fmla="*/ 90191 w 1508539"/>
              <a:gd name="connsiteY135" fmla="*/ 404917 h 6858000"/>
              <a:gd name="connsiteX136" fmla="*/ 70148 w 1508539"/>
              <a:gd name="connsiteY136" fmla="*/ 367211 h 6858000"/>
              <a:gd name="connsiteX137" fmla="*/ 36452 w 1508539"/>
              <a:gd name="connsiteY137" fmla="*/ 268519 h 6858000"/>
              <a:gd name="connsiteX138" fmla="*/ 23935 w 1508539"/>
              <a:gd name="connsiteY138" fmla="*/ 160886 h 6858000"/>
              <a:gd name="connsiteX139" fmla="*/ 19312 w 1508539"/>
              <a:gd name="connsiteY139" fmla="*/ 47336 h 6858000"/>
              <a:gd name="connsiteX140" fmla="*/ 0 w 1508539"/>
              <a:gd name="connsiteY140"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4248 w 1508539"/>
              <a:gd name="connsiteY6" fmla="*/ 6574442 h 6858000"/>
              <a:gd name="connsiteX7" fmla="*/ 164588 w 1508539"/>
              <a:gd name="connsiteY7" fmla="*/ 6568530 h 6858000"/>
              <a:gd name="connsiteX8" fmla="*/ 166997 w 1508539"/>
              <a:gd name="connsiteY8" fmla="*/ 6560674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31404 w 1508539"/>
              <a:gd name="connsiteY25" fmla="*/ 5665173 h 6858000"/>
              <a:gd name="connsiteX26" fmla="*/ 465121 w 1508539"/>
              <a:gd name="connsiteY26" fmla="*/ 5563435 h 6858000"/>
              <a:gd name="connsiteX27" fmla="*/ 494626 w 1508539"/>
              <a:gd name="connsiteY27" fmla="*/ 5476393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70123 w 1508539"/>
              <a:gd name="connsiteY6" fmla="*/ 6608101 h 6858000"/>
              <a:gd name="connsiteX7" fmla="*/ 164588 w 1508539"/>
              <a:gd name="connsiteY7" fmla="*/ 6568530 h 6858000"/>
              <a:gd name="connsiteX8" fmla="*/ 166997 w 1508539"/>
              <a:gd name="connsiteY8" fmla="*/ 6560674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31404 w 1508539"/>
              <a:gd name="connsiteY25" fmla="*/ 5665173 h 6858000"/>
              <a:gd name="connsiteX26" fmla="*/ 465121 w 1508539"/>
              <a:gd name="connsiteY26" fmla="*/ 5563435 h 6858000"/>
              <a:gd name="connsiteX27" fmla="*/ 494626 w 1508539"/>
              <a:gd name="connsiteY27" fmla="*/ 5476393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9611 w 1508539"/>
              <a:gd name="connsiteY5" fmla="*/ 6666145 h 6858000"/>
              <a:gd name="connsiteX6" fmla="*/ 170123 w 1508539"/>
              <a:gd name="connsiteY6" fmla="*/ 6608101 h 6858000"/>
              <a:gd name="connsiteX7" fmla="*/ 164588 w 1508539"/>
              <a:gd name="connsiteY7" fmla="*/ 6568530 h 6858000"/>
              <a:gd name="connsiteX8" fmla="*/ 166997 w 1508539"/>
              <a:gd name="connsiteY8" fmla="*/ 6560674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31404 w 1508539"/>
              <a:gd name="connsiteY25" fmla="*/ 5665173 h 6858000"/>
              <a:gd name="connsiteX26" fmla="*/ 465121 w 1508539"/>
              <a:gd name="connsiteY26" fmla="*/ 5563435 h 6858000"/>
              <a:gd name="connsiteX27" fmla="*/ 494626 w 1508539"/>
              <a:gd name="connsiteY27" fmla="*/ 5476393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33885 w 1508539"/>
              <a:gd name="connsiteY4" fmla="*/ 6729139 h 6858000"/>
              <a:gd name="connsiteX5" fmla="*/ 149611 w 1508539"/>
              <a:gd name="connsiteY5" fmla="*/ 6666145 h 6858000"/>
              <a:gd name="connsiteX6" fmla="*/ 170123 w 1508539"/>
              <a:gd name="connsiteY6" fmla="*/ 6608101 h 6858000"/>
              <a:gd name="connsiteX7" fmla="*/ 164588 w 1508539"/>
              <a:gd name="connsiteY7" fmla="*/ 6568530 h 6858000"/>
              <a:gd name="connsiteX8" fmla="*/ 166997 w 1508539"/>
              <a:gd name="connsiteY8" fmla="*/ 6560674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31404 w 1508539"/>
              <a:gd name="connsiteY25" fmla="*/ 5665173 h 6858000"/>
              <a:gd name="connsiteX26" fmla="*/ 465121 w 1508539"/>
              <a:gd name="connsiteY26" fmla="*/ 5563435 h 6858000"/>
              <a:gd name="connsiteX27" fmla="*/ 494626 w 1508539"/>
              <a:gd name="connsiteY27" fmla="*/ 5476393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33885 w 1508539"/>
              <a:gd name="connsiteY4" fmla="*/ 6729139 h 6858000"/>
              <a:gd name="connsiteX5" fmla="*/ 149611 w 1508539"/>
              <a:gd name="connsiteY5" fmla="*/ 6666145 h 6858000"/>
              <a:gd name="connsiteX6" fmla="*/ 170123 w 1508539"/>
              <a:gd name="connsiteY6" fmla="*/ 6608101 h 6858000"/>
              <a:gd name="connsiteX7" fmla="*/ 164588 w 1508539"/>
              <a:gd name="connsiteY7" fmla="*/ 6568530 h 6858000"/>
              <a:gd name="connsiteX8" fmla="*/ 166997 w 1508539"/>
              <a:gd name="connsiteY8" fmla="*/ 6560674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494626 w 1508539"/>
              <a:gd name="connsiteY27" fmla="*/ 5476393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33885 w 1508539"/>
              <a:gd name="connsiteY4" fmla="*/ 6729139 h 6858000"/>
              <a:gd name="connsiteX5" fmla="*/ 149611 w 1508539"/>
              <a:gd name="connsiteY5" fmla="*/ 6666145 h 6858000"/>
              <a:gd name="connsiteX6" fmla="*/ 170123 w 1508539"/>
              <a:gd name="connsiteY6" fmla="*/ 6608101 h 6858000"/>
              <a:gd name="connsiteX7" fmla="*/ 164588 w 1508539"/>
              <a:gd name="connsiteY7" fmla="*/ 6568530 h 6858000"/>
              <a:gd name="connsiteX8" fmla="*/ 166997 w 1508539"/>
              <a:gd name="connsiteY8" fmla="*/ 6560674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133885 w 1508539"/>
              <a:gd name="connsiteY4" fmla="*/ 6729139 h 6858000"/>
              <a:gd name="connsiteX5" fmla="*/ 149611 w 1508539"/>
              <a:gd name="connsiteY5" fmla="*/ 6666145 h 6858000"/>
              <a:gd name="connsiteX6" fmla="*/ 170123 w 1508539"/>
              <a:gd name="connsiteY6" fmla="*/ 6608101 h 6858000"/>
              <a:gd name="connsiteX7" fmla="*/ 164588 w 1508539"/>
              <a:gd name="connsiteY7" fmla="*/ 6568530 h 6858000"/>
              <a:gd name="connsiteX8" fmla="*/ 166997 w 1508539"/>
              <a:gd name="connsiteY8" fmla="*/ 6560674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149611 w 1508539"/>
              <a:gd name="connsiteY5" fmla="*/ 6666145 h 6858000"/>
              <a:gd name="connsiteX6" fmla="*/ 170123 w 1508539"/>
              <a:gd name="connsiteY6" fmla="*/ 6608101 h 6858000"/>
              <a:gd name="connsiteX7" fmla="*/ 164588 w 1508539"/>
              <a:gd name="connsiteY7" fmla="*/ 6568530 h 6858000"/>
              <a:gd name="connsiteX8" fmla="*/ 166997 w 1508539"/>
              <a:gd name="connsiteY8" fmla="*/ 6560674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170123 w 1508539"/>
              <a:gd name="connsiteY6" fmla="*/ 6608101 h 6858000"/>
              <a:gd name="connsiteX7" fmla="*/ 164588 w 1508539"/>
              <a:gd name="connsiteY7" fmla="*/ 6568530 h 6858000"/>
              <a:gd name="connsiteX8" fmla="*/ 166997 w 1508539"/>
              <a:gd name="connsiteY8" fmla="*/ 6560674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164588 w 1508539"/>
              <a:gd name="connsiteY7" fmla="*/ 6568530 h 6858000"/>
              <a:gd name="connsiteX8" fmla="*/ 166997 w 1508539"/>
              <a:gd name="connsiteY8" fmla="*/ 6560674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164588 w 1508539"/>
              <a:gd name="connsiteY7" fmla="*/ 6568530 h 6858000"/>
              <a:gd name="connsiteX8" fmla="*/ 340301 w 1508539"/>
              <a:gd name="connsiteY8" fmla="*/ 6572601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40301 w 1508539"/>
              <a:gd name="connsiteY8" fmla="*/ 6572601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226078 w 1508539"/>
              <a:gd name="connsiteY11" fmla="*/ 6460325 h 6858000"/>
              <a:gd name="connsiteX12" fmla="*/ 233311 w 1508539"/>
              <a:gd name="connsiteY12" fmla="*/ 6451488 h 6858000"/>
              <a:gd name="connsiteX13" fmla="*/ 454546 w 1508539"/>
              <a:gd name="connsiteY13" fmla="*/ 6379786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226078 w 1508539"/>
              <a:gd name="connsiteY11" fmla="*/ 6460325 h 6858000"/>
              <a:gd name="connsiteX12" fmla="*/ 410841 w 1508539"/>
              <a:gd name="connsiteY12" fmla="*/ 6431610 h 6858000"/>
              <a:gd name="connsiteX13" fmla="*/ 454546 w 1508539"/>
              <a:gd name="connsiteY13" fmla="*/ 6379786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504057 h 6858000"/>
              <a:gd name="connsiteX12" fmla="*/ 410841 w 1508539"/>
              <a:gd name="connsiteY12" fmla="*/ 6431610 h 6858000"/>
              <a:gd name="connsiteX13" fmla="*/ 454546 w 1508539"/>
              <a:gd name="connsiteY13" fmla="*/ 6379786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410113 w 1508539"/>
              <a:gd name="connsiteY19" fmla="*/ 6202459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432121 w 1508539"/>
              <a:gd name="connsiteY18" fmla="*/ 6252834 h 6858000"/>
              <a:gd name="connsiteX19" fmla="*/ 410113 w 1508539"/>
              <a:gd name="connsiteY19" fmla="*/ 6202459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432121 w 1508539"/>
              <a:gd name="connsiteY18" fmla="*/ 6252834 h 6858000"/>
              <a:gd name="connsiteX19" fmla="*/ 410113 w 1508539"/>
              <a:gd name="connsiteY19" fmla="*/ 6202459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432121 w 1508539"/>
              <a:gd name="connsiteY18" fmla="*/ 6252834 h 6858000"/>
              <a:gd name="connsiteX19" fmla="*/ 410113 w 1508539"/>
              <a:gd name="connsiteY19" fmla="*/ 6202459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14428 w 1508539"/>
              <a:gd name="connsiteY21" fmla="*/ 6113913 h 6858000"/>
              <a:gd name="connsiteX22" fmla="*/ 31872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31872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38635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241880 w 1508539"/>
              <a:gd name="connsiteY15" fmla="*/ 6384857 h 6858000"/>
              <a:gd name="connsiteX16" fmla="*/ 240591 w 1508539"/>
              <a:gd name="connsiteY16" fmla="*/ 6367510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38635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241880 w 1508539"/>
              <a:gd name="connsiteY15" fmla="*/ 6384857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38635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38635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38635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38635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38635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38635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386351 w 1508539"/>
              <a:gd name="connsiteY22" fmla="*/ 6028119 h 6858000"/>
              <a:gd name="connsiteX23" fmla="*/ 396942 w 1508539"/>
              <a:gd name="connsiteY23" fmla="*/ 5926735 h 6858000"/>
              <a:gd name="connsiteX24" fmla="*/ 446454 w 1508539"/>
              <a:gd name="connsiteY24" fmla="*/ 5712857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411713 w 1508539"/>
              <a:gd name="connsiteY22" fmla="*/ 6028119 h 6858000"/>
              <a:gd name="connsiteX23" fmla="*/ 396942 w 1508539"/>
              <a:gd name="connsiteY23" fmla="*/ 5926735 h 6858000"/>
              <a:gd name="connsiteX24" fmla="*/ 446454 w 1508539"/>
              <a:gd name="connsiteY24" fmla="*/ 5712857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411713 w 1508539"/>
              <a:gd name="connsiteY22" fmla="*/ 6028119 h 6858000"/>
              <a:gd name="connsiteX23" fmla="*/ 396942 w 1508539"/>
              <a:gd name="connsiteY23" fmla="*/ 5926735 h 6858000"/>
              <a:gd name="connsiteX24" fmla="*/ 446454 w 1508539"/>
              <a:gd name="connsiteY24" fmla="*/ 5712857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411713 w 1508539"/>
              <a:gd name="connsiteY22" fmla="*/ 6028119 h 6858000"/>
              <a:gd name="connsiteX23" fmla="*/ 396942 w 1508539"/>
              <a:gd name="connsiteY23" fmla="*/ 5926735 h 6858000"/>
              <a:gd name="connsiteX24" fmla="*/ 446454 w 1508539"/>
              <a:gd name="connsiteY24" fmla="*/ 5712857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411713 w 1508539"/>
              <a:gd name="connsiteY22" fmla="*/ 6028119 h 6858000"/>
              <a:gd name="connsiteX23" fmla="*/ 396942 w 1508539"/>
              <a:gd name="connsiteY23" fmla="*/ 5926735 h 6858000"/>
              <a:gd name="connsiteX24" fmla="*/ 446454 w 1508539"/>
              <a:gd name="connsiteY24" fmla="*/ 5712857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408911 w 1508539"/>
              <a:gd name="connsiteY20" fmla="*/ 6153037 h 6858000"/>
              <a:gd name="connsiteX21" fmla="*/ 394739 w 1508539"/>
              <a:gd name="connsiteY21" fmla="*/ 6090059 h 6858000"/>
              <a:gd name="connsiteX22" fmla="*/ 411713 w 1508539"/>
              <a:gd name="connsiteY22" fmla="*/ 6028119 h 6858000"/>
              <a:gd name="connsiteX23" fmla="*/ 396942 w 1508539"/>
              <a:gd name="connsiteY23" fmla="*/ 5926735 h 6858000"/>
              <a:gd name="connsiteX24" fmla="*/ 446454 w 1508539"/>
              <a:gd name="connsiteY24" fmla="*/ 5712857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408911 w 1508539"/>
              <a:gd name="connsiteY20" fmla="*/ 6153037 h 6858000"/>
              <a:gd name="connsiteX21" fmla="*/ 424326 w 1508539"/>
              <a:gd name="connsiteY21" fmla="*/ 6078132 h 6858000"/>
              <a:gd name="connsiteX22" fmla="*/ 411713 w 1508539"/>
              <a:gd name="connsiteY22" fmla="*/ 6028119 h 6858000"/>
              <a:gd name="connsiteX23" fmla="*/ 396942 w 1508539"/>
              <a:gd name="connsiteY23" fmla="*/ 5926735 h 6858000"/>
              <a:gd name="connsiteX24" fmla="*/ 446454 w 1508539"/>
              <a:gd name="connsiteY24" fmla="*/ 5712857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81826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408911 w 1508539"/>
              <a:gd name="connsiteY20" fmla="*/ 6153037 h 6858000"/>
              <a:gd name="connsiteX21" fmla="*/ 424326 w 1508539"/>
              <a:gd name="connsiteY21" fmla="*/ 6078132 h 6858000"/>
              <a:gd name="connsiteX22" fmla="*/ 411713 w 1508539"/>
              <a:gd name="connsiteY22" fmla="*/ 6028119 h 6858000"/>
              <a:gd name="connsiteX23" fmla="*/ 396942 w 1508539"/>
              <a:gd name="connsiteY23" fmla="*/ 5926735 h 6858000"/>
              <a:gd name="connsiteX24" fmla="*/ 446454 w 1508539"/>
              <a:gd name="connsiteY24" fmla="*/ 5712857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81826 w 1508539"/>
              <a:gd name="connsiteY4" fmla="*/ 6776847 h 6858000"/>
              <a:gd name="connsiteX5" fmla="*/ 293326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408911 w 1508539"/>
              <a:gd name="connsiteY20" fmla="*/ 6153037 h 6858000"/>
              <a:gd name="connsiteX21" fmla="*/ 424326 w 1508539"/>
              <a:gd name="connsiteY21" fmla="*/ 6078132 h 6858000"/>
              <a:gd name="connsiteX22" fmla="*/ 411713 w 1508539"/>
              <a:gd name="connsiteY22" fmla="*/ 6028119 h 6858000"/>
              <a:gd name="connsiteX23" fmla="*/ 396942 w 1508539"/>
              <a:gd name="connsiteY23" fmla="*/ 5926735 h 6858000"/>
              <a:gd name="connsiteX24" fmla="*/ 446454 w 1508539"/>
              <a:gd name="connsiteY24" fmla="*/ 5712857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81826 w 1508539"/>
              <a:gd name="connsiteY4" fmla="*/ 6776847 h 6858000"/>
              <a:gd name="connsiteX5" fmla="*/ 293326 w 1508539"/>
              <a:gd name="connsiteY5" fmla="*/ 6737706 h 6858000"/>
              <a:gd name="connsiteX6" fmla="*/ 318065 w 1508539"/>
              <a:gd name="connsiteY6" fmla="*/ 6691589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408911 w 1508539"/>
              <a:gd name="connsiteY20" fmla="*/ 6153037 h 6858000"/>
              <a:gd name="connsiteX21" fmla="*/ 424326 w 1508539"/>
              <a:gd name="connsiteY21" fmla="*/ 6078132 h 6858000"/>
              <a:gd name="connsiteX22" fmla="*/ 411713 w 1508539"/>
              <a:gd name="connsiteY22" fmla="*/ 6028119 h 6858000"/>
              <a:gd name="connsiteX23" fmla="*/ 396942 w 1508539"/>
              <a:gd name="connsiteY23" fmla="*/ 5926735 h 6858000"/>
              <a:gd name="connsiteX24" fmla="*/ 446454 w 1508539"/>
              <a:gd name="connsiteY24" fmla="*/ 5712857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164830 w 1491612"/>
              <a:gd name="connsiteY0" fmla="*/ 0 h 6858000"/>
              <a:gd name="connsiteX1" fmla="*/ 1491612 w 1491612"/>
              <a:gd name="connsiteY1" fmla="*/ 0 h 6858000"/>
              <a:gd name="connsiteX2" fmla="*/ 1491612 w 1491612"/>
              <a:gd name="connsiteY2" fmla="*/ 6858000 h 6858000"/>
              <a:gd name="connsiteX3" fmla="*/ 228306 w 1491612"/>
              <a:gd name="connsiteY3" fmla="*/ 6857735 h 6858000"/>
              <a:gd name="connsiteX4" fmla="*/ 264899 w 1491612"/>
              <a:gd name="connsiteY4" fmla="*/ 6776847 h 6858000"/>
              <a:gd name="connsiteX5" fmla="*/ 276399 w 1491612"/>
              <a:gd name="connsiteY5" fmla="*/ 6737706 h 6858000"/>
              <a:gd name="connsiteX6" fmla="*/ 301138 w 1491612"/>
              <a:gd name="connsiteY6" fmla="*/ 6691589 h 6858000"/>
              <a:gd name="connsiteX7" fmla="*/ 278695 w 1491612"/>
              <a:gd name="connsiteY7" fmla="*/ 6659970 h 6858000"/>
              <a:gd name="connsiteX8" fmla="*/ 293786 w 1491612"/>
              <a:gd name="connsiteY8" fmla="*/ 6636211 h 6858000"/>
              <a:gd name="connsiteX9" fmla="*/ 311230 w 1491612"/>
              <a:gd name="connsiteY9" fmla="*/ 6594177 h 6858000"/>
              <a:gd name="connsiteX10" fmla="*/ 325270 w 1491612"/>
              <a:gd name="connsiteY10" fmla="*/ 6557575 h 6858000"/>
              <a:gd name="connsiteX11" fmla="*/ 378227 w 1491612"/>
              <a:gd name="connsiteY11" fmla="*/ 6492130 h 6858000"/>
              <a:gd name="connsiteX12" fmla="*/ 393914 w 1491612"/>
              <a:gd name="connsiteY12" fmla="*/ 6431610 h 6858000"/>
              <a:gd name="connsiteX13" fmla="*/ 437619 w 1491612"/>
              <a:gd name="connsiteY13" fmla="*/ 6379786 h 6858000"/>
              <a:gd name="connsiteX14" fmla="*/ 420842 w 1491612"/>
              <a:gd name="connsiteY14" fmla="*/ 6334727 h 6858000"/>
              <a:gd name="connsiteX15" fmla="*/ 398257 w 1491612"/>
              <a:gd name="connsiteY15" fmla="*/ 6313295 h 6858000"/>
              <a:gd name="connsiteX16" fmla="*/ 405421 w 1491612"/>
              <a:gd name="connsiteY16" fmla="*/ 6280046 h 6858000"/>
              <a:gd name="connsiteX17" fmla="*/ 388166 w 1491612"/>
              <a:gd name="connsiteY17" fmla="*/ 6270265 h 6858000"/>
              <a:gd name="connsiteX18" fmla="*/ 415194 w 1491612"/>
              <a:gd name="connsiteY18" fmla="*/ 6252834 h 6858000"/>
              <a:gd name="connsiteX19" fmla="*/ 393186 w 1491612"/>
              <a:gd name="connsiteY19" fmla="*/ 6202459 h 6858000"/>
              <a:gd name="connsiteX20" fmla="*/ 391984 w 1491612"/>
              <a:gd name="connsiteY20" fmla="*/ 6153037 h 6858000"/>
              <a:gd name="connsiteX21" fmla="*/ 407399 w 1491612"/>
              <a:gd name="connsiteY21" fmla="*/ 6078132 h 6858000"/>
              <a:gd name="connsiteX22" fmla="*/ 394786 w 1491612"/>
              <a:gd name="connsiteY22" fmla="*/ 6028119 h 6858000"/>
              <a:gd name="connsiteX23" fmla="*/ 380015 w 1491612"/>
              <a:gd name="connsiteY23" fmla="*/ 5926735 h 6858000"/>
              <a:gd name="connsiteX24" fmla="*/ 429527 w 1491612"/>
              <a:gd name="connsiteY24" fmla="*/ 5712857 h 6858000"/>
              <a:gd name="connsiteX25" fmla="*/ 408602 w 1491612"/>
              <a:gd name="connsiteY25" fmla="*/ 5676393 h 6858000"/>
              <a:gd name="connsiteX26" fmla="*/ 448194 w 1491612"/>
              <a:gd name="connsiteY26" fmla="*/ 5563435 h 6858000"/>
              <a:gd name="connsiteX27" fmla="*/ 495324 w 1491612"/>
              <a:gd name="connsiteY27" fmla="*/ 5437125 h 6858000"/>
              <a:gd name="connsiteX28" fmla="*/ 508892 w 1491612"/>
              <a:gd name="connsiteY28" fmla="*/ 5396260 h 6858000"/>
              <a:gd name="connsiteX29" fmla="*/ 524873 w 1491612"/>
              <a:gd name="connsiteY29" fmla="*/ 5330009 h 6858000"/>
              <a:gd name="connsiteX30" fmla="*/ 558366 w 1491612"/>
              <a:gd name="connsiteY30" fmla="*/ 5273739 h 6858000"/>
              <a:gd name="connsiteX31" fmla="*/ 567965 w 1491612"/>
              <a:gd name="connsiteY31" fmla="*/ 5241779 h 6858000"/>
              <a:gd name="connsiteX32" fmla="*/ 579191 w 1491612"/>
              <a:gd name="connsiteY32" fmla="*/ 5225268 h 6858000"/>
              <a:gd name="connsiteX33" fmla="*/ 580211 w 1491612"/>
              <a:gd name="connsiteY33" fmla="*/ 5217684 h 6858000"/>
              <a:gd name="connsiteX34" fmla="*/ 587552 w 1491612"/>
              <a:gd name="connsiteY34" fmla="*/ 5193377 h 6858000"/>
              <a:gd name="connsiteX35" fmla="*/ 590855 w 1491612"/>
              <a:gd name="connsiteY35" fmla="*/ 5179288 h 6858000"/>
              <a:gd name="connsiteX36" fmla="*/ 591839 w 1491612"/>
              <a:gd name="connsiteY36" fmla="*/ 5173621 h 6858000"/>
              <a:gd name="connsiteX37" fmla="*/ 587473 w 1491612"/>
              <a:gd name="connsiteY37" fmla="*/ 5159961 h 6858000"/>
              <a:gd name="connsiteX38" fmla="*/ 594150 w 1491612"/>
              <a:gd name="connsiteY38" fmla="*/ 5144295 h 6858000"/>
              <a:gd name="connsiteX39" fmla="*/ 591083 w 1491612"/>
              <a:gd name="connsiteY39" fmla="*/ 5125185 h 6858000"/>
              <a:gd name="connsiteX40" fmla="*/ 597913 w 1491612"/>
              <a:gd name="connsiteY40" fmla="*/ 5121884 h 6858000"/>
              <a:gd name="connsiteX41" fmla="*/ 604949 w 1491612"/>
              <a:gd name="connsiteY41" fmla="*/ 5067850 h 6858000"/>
              <a:gd name="connsiteX42" fmla="*/ 607680 w 1491612"/>
              <a:gd name="connsiteY42" fmla="*/ 5060861 h 6858000"/>
              <a:gd name="connsiteX43" fmla="*/ 604384 w 1491612"/>
              <a:gd name="connsiteY43" fmla="*/ 5034192 h 6858000"/>
              <a:gd name="connsiteX44" fmla="*/ 605938 w 1491612"/>
              <a:gd name="connsiteY44" fmla="*/ 4993030 h 6858000"/>
              <a:gd name="connsiteX45" fmla="*/ 612847 w 1491612"/>
              <a:gd name="connsiteY45" fmla="*/ 4946844 h 6858000"/>
              <a:gd name="connsiteX46" fmla="*/ 608703 w 1491612"/>
              <a:gd name="connsiteY46" fmla="*/ 4932692 h 6858000"/>
              <a:gd name="connsiteX47" fmla="*/ 624106 w 1491612"/>
              <a:gd name="connsiteY47" fmla="*/ 4858827 h 6858000"/>
              <a:gd name="connsiteX48" fmla="*/ 630009 w 1491612"/>
              <a:gd name="connsiteY48" fmla="*/ 4821170 h 6858000"/>
              <a:gd name="connsiteX49" fmla="*/ 634742 w 1491612"/>
              <a:gd name="connsiteY49" fmla="*/ 4780965 h 6858000"/>
              <a:gd name="connsiteX50" fmla="*/ 636035 w 1491612"/>
              <a:gd name="connsiteY50" fmla="*/ 4750867 h 6858000"/>
              <a:gd name="connsiteX51" fmla="*/ 633842 w 1491612"/>
              <a:gd name="connsiteY51" fmla="*/ 4690749 h 6858000"/>
              <a:gd name="connsiteX52" fmla="*/ 629322 w 1491612"/>
              <a:gd name="connsiteY52" fmla="*/ 4584173 h 6858000"/>
              <a:gd name="connsiteX53" fmla="*/ 624405 w 1491612"/>
              <a:gd name="connsiteY53" fmla="*/ 4444346 h 6858000"/>
              <a:gd name="connsiteX54" fmla="*/ 620970 w 1491612"/>
              <a:gd name="connsiteY54" fmla="*/ 4375228 h 6858000"/>
              <a:gd name="connsiteX55" fmla="*/ 601623 w 1491612"/>
              <a:gd name="connsiteY55" fmla="*/ 4214165 h 6858000"/>
              <a:gd name="connsiteX56" fmla="*/ 605696 w 1491612"/>
              <a:gd name="connsiteY56" fmla="*/ 4090296 h 6858000"/>
              <a:gd name="connsiteX57" fmla="*/ 590952 w 1491612"/>
              <a:gd name="connsiteY57" fmla="*/ 4033999 h 6858000"/>
              <a:gd name="connsiteX58" fmla="*/ 592101 w 1491612"/>
              <a:gd name="connsiteY58" fmla="*/ 4031933 h 6858000"/>
              <a:gd name="connsiteX59" fmla="*/ 590677 w 1491612"/>
              <a:gd name="connsiteY59" fmla="*/ 4013953 h 6858000"/>
              <a:gd name="connsiteX60" fmla="*/ 576972 w 1491612"/>
              <a:gd name="connsiteY60" fmla="*/ 3974753 h 6858000"/>
              <a:gd name="connsiteX61" fmla="*/ 578570 w 1491612"/>
              <a:gd name="connsiteY61" fmla="*/ 3969950 h 6858000"/>
              <a:gd name="connsiteX62" fmla="*/ 571992 w 1491612"/>
              <a:gd name="connsiteY62" fmla="*/ 3933779 h 6858000"/>
              <a:gd name="connsiteX63" fmla="*/ 573323 w 1491612"/>
              <a:gd name="connsiteY63" fmla="*/ 3933093 h 6858000"/>
              <a:gd name="connsiteX64" fmla="*/ 577677 w 1491612"/>
              <a:gd name="connsiteY64" fmla="*/ 3922082 h 6858000"/>
              <a:gd name="connsiteX65" fmla="*/ 582755 w 1491612"/>
              <a:gd name="connsiteY65" fmla="*/ 3901461 h 6858000"/>
              <a:gd name="connsiteX66" fmla="*/ 605349 w 1491612"/>
              <a:gd name="connsiteY66" fmla="*/ 3813873 h 6858000"/>
              <a:gd name="connsiteX67" fmla="*/ 604774 w 1491612"/>
              <a:gd name="connsiteY67" fmla="*/ 3806161 h 6858000"/>
              <a:gd name="connsiteX68" fmla="*/ 605081 w 1491612"/>
              <a:gd name="connsiteY68" fmla="*/ 3805957 h 6858000"/>
              <a:gd name="connsiteX69" fmla="*/ 605108 w 1491612"/>
              <a:gd name="connsiteY69" fmla="*/ 3797724 h 6858000"/>
              <a:gd name="connsiteX70" fmla="*/ 603723 w 1491612"/>
              <a:gd name="connsiteY70" fmla="*/ 3792098 h 6858000"/>
              <a:gd name="connsiteX71" fmla="*/ 602607 w 1491612"/>
              <a:gd name="connsiteY71" fmla="*/ 3777135 h 6858000"/>
              <a:gd name="connsiteX72" fmla="*/ 604340 w 1491612"/>
              <a:gd name="connsiteY72" fmla="*/ 3771656 h 6858000"/>
              <a:gd name="connsiteX73" fmla="*/ 608083 w 1491612"/>
              <a:gd name="connsiteY73" fmla="*/ 3769007 h 6858000"/>
              <a:gd name="connsiteX74" fmla="*/ 607549 w 1491612"/>
              <a:gd name="connsiteY74" fmla="*/ 3767709 h 6858000"/>
              <a:gd name="connsiteX75" fmla="*/ 616245 w 1491612"/>
              <a:gd name="connsiteY75" fmla="*/ 3738082 h 6858000"/>
              <a:gd name="connsiteX76" fmla="*/ 623591 w 1491612"/>
              <a:gd name="connsiteY76" fmla="*/ 3673397 h 6858000"/>
              <a:gd name="connsiteX77" fmla="*/ 622887 w 1491612"/>
              <a:gd name="connsiteY77" fmla="*/ 3637109 h 6858000"/>
              <a:gd name="connsiteX78" fmla="*/ 626330 w 1491612"/>
              <a:gd name="connsiteY78" fmla="*/ 3536883 h 6858000"/>
              <a:gd name="connsiteX79" fmla="*/ 633868 w 1491612"/>
              <a:gd name="connsiteY79" fmla="*/ 3435652 h 6858000"/>
              <a:gd name="connsiteX80" fmla="*/ 635539 w 1491612"/>
              <a:gd name="connsiteY80" fmla="*/ 3307769 h 6858000"/>
              <a:gd name="connsiteX81" fmla="*/ 653102 w 1491612"/>
              <a:gd name="connsiteY81" fmla="*/ 3250522 h 6858000"/>
              <a:gd name="connsiteX82" fmla="*/ 653527 w 1491612"/>
              <a:gd name="connsiteY82" fmla="*/ 3229163 h 6858000"/>
              <a:gd name="connsiteX83" fmla="*/ 655350 w 1491612"/>
              <a:gd name="connsiteY83" fmla="*/ 3217217 h 6858000"/>
              <a:gd name="connsiteX84" fmla="*/ 642185 w 1491612"/>
              <a:gd name="connsiteY84" fmla="*/ 3183755 h 6858000"/>
              <a:gd name="connsiteX85" fmla="*/ 642686 w 1491612"/>
              <a:gd name="connsiteY85" fmla="*/ 3178642 h 6858000"/>
              <a:gd name="connsiteX86" fmla="*/ 630286 w 1491612"/>
              <a:gd name="connsiteY86" fmla="*/ 3158586 h 6858000"/>
              <a:gd name="connsiteX87" fmla="*/ 615471 w 1491612"/>
              <a:gd name="connsiteY87" fmla="*/ 3129034 h 6858000"/>
              <a:gd name="connsiteX88" fmla="*/ 616136 w 1491612"/>
              <a:gd name="connsiteY88" fmla="*/ 3126682 h 6858000"/>
              <a:gd name="connsiteX89" fmla="*/ 607004 w 1491612"/>
              <a:gd name="connsiteY89" fmla="*/ 3114519 h 6858000"/>
              <a:gd name="connsiteX90" fmla="*/ 593613 w 1491612"/>
              <a:gd name="connsiteY90" fmla="*/ 3106272 h 6858000"/>
              <a:gd name="connsiteX91" fmla="*/ 566343 w 1491612"/>
              <a:gd name="connsiteY91" fmla="*/ 2958185 h 6858000"/>
              <a:gd name="connsiteX92" fmla="*/ 508957 w 1491612"/>
              <a:gd name="connsiteY92" fmla="*/ 2762989 h 6858000"/>
              <a:gd name="connsiteX93" fmla="*/ 457875 w 1491612"/>
              <a:gd name="connsiteY93" fmla="*/ 2554718 h 6858000"/>
              <a:gd name="connsiteX94" fmla="*/ 437969 w 1491612"/>
              <a:gd name="connsiteY94" fmla="*/ 2485734 h 6858000"/>
              <a:gd name="connsiteX95" fmla="*/ 428692 w 1491612"/>
              <a:gd name="connsiteY95" fmla="*/ 2447068 h 6858000"/>
              <a:gd name="connsiteX96" fmla="*/ 415653 w 1491612"/>
              <a:gd name="connsiteY96" fmla="*/ 2425819 h 6858000"/>
              <a:gd name="connsiteX97" fmla="*/ 421652 w 1491612"/>
              <a:gd name="connsiteY97" fmla="*/ 2402874 h 6858000"/>
              <a:gd name="connsiteX98" fmla="*/ 424264 w 1491612"/>
              <a:gd name="connsiteY98" fmla="*/ 2381443 h 6858000"/>
              <a:gd name="connsiteX99" fmla="*/ 400593 w 1491612"/>
              <a:gd name="connsiteY99" fmla="*/ 2261920 h 6858000"/>
              <a:gd name="connsiteX100" fmla="*/ 390480 w 1491612"/>
              <a:gd name="connsiteY100" fmla="*/ 2195378 h 6858000"/>
              <a:gd name="connsiteX101" fmla="*/ 374697 w 1491612"/>
              <a:gd name="connsiteY101" fmla="*/ 2155135 h 6858000"/>
              <a:gd name="connsiteX102" fmla="*/ 372155 w 1491612"/>
              <a:gd name="connsiteY102" fmla="*/ 2118008 h 6858000"/>
              <a:gd name="connsiteX103" fmla="*/ 373148 w 1491612"/>
              <a:gd name="connsiteY103" fmla="*/ 2050531 h 6858000"/>
              <a:gd name="connsiteX104" fmla="*/ 364954 w 1491612"/>
              <a:gd name="connsiteY104" fmla="*/ 1963269 h 6858000"/>
              <a:gd name="connsiteX105" fmla="*/ 346132 w 1491612"/>
              <a:gd name="connsiteY105" fmla="*/ 1906352 h 6858000"/>
              <a:gd name="connsiteX106" fmla="*/ 322689 w 1491612"/>
              <a:gd name="connsiteY106" fmla="*/ 1861531 h 6858000"/>
              <a:gd name="connsiteX107" fmla="*/ 276488 w 1491612"/>
              <a:gd name="connsiteY107" fmla="*/ 1732919 h 6858000"/>
              <a:gd name="connsiteX108" fmla="*/ 248799 w 1491612"/>
              <a:gd name="connsiteY108" fmla="*/ 1663540 h 6858000"/>
              <a:gd name="connsiteX109" fmla="*/ 247925 w 1491612"/>
              <a:gd name="connsiteY109" fmla="*/ 1615777 h 6858000"/>
              <a:gd name="connsiteX110" fmla="*/ 228720 w 1491612"/>
              <a:gd name="connsiteY110" fmla="*/ 1563678 h 6858000"/>
              <a:gd name="connsiteX111" fmla="*/ 241800 w 1491612"/>
              <a:gd name="connsiteY111" fmla="*/ 1519474 h 6858000"/>
              <a:gd name="connsiteX112" fmla="*/ 234542 w 1491612"/>
              <a:gd name="connsiteY112" fmla="*/ 1477995 h 6858000"/>
              <a:gd name="connsiteX113" fmla="*/ 220627 w 1491612"/>
              <a:gd name="connsiteY113" fmla="*/ 1373769 h 6858000"/>
              <a:gd name="connsiteX114" fmla="*/ 228934 w 1491612"/>
              <a:gd name="connsiteY114" fmla="*/ 1307086 h 6858000"/>
              <a:gd name="connsiteX115" fmla="*/ 230122 w 1491612"/>
              <a:gd name="connsiteY115" fmla="*/ 1189033 h 6858000"/>
              <a:gd name="connsiteX116" fmla="*/ 234807 w 1491612"/>
              <a:gd name="connsiteY116" fmla="*/ 1168288 h 6858000"/>
              <a:gd name="connsiteX117" fmla="*/ 227089 w 1491612"/>
              <a:gd name="connsiteY117" fmla="*/ 1142577 h 6858000"/>
              <a:gd name="connsiteX118" fmla="*/ 216395 w 1491612"/>
              <a:gd name="connsiteY118" fmla="*/ 1088484 h 6858000"/>
              <a:gd name="connsiteX119" fmla="*/ 205131 w 1491612"/>
              <a:gd name="connsiteY119" fmla="*/ 1016103 h 6858000"/>
              <a:gd name="connsiteX120" fmla="*/ 206587 w 1491612"/>
              <a:gd name="connsiteY120" fmla="*/ 932283 h 6858000"/>
              <a:gd name="connsiteX121" fmla="*/ 208823 w 1491612"/>
              <a:gd name="connsiteY121" fmla="*/ 915925 h 6858000"/>
              <a:gd name="connsiteX122" fmla="*/ 201452 w 1491612"/>
              <a:gd name="connsiteY122" fmla="*/ 896999 h 6858000"/>
              <a:gd name="connsiteX123" fmla="*/ 170860 w 1491612"/>
              <a:gd name="connsiteY123" fmla="*/ 821517 h 6858000"/>
              <a:gd name="connsiteX124" fmla="*/ 149810 w 1491612"/>
              <a:gd name="connsiteY124" fmla="*/ 751353 h 6858000"/>
              <a:gd name="connsiteX125" fmla="*/ 149368 w 1491612"/>
              <a:gd name="connsiteY125" fmla="*/ 721230 h 6858000"/>
              <a:gd name="connsiteX126" fmla="*/ 135039 w 1491612"/>
              <a:gd name="connsiteY126" fmla="*/ 681659 h 6858000"/>
              <a:gd name="connsiteX127" fmla="*/ 120458 w 1491612"/>
              <a:gd name="connsiteY127" fmla="*/ 635218 h 6858000"/>
              <a:gd name="connsiteX128" fmla="*/ 125469 w 1491612"/>
              <a:gd name="connsiteY128" fmla="*/ 613763 h 6858000"/>
              <a:gd name="connsiteX129" fmla="*/ 111411 w 1491612"/>
              <a:gd name="connsiteY129" fmla="*/ 598582 h 6858000"/>
              <a:gd name="connsiteX130" fmla="*/ 111092 w 1491612"/>
              <a:gd name="connsiteY130" fmla="*/ 576846 h 6858000"/>
              <a:gd name="connsiteX131" fmla="*/ 90718 w 1491612"/>
              <a:gd name="connsiteY131" fmla="*/ 530055 h 6858000"/>
              <a:gd name="connsiteX132" fmla="*/ 89966 w 1491612"/>
              <a:gd name="connsiteY132" fmla="*/ 465389 h 6858000"/>
              <a:gd name="connsiteX133" fmla="*/ 72889 w 1491612"/>
              <a:gd name="connsiteY133" fmla="*/ 424699 h 6858000"/>
              <a:gd name="connsiteX134" fmla="*/ 73264 w 1491612"/>
              <a:gd name="connsiteY134" fmla="*/ 404917 h 6858000"/>
              <a:gd name="connsiteX135" fmla="*/ 53221 w 1491612"/>
              <a:gd name="connsiteY135" fmla="*/ 367211 h 6858000"/>
              <a:gd name="connsiteX136" fmla="*/ 19525 w 1491612"/>
              <a:gd name="connsiteY136" fmla="*/ 268519 h 6858000"/>
              <a:gd name="connsiteX137" fmla="*/ 7008 w 1491612"/>
              <a:gd name="connsiteY137" fmla="*/ 160886 h 6858000"/>
              <a:gd name="connsiteX138" fmla="*/ 2385 w 1491612"/>
              <a:gd name="connsiteY138" fmla="*/ 47336 h 6858000"/>
              <a:gd name="connsiteX139" fmla="*/ 164830 w 1491612"/>
              <a:gd name="connsiteY139" fmla="*/ 0 h 6858000"/>
              <a:gd name="connsiteX0" fmla="*/ 158408 w 1485190"/>
              <a:gd name="connsiteY0" fmla="*/ 0 h 6858000"/>
              <a:gd name="connsiteX1" fmla="*/ 1485190 w 1485190"/>
              <a:gd name="connsiteY1" fmla="*/ 0 h 6858000"/>
              <a:gd name="connsiteX2" fmla="*/ 1485190 w 1485190"/>
              <a:gd name="connsiteY2" fmla="*/ 6858000 h 6858000"/>
              <a:gd name="connsiteX3" fmla="*/ 221884 w 1485190"/>
              <a:gd name="connsiteY3" fmla="*/ 6857735 h 6858000"/>
              <a:gd name="connsiteX4" fmla="*/ 258477 w 1485190"/>
              <a:gd name="connsiteY4" fmla="*/ 6776847 h 6858000"/>
              <a:gd name="connsiteX5" fmla="*/ 269977 w 1485190"/>
              <a:gd name="connsiteY5" fmla="*/ 6737706 h 6858000"/>
              <a:gd name="connsiteX6" fmla="*/ 294716 w 1485190"/>
              <a:gd name="connsiteY6" fmla="*/ 6691589 h 6858000"/>
              <a:gd name="connsiteX7" fmla="*/ 272273 w 1485190"/>
              <a:gd name="connsiteY7" fmla="*/ 6659970 h 6858000"/>
              <a:gd name="connsiteX8" fmla="*/ 287364 w 1485190"/>
              <a:gd name="connsiteY8" fmla="*/ 6636211 h 6858000"/>
              <a:gd name="connsiteX9" fmla="*/ 304808 w 1485190"/>
              <a:gd name="connsiteY9" fmla="*/ 6594177 h 6858000"/>
              <a:gd name="connsiteX10" fmla="*/ 318848 w 1485190"/>
              <a:gd name="connsiteY10" fmla="*/ 6557575 h 6858000"/>
              <a:gd name="connsiteX11" fmla="*/ 371805 w 1485190"/>
              <a:gd name="connsiteY11" fmla="*/ 6492130 h 6858000"/>
              <a:gd name="connsiteX12" fmla="*/ 387492 w 1485190"/>
              <a:gd name="connsiteY12" fmla="*/ 6431610 h 6858000"/>
              <a:gd name="connsiteX13" fmla="*/ 431197 w 1485190"/>
              <a:gd name="connsiteY13" fmla="*/ 6379786 h 6858000"/>
              <a:gd name="connsiteX14" fmla="*/ 414420 w 1485190"/>
              <a:gd name="connsiteY14" fmla="*/ 6334727 h 6858000"/>
              <a:gd name="connsiteX15" fmla="*/ 391835 w 1485190"/>
              <a:gd name="connsiteY15" fmla="*/ 6313295 h 6858000"/>
              <a:gd name="connsiteX16" fmla="*/ 398999 w 1485190"/>
              <a:gd name="connsiteY16" fmla="*/ 6280046 h 6858000"/>
              <a:gd name="connsiteX17" fmla="*/ 381744 w 1485190"/>
              <a:gd name="connsiteY17" fmla="*/ 6270265 h 6858000"/>
              <a:gd name="connsiteX18" fmla="*/ 408772 w 1485190"/>
              <a:gd name="connsiteY18" fmla="*/ 6252834 h 6858000"/>
              <a:gd name="connsiteX19" fmla="*/ 386764 w 1485190"/>
              <a:gd name="connsiteY19" fmla="*/ 6202459 h 6858000"/>
              <a:gd name="connsiteX20" fmla="*/ 385562 w 1485190"/>
              <a:gd name="connsiteY20" fmla="*/ 6153037 h 6858000"/>
              <a:gd name="connsiteX21" fmla="*/ 400977 w 1485190"/>
              <a:gd name="connsiteY21" fmla="*/ 6078132 h 6858000"/>
              <a:gd name="connsiteX22" fmla="*/ 388364 w 1485190"/>
              <a:gd name="connsiteY22" fmla="*/ 6028119 h 6858000"/>
              <a:gd name="connsiteX23" fmla="*/ 373593 w 1485190"/>
              <a:gd name="connsiteY23" fmla="*/ 5926735 h 6858000"/>
              <a:gd name="connsiteX24" fmla="*/ 423105 w 1485190"/>
              <a:gd name="connsiteY24" fmla="*/ 5712857 h 6858000"/>
              <a:gd name="connsiteX25" fmla="*/ 402180 w 1485190"/>
              <a:gd name="connsiteY25" fmla="*/ 5676393 h 6858000"/>
              <a:gd name="connsiteX26" fmla="*/ 441772 w 1485190"/>
              <a:gd name="connsiteY26" fmla="*/ 5563435 h 6858000"/>
              <a:gd name="connsiteX27" fmla="*/ 488902 w 1485190"/>
              <a:gd name="connsiteY27" fmla="*/ 5437125 h 6858000"/>
              <a:gd name="connsiteX28" fmla="*/ 502470 w 1485190"/>
              <a:gd name="connsiteY28" fmla="*/ 5396260 h 6858000"/>
              <a:gd name="connsiteX29" fmla="*/ 518451 w 1485190"/>
              <a:gd name="connsiteY29" fmla="*/ 5330009 h 6858000"/>
              <a:gd name="connsiteX30" fmla="*/ 551944 w 1485190"/>
              <a:gd name="connsiteY30" fmla="*/ 5273739 h 6858000"/>
              <a:gd name="connsiteX31" fmla="*/ 561543 w 1485190"/>
              <a:gd name="connsiteY31" fmla="*/ 5241779 h 6858000"/>
              <a:gd name="connsiteX32" fmla="*/ 572769 w 1485190"/>
              <a:gd name="connsiteY32" fmla="*/ 5225268 h 6858000"/>
              <a:gd name="connsiteX33" fmla="*/ 573789 w 1485190"/>
              <a:gd name="connsiteY33" fmla="*/ 5217684 h 6858000"/>
              <a:gd name="connsiteX34" fmla="*/ 581130 w 1485190"/>
              <a:gd name="connsiteY34" fmla="*/ 5193377 h 6858000"/>
              <a:gd name="connsiteX35" fmla="*/ 584433 w 1485190"/>
              <a:gd name="connsiteY35" fmla="*/ 5179288 h 6858000"/>
              <a:gd name="connsiteX36" fmla="*/ 585417 w 1485190"/>
              <a:gd name="connsiteY36" fmla="*/ 5173621 h 6858000"/>
              <a:gd name="connsiteX37" fmla="*/ 581051 w 1485190"/>
              <a:gd name="connsiteY37" fmla="*/ 5159961 h 6858000"/>
              <a:gd name="connsiteX38" fmla="*/ 587728 w 1485190"/>
              <a:gd name="connsiteY38" fmla="*/ 5144295 h 6858000"/>
              <a:gd name="connsiteX39" fmla="*/ 584661 w 1485190"/>
              <a:gd name="connsiteY39" fmla="*/ 5125185 h 6858000"/>
              <a:gd name="connsiteX40" fmla="*/ 591491 w 1485190"/>
              <a:gd name="connsiteY40" fmla="*/ 5121884 h 6858000"/>
              <a:gd name="connsiteX41" fmla="*/ 598527 w 1485190"/>
              <a:gd name="connsiteY41" fmla="*/ 5067850 h 6858000"/>
              <a:gd name="connsiteX42" fmla="*/ 601258 w 1485190"/>
              <a:gd name="connsiteY42" fmla="*/ 5060861 h 6858000"/>
              <a:gd name="connsiteX43" fmla="*/ 597962 w 1485190"/>
              <a:gd name="connsiteY43" fmla="*/ 5034192 h 6858000"/>
              <a:gd name="connsiteX44" fmla="*/ 599516 w 1485190"/>
              <a:gd name="connsiteY44" fmla="*/ 4993030 h 6858000"/>
              <a:gd name="connsiteX45" fmla="*/ 606425 w 1485190"/>
              <a:gd name="connsiteY45" fmla="*/ 4946844 h 6858000"/>
              <a:gd name="connsiteX46" fmla="*/ 602281 w 1485190"/>
              <a:gd name="connsiteY46" fmla="*/ 4932692 h 6858000"/>
              <a:gd name="connsiteX47" fmla="*/ 617684 w 1485190"/>
              <a:gd name="connsiteY47" fmla="*/ 4858827 h 6858000"/>
              <a:gd name="connsiteX48" fmla="*/ 623587 w 1485190"/>
              <a:gd name="connsiteY48" fmla="*/ 4821170 h 6858000"/>
              <a:gd name="connsiteX49" fmla="*/ 628320 w 1485190"/>
              <a:gd name="connsiteY49" fmla="*/ 4780965 h 6858000"/>
              <a:gd name="connsiteX50" fmla="*/ 629613 w 1485190"/>
              <a:gd name="connsiteY50" fmla="*/ 4750867 h 6858000"/>
              <a:gd name="connsiteX51" fmla="*/ 627420 w 1485190"/>
              <a:gd name="connsiteY51" fmla="*/ 4690749 h 6858000"/>
              <a:gd name="connsiteX52" fmla="*/ 622900 w 1485190"/>
              <a:gd name="connsiteY52" fmla="*/ 4584173 h 6858000"/>
              <a:gd name="connsiteX53" fmla="*/ 617983 w 1485190"/>
              <a:gd name="connsiteY53" fmla="*/ 4444346 h 6858000"/>
              <a:gd name="connsiteX54" fmla="*/ 614548 w 1485190"/>
              <a:gd name="connsiteY54" fmla="*/ 4375228 h 6858000"/>
              <a:gd name="connsiteX55" fmla="*/ 595201 w 1485190"/>
              <a:gd name="connsiteY55" fmla="*/ 4214165 h 6858000"/>
              <a:gd name="connsiteX56" fmla="*/ 599274 w 1485190"/>
              <a:gd name="connsiteY56" fmla="*/ 4090296 h 6858000"/>
              <a:gd name="connsiteX57" fmla="*/ 584530 w 1485190"/>
              <a:gd name="connsiteY57" fmla="*/ 4033999 h 6858000"/>
              <a:gd name="connsiteX58" fmla="*/ 585679 w 1485190"/>
              <a:gd name="connsiteY58" fmla="*/ 4031933 h 6858000"/>
              <a:gd name="connsiteX59" fmla="*/ 584255 w 1485190"/>
              <a:gd name="connsiteY59" fmla="*/ 4013953 h 6858000"/>
              <a:gd name="connsiteX60" fmla="*/ 570550 w 1485190"/>
              <a:gd name="connsiteY60" fmla="*/ 3974753 h 6858000"/>
              <a:gd name="connsiteX61" fmla="*/ 572148 w 1485190"/>
              <a:gd name="connsiteY61" fmla="*/ 3969950 h 6858000"/>
              <a:gd name="connsiteX62" fmla="*/ 565570 w 1485190"/>
              <a:gd name="connsiteY62" fmla="*/ 3933779 h 6858000"/>
              <a:gd name="connsiteX63" fmla="*/ 566901 w 1485190"/>
              <a:gd name="connsiteY63" fmla="*/ 3933093 h 6858000"/>
              <a:gd name="connsiteX64" fmla="*/ 571255 w 1485190"/>
              <a:gd name="connsiteY64" fmla="*/ 3922082 h 6858000"/>
              <a:gd name="connsiteX65" fmla="*/ 576333 w 1485190"/>
              <a:gd name="connsiteY65" fmla="*/ 3901461 h 6858000"/>
              <a:gd name="connsiteX66" fmla="*/ 598927 w 1485190"/>
              <a:gd name="connsiteY66" fmla="*/ 3813873 h 6858000"/>
              <a:gd name="connsiteX67" fmla="*/ 598352 w 1485190"/>
              <a:gd name="connsiteY67" fmla="*/ 3806161 h 6858000"/>
              <a:gd name="connsiteX68" fmla="*/ 598659 w 1485190"/>
              <a:gd name="connsiteY68" fmla="*/ 3805957 h 6858000"/>
              <a:gd name="connsiteX69" fmla="*/ 598686 w 1485190"/>
              <a:gd name="connsiteY69" fmla="*/ 3797724 h 6858000"/>
              <a:gd name="connsiteX70" fmla="*/ 597301 w 1485190"/>
              <a:gd name="connsiteY70" fmla="*/ 3792098 h 6858000"/>
              <a:gd name="connsiteX71" fmla="*/ 596185 w 1485190"/>
              <a:gd name="connsiteY71" fmla="*/ 3777135 h 6858000"/>
              <a:gd name="connsiteX72" fmla="*/ 597918 w 1485190"/>
              <a:gd name="connsiteY72" fmla="*/ 3771656 h 6858000"/>
              <a:gd name="connsiteX73" fmla="*/ 601661 w 1485190"/>
              <a:gd name="connsiteY73" fmla="*/ 3769007 h 6858000"/>
              <a:gd name="connsiteX74" fmla="*/ 601127 w 1485190"/>
              <a:gd name="connsiteY74" fmla="*/ 3767709 h 6858000"/>
              <a:gd name="connsiteX75" fmla="*/ 609823 w 1485190"/>
              <a:gd name="connsiteY75" fmla="*/ 3738082 h 6858000"/>
              <a:gd name="connsiteX76" fmla="*/ 617169 w 1485190"/>
              <a:gd name="connsiteY76" fmla="*/ 3673397 h 6858000"/>
              <a:gd name="connsiteX77" fmla="*/ 616465 w 1485190"/>
              <a:gd name="connsiteY77" fmla="*/ 3637109 h 6858000"/>
              <a:gd name="connsiteX78" fmla="*/ 619908 w 1485190"/>
              <a:gd name="connsiteY78" fmla="*/ 3536883 h 6858000"/>
              <a:gd name="connsiteX79" fmla="*/ 627446 w 1485190"/>
              <a:gd name="connsiteY79" fmla="*/ 3435652 h 6858000"/>
              <a:gd name="connsiteX80" fmla="*/ 629117 w 1485190"/>
              <a:gd name="connsiteY80" fmla="*/ 3307769 h 6858000"/>
              <a:gd name="connsiteX81" fmla="*/ 646680 w 1485190"/>
              <a:gd name="connsiteY81" fmla="*/ 3250522 h 6858000"/>
              <a:gd name="connsiteX82" fmla="*/ 647105 w 1485190"/>
              <a:gd name="connsiteY82" fmla="*/ 3229163 h 6858000"/>
              <a:gd name="connsiteX83" fmla="*/ 648928 w 1485190"/>
              <a:gd name="connsiteY83" fmla="*/ 3217217 h 6858000"/>
              <a:gd name="connsiteX84" fmla="*/ 635763 w 1485190"/>
              <a:gd name="connsiteY84" fmla="*/ 3183755 h 6858000"/>
              <a:gd name="connsiteX85" fmla="*/ 636264 w 1485190"/>
              <a:gd name="connsiteY85" fmla="*/ 3178642 h 6858000"/>
              <a:gd name="connsiteX86" fmla="*/ 623864 w 1485190"/>
              <a:gd name="connsiteY86" fmla="*/ 3158586 h 6858000"/>
              <a:gd name="connsiteX87" fmla="*/ 609049 w 1485190"/>
              <a:gd name="connsiteY87" fmla="*/ 3129034 h 6858000"/>
              <a:gd name="connsiteX88" fmla="*/ 609714 w 1485190"/>
              <a:gd name="connsiteY88" fmla="*/ 3126682 h 6858000"/>
              <a:gd name="connsiteX89" fmla="*/ 600582 w 1485190"/>
              <a:gd name="connsiteY89" fmla="*/ 3114519 h 6858000"/>
              <a:gd name="connsiteX90" fmla="*/ 587191 w 1485190"/>
              <a:gd name="connsiteY90" fmla="*/ 3106272 h 6858000"/>
              <a:gd name="connsiteX91" fmla="*/ 559921 w 1485190"/>
              <a:gd name="connsiteY91" fmla="*/ 2958185 h 6858000"/>
              <a:gd name="connsiteX92" fmla="*/ 502535 w 1485190"/>
              <a:gd name="connsiteY92" fmla="*/ 2762989 h 6858000"/>
              <a:gd name="connsiteX93" fmla="*/ 451453 w 1485190"/>
              <a:gd name="connsiteY93" fmla="*/ 2554718 h 6858000"/>
              <a:gd name="connsiteX94" fmla="*/ 431547 w 1485190"/>
              <a:gd name="connsiteY94" fmla="*/ 2485734 h 6858000"/>
              <a:gd name="connsiteX95" fmla="*/ 422270 w 1485190"/>
              <a:gd name="connsiteY95" fmla="*/ 2447068 h 6858000"/>
              <a:gd name="connsiteX96" fmla="*/ 409231 w 1485190"/>
              <a:gd name="connsiteY96" fmla="*/ 2425819 h 6858000"/>
              <a:gd name="connsiteX97" fmla="*/ 415230 w 1485190"/>
              <a:gd name="connsiteY97" fmla="*/ 2402874 h 6858000"/>
              <a:gd name="connsiteX98" fmla="*/ 417842 w 1485190"/>
              <a:gd name="connsiteY98" fmla="*/ 2381443 h 6858000"/>
              <a:gd name="connsiteX99" fmla="*/ 394171 w 1485190"/>
              <a:gd name="connsiteY99" fmla="*/ 2261920 h 6858000"/>
              <a:gd name="connsiteX100" fmla="*/ 384058 w 1485190"/>
              <a:gd name="connsiteY100" fmla="*/ 2195378 h 6858000"/>
              <a:gd name="connsiteX101" fmla="*/ 368275 w 1485190"/>
              <a:gd name="connsiteY101" fmla="*/ 2155135 h 6858000"/>
              <a:gd name="connsiteX102" fmla="*/ 365733 w 1485190"/>
              <a:gd name="connsiteY102" fmla="*/ 2118008 h 6858000"/>
              <a:gd name="connsiteX103" fmla="*/ 366726 w 1485190"/>
              <a:gd name="connsiteY103" fmla="*/ 2050531 h 6858000"/>
              <a:gd name="connsiteX104" fmla="*/ 358532 w 1485190"/>
              <a:gd name="connsiteY104" fmla="*/ 1963269 h 6858000"/>
              <a:gd name="connsiteX105" fmla="*/ 339710 w 1485190"/>
              <a:gd name="connsiteY105" fmla="*/ 1906352 h 6858000"/>
              <a:gd name="connsiteX106" fmla="*/ 316267 w 1485190"/>
              <a:gd name="connsiteY106" fmla="*/ 1861531 h 6858000"/>
              <a:gd name="connsiteX107" fmla="*/ 270066 w 1485190"/>
              <a:gd name="connsiteY107" fmla="*/ 1732919 h 6858000"/>
              <a:gd name="connsiteX108" fmla="*/ 242377 w 1485190"/>
              <a:gd name="connsiteY108" fmla="*/ 1663540 h 6858000"/>
              <a:gd name="connsiteX109" fmla="*/ 241503 w 1485190"/>
              <a:gd name="connsiteY109" fmla="*/ 1615777 h 6858000"/>
              <a:gd name="connsiteX110" fmla="*/ 222298 w 1485190"/>
              <a:gd name="connsiteY110" fmla="*/ 1563678 h 6858000"/>
              <a:gd name="connsiteX111" fmla="*/ 235378 w 1485190"/>
              <a:gd name="connsiteY111" fmla="*/ 1519474 h 6858000"/>
              <a:gd name="connsiteX112" fmla="*/ 228120 w 1485190"/>
              <a:gd name="connsiteY112" fmla="*/ 1477995 h 6858000"/>
              <a:gd name="connsiteX113" fmla="*/ 214205 w 1485190"/>
              <a:gd name="connsiteY113" fmla="*/ 1373769 h 6858000"/>
              <a:gd name="connsiteX114" fmla="*/ 222512 w 1485190"/>
              <a:gd name="connsiteY114" fmla="*/ 1307086 h 6858000"/>
              <a:gd name="connsiteX115" fmla="*/ 223700 w 1485190"/>
              <a:gd name="connsiteY115" fmla="*/ 1189033 h 6858000"/>
              <a:gd name="connsiteX116" fmla="*/ 228385 w 1485190"/>
              <a:gd name="connsiteY116" fmla="*/ 1168288 h 6858000"/>
              <a:gd name="connsiteX117" fmla="*/ 220667 w 1485190"/>
              <a:gd name="connsiteY117" fmla="*/ 1142577 h 6858000"/>
              <a:gd name="connsiteX118" fmla="*/ 209973 w 1485190"/>
              <a:gd name="connsiteY118" fmla="*/ 1088484 h 6858000"/>
              <a:gd name="connsiteX119" fmla="*/ 198709 w 1485190"/>
              <a:gd name="connsiteY119" fmla="*/ 1016103 h 6858000"/>
              <a:gd name="connsiteX120" fmla="*/ 200165 w 1485190"/>
              <a:gd name="connsiteY120" fmla="*/ 932283 h 6858000"/>
              <a:gd name="connsiteX121" fmla="*/ 202401 w 1485190"/>
              <a:gd name="connsiteY121" fmla="*/ 915925 h 6858000"/>
              <a:gd name="connsiteX122" fmla="*/ 195030 w 1485190"/>
              <a:gd name="connsiteY122" fmla="*/ 896999 h 6858000"/>
              <a:gd name="connsiteX123" fmla="*/ 164438 w 1485190"/>
              <a:gd name="connsiteY123" fmla="*/ 821517 h 6858000"/>
              <a:gd name="connsiteX124" fmla="*/ 143388 w 1485190"/>
              <a:gd name="connsiteY124" fmla="*/ 751353 h 6858000"/>
              <a:gd name="connsiteX125" fmla="*/ 142946 w 1485190"/>
              <a:gd name="connsiteY125" fmla="*/ 721230 h 6858000"/>
              <a:gd name="connsiteX126" fmla="*/ 128617 w 1485190"/>
              <a:gd name="connsiteY126" fmla="*/ 681659 h 6858000"/>
              <a:gd name="connsiteX127" fmla="*/ 114036 w 1485190"/>
              <a:gd name="connsiteY127" fmla="*/ 635218 h 6858000"/>
              <a:gd name="connsiteX128" fmla="*/ 119047 w 1485190"/>
              <a:gd name="connsiteY128" fmla="*/ 613763 h 6858000"/>
              <a:gd name="connsiteX129" fmla="*/ 104989 w 1485190"/>
              <a:gd name="connsiteY129" fmla="*/ 598582 h 6858000"/>
              <a:gd name="connsiteX130" fmla="*/ 104670 w 1485190"/>
              <a:gd name="connsiteY130" fmla="*/ 576846 h 6858000"/>
              <a:gd name="connsiteX131" fmla="*/ 84296 w 1485190"/>
              <a:gd name="connsiteY131" fmla="*/ 530055 h 6858000"/>
              <a:gd name="connsiteX132" fmla="*/ 83544 w 1485190"/>
              <a:gd name="connsiteY132" fmla="*/ 465389 h 6858000"/>
              <a:gd name="connsiteX133" fmla="*/ 66467 w 1485190"/>
              <a:gd name="connsiteY133" fmla="*/ 424699 h 6858000"/>
              <a:gd name="connsiteX134" fmla="*/ 66842 w 1485190"/>
              <a:gd name="connsiteY134" fmla="*/ 404917 h 6858000"/>
              <a:gd name="connsiteX135" fmla="*/ 46799 w 1485190"/>
              <a:gd name="connsiteY135" fmla="*/ 367211 h 6858000"/>
              <a:gd name="connsiteX136" fmla="*/ 13103 w 1485190"/>
              <a:gd name="connsiteY136" fmla="*/ 268519 h 6858000"/>
              <a:gd name="connsiteX137" fmla="*/ 586 w 1485190"/>
              <a:gd name="connsiteY137" fmla="*/ 160886 h 6858000"/>
              <a:gd name="connsiteX138" fmla="*/ 198854 w 1485190"/>
              <a:gd name="connsiteY138" fmla="*/ 55288 h 6858000"/>
              <a:gd name="connsiteX139" fmla="*/ 158408 w 1485190"/>
              <a:gd name="connsiteY139" fmla="*/ 0 h 6858000"/>
              <a:gd name="connsiteX0" fmla="*/ 145305 w 1472087"/>
              <a:gd name="connsiteY0" fmla="*/ 0 h 6858000"/>
              <a:gd name="connsiteX1" fmla="*/ 1472087 w 1472087"/>
              <a:gd name="connsiteY1" fmla="*/ 0 h 6858000"/>
              <a:gd name="connsiteX2" fmla="*/ 1472087 w 1472087"/>
              <a:gd name="connsiteY2" fmla="*/ 6858000 h 6858000"/>
              <a:gd name="connsiteX3" fmla="*/ 208781 w 1472087"/>
              <a:gd name="connsiteY3" fmla="*/ 6857735 h 6858000"/>
              <a:gd name="connsiteX4" fmla="*/ 245374 w 1472087"/>
              <a:gd name="connsiteY4" fmla="*/ 6776847 h 6858000"/>
              <a:gd name="connsiteX5" fmla="*/ 256874 w 1472087"/>
              <a:gd name="connsiteY5" fmla="*/ 6737706 h 6858000"/>
              <a:gd name="connsiteX6" fmla="*/ 281613 w 1472087"/>
              <a:gd name="connsiteY6" fmla="*/ 6691589 h 6858000"/>
              <a:gd name="connsiteX7" fmla="*/ 259170 w 1472087"/>
              <a:gd name="connsiteY7" fmla="*/ 6659970 h 6858000"/>
              <a:gd name="connsiteX8" fmla="*/ 274261 w 1472087"/>
              <a:gd name="connsiteY8" fmla="*/ 6636211 h 6858000"/>
              <a:gd name="connsiteX9" fmla="*/ 291705 w 1472087"/>
              <a:gd name="connsiteY9" fmla="*/ 6594177 h 6858000"/>
              <a:gd name="connsiteX10" fmla="*/ 305745 w 1472087"/>
              <a:gd name="connsiteY10" fmla="*/ 6557575 h 6858000"/>
              <a:gd name="connsiteX11" fmla="*/ 358702 w 1472087"/>
              <a:gd name="connsiteY11" fmla="*/ 6492130 h 6858000"/>
              <a:gd name="connsiteX12" fmla="*/ 374389 w 1472087"/>
              <a:gd name="connsiteY12" fmla="*/ 6431610 h 6858000"/>
              <a:gd name="connsiteX13" fmla="*/ 418094 w 1472087"/>
              <a:gd name="connsiteY13" fmla="*/ 6379786 h 6858000"/>
              <a:gd name="connsiteX14" fmla="*/ 401317 w 1472087"/>
              <a:gd name="connsiteY14" fmla="*/ 6334727 h 6858000"/>
              <a:gd name="connsiteX15" fmla="*/ 378732 w 1472087"/>
              <a:gd name="connsiteY15" fmla="*/ 6313295 h 6858000"/>
              <a:gd name="connsiteX16" fmla="*/ 385896 w 1472087"/>
              <a:gd name="connsiteY16" fmla="*/ 6280046 h 6858000"/>
              <a:gd name="connsiteX17" fmla="*/ 368641 w 1472087"/>
              <a:gd name="connsiteY17" fmla="*/ 6270265 h 6858000"/>
              <a:gd name="connsiteX18" fmla="*/ 395669 w 1472087"/>
              <a:gd name="connsiteY18" fmla="*/ 6252834 h 6858000"/>
              <a:gd name="connsiteX19" fmla="*/ 373661 w 1472087"/>
              <a:gd name="connsiteY19" fmla="*/ 6202459 h 6858000"/>
              <a:gd name="connsiteX20" fmla="*/ 372459 w 1472087"/>
              <a:gd name="connsiteY20" fmla="*/ 6153037 h 6858000"/>
              <a:gd name="connsiteX21" fmla="*/ 387874 w 1472087"/>
              <a:gd name="connsiteY21" fmla="*/ 6078132 h 6858000"/>
              <a:gd name="connsiteX22" fmla="*/ 375261 w 1472087"/>
              <a:gd name="connsiteY22" fmla="*/ 6028119 h 6858000"/>
              <a:gd name="connsiteX23" fmla="*/ 360490 w 1472087"/>
              <a:gd name="connsiteY23" fmla="*/ 5926735 h 6858000"/>
              <a:gd name="connsiteX24" fmla="*/ 410002 w 1472087"/>
              <a:gd name="connsiteY24" fmla="*/ 5712857 h 6858000"/>
              <a:gd name="connsiteX25" fmla="*/ 389077 w 1472087"/>
              <a:gd name="connsiteY25" fmla="*/ 5676393 h 6858000"/>
              <a:gd name="connsiteX26" fmla="*/ 428669 w 1472087"/>
              <a:gd name="connsiteY26" fmla="*/ 5563435 h 6858000"/>
              <a:gd name="connsiteX27" fmla="*/ 475799 w 1472087"/>
              <a:gd name="connsiteY27" fmla="*/ 5437125 h 6858000"/>
              <a:gd name="connsiteX28" fmla="*/ 489367 w 1472087"/>
              <a:gd name="connsiteY28" fmla="*/ 5396260 h 6858000"/>
              <a:gd name="connsiteX29" fmla="*/ 505348 w 1472087"/>
              <a:gd name="connsiteY29" fmla="*/ 5330009 h 6858000"/>
              <a:gd name="connsiteX30" fmla="*/ 538841 w 1472087"/>
              <a:gd name="connsiteY30" fmla="*/ 5273739 h 6858000"/>
              <a:gd name="connsiteX31" fmla="*/ 548440 w 1472087"/>
              <a:gd name="connsiteY31" fmla="*/ 5241779 h 6858000"/>
              <a:gd name="connsiteX32" fmla="*/ 559666 w 1472087"/>
              <a:gd name="connsiteY32" fmla="*/ 5225268 h 6858000"/>
              <a:gd name="connsiteX33" fmla="*/ 560686 w 1472087"/>
              <a:gd name="connsiteY33" fmla="*/ 5217684 h 6858000"/>
              <a:gd name="connsiteX34" fmla="*/ 568027 w 1472087"/>
              <a:gd name="connsiteY34" fmla="*/ 5193377 h 6858000"/>
              <a:gd name="connsiteX35" fmla="*/ 571330 w 1472087"/>
              <a:gd name="connsiteY35" fmla="*/ 5179288 h 6858000"/>
              <a:gd name="connsiteX36" fmla="*/ 572314 w 1472087"/>
              <a:gd name="connsiteY36" fmla="*/ 5173621 h 6858000"/>
              <a:gd name="connsiteX37" fmla="*/ 567948 w 1472087"/>
              <a:gd name="connsiteY37" fmla="*/ 5159961 h 6858000"/>
              <a:gd name="connsiteX38" fmla="*/ 574625 w 1472087"/>
              <a:gd name="connsiteY38" fmla="*/ 5144295 h 6858000"/>
              <a:gd name="connsiteX39" fmla="*/ 571558 w 1472087"/>
              <a:gd name="connsiteY39" fmla="*/ 5125185 h 6858000"/>
              <a:gd name="connsiteX40" fmla="*/ 578388 w 1472087"/>
              <a:gd name="connsiteY40" fmla="*/ 5121884 h 6858000"/>
              <a:gd name="connsiteX41" fmla="*/ 585424 w 1472087"/>
              <a:gd name="connsiteY41" fmla="*/ 5067850 h 6858000"/>
              <a:gd name="connsiteX42" fmla="*/ 588155 w 1472087"/>
              <a:gd name="connsiteY42" fmla="*/ 5060861 h 6858000"/>
              <a:gd name="connsiteX43" fmla="*/ 584859 w 1472087"/>
              <a:gd name="connsiteY43" fmla="*/ 5034192 h 6858000"/>
              <a:gd name="connsiteX44" fmla="*/ 586413 w 1472087"/>
              <a:gd name="connsiteY44" fmla="*/ 4993030 h 6858000"/>
              <a:gd name="connsiteX45" fmla="*/ 593322 w 1472087"/>
              <a:gd name="connsiteY45" fmla="*/ 4946844 h 6858000"/>
              <a:gd name="connsiteX46" fmla="*/ 589178 w 1472087"/>
              <a:gd name="connsiteY46" fmla="*/ 4932692 h 6858000"/>
              <a:gd name="connsiteX47" fmla="*/ 604581 w 1472087"/>
              <a:gd name="connsiteY47" fmla="*/ 4858827 h 6858000"/>
              <a:gd name="connsiteX48" fmla="*/ 610484 w 1472087"/>
              <a:gd name="connsiteY48" fmla="*/ 4821170 h 6858000"/>
              <a:gd name="connsiteX49" fmla="*/ 615217 w 1472087"/>
              <a:gd name="connsiteY49" fmla="*/ 4780965 h 6858000"/>
              <a:gd name="connsiteX50" fmla="*/ 616510 w 1472087"/>
              <a:gd name="connsiteY50" fmla="*/ 4750867 h 6858000"/>
              <a:gd name="connsiteX51" fmla="*/ 614317 w 1472087"/>
              <a:gd name="connsiteY51" fmla="*/ 4690749 h 6858000"/>
              <a:gd name="connsiteX52" fmla="*/ 609797 w 1472087"/>
              <a:gd name="connsiteY52" fmla="*/ 4584173 h 6858000"/>
              <a:gd name="connsiteX53" fmla="*/ 604880 w 1472087"/>
              <a:gd name="connsiteY53" fmla="*/ 4444346 h 6858000"/>
              <a:gd name="connsiteX54" fmla="*/ 601445 w 1472087"/>
              <a:gd name="connsiteY54" fmla="*/ 4375228 h 6858000"/>
              <a:gd name="connsiteX55" fmla="*/ 582098 w 1472087"/>
              <a:gd name="connsiteY55" fmla="*/ 4214165 h 6858000"/>
              <a:gd name="connsiteX56" fmla="*/ 586171 w 1472087"/>
              <a:gd name="connsiteY56" fmla="*/ 4090296 h 6858000"/>
              <a:gd name="connsiteX57" fmla="*/ 571427 w 1472087"/>
              <a:gd name="connsiteY57" fmla="*/ 4033999 h 6858000"/>
              <a:gd name="connsiteX58" fmla="*/ 572576 w 1472087"/>
              <a:gd name="connsiteY58" fmla="*/ 4031933 h 6858000"/>
              <a:gd name="connsiteX59" fmla="*/ 571152 w 1472087"/>
              <a:gd name="connsiteY59" fmla="*/ 4013953 h 6858000"/>
              <a:gd name="connsiteX60" fmla="*/ 557447 w 1472087"/>
              <a:gd name="connsiteY60" fmla="*/ 3974753 h 6858000"/>
              <a:gd name="connsiteX61" fmla="*/ 559045 w 1472087"/>
              <a:gd name="connsiteY61" fmla="*/ 3969950 h 6858000"/>
              <a:gd name="connsiteX62" fmla="*/ 552467 w 1472087"/>
              <a:gd name="connsiteY62" fmla="*/ 3933779 h 6858000"/>
              <a:gd name="connsiteX63" fmla="*/ 553798 w 1472087"/>
              <a:gd name="connsiteY63" fmla="*/ 3933093 h 6858000"/>
              <a:gd name="connsiteX64" fmla="*/ 558152 w 1472087"/>
              <a:gd name="connsiteY64" fmla="*/ 3922082 h 6858000"/>
              <a:gd name="connsiteX65" fmla="*/ 563230 w 1472087"/>
              <a:gd name="connsiteY65" fmla="*/ 3901461 h 6858000"/>
              <a:gd name="connsiteX66" fmla="*/ 585824 w 1472087"/>
              <a:gd name="connsiteY66" fmla="*/ 3813873 h 6858000"/>
              <a:gd name="connsiteX67" fmla="*/ 585249 w 1472087"/>
              <a:gd name="connsiteY67" fmla="*/ 3806161 h 6858000"/>
              <a:gd name="connsiteX68" fmla="*/ 585556 w 1472087"/>
              <a:gd name="connsiteY68" fmla="*/ 3805957 h 6858000"/>
              <a:gd name="connsiteX69" fmla="*/ 585583 w 1472087"/>
              <a:gd name="connsiteY69" fmla="*/ 3797724 h 6858000"/>
              <a:gd name="connsiteX70" fmla="*/ 584198 w 1472087"/>
              <a:gd name="connsiteY70" fmla="*/ 3792098 h 6858000"/>
              <a:gd name="connsiteX71" fmla="*/ 583082 w 1472087"/>
              <a:gd name="connsiteY71" fmla="*/ 3777135 h 6858000"/>
              <a:gd name="connsiteX72" fmla="*/ 584815 w 1472087"/>
              <a:gd name="connsiteY72" fmla="*/ 3771656 h 6858000"/>
              <a:gd name="connsiteX73" fmla="*/ 588558 w 1472087"/>
              <a:gd name="connsiteY73" fmla="*/ 3769007 h 6858000"/>
              <a:gd name="connsiteX74" fmla="*/ 588024 w 1472087"/>
              <a:gd name="connsiteY74" fmla="*/ 3767709 h 6858000"/>
              <a:gd name="connsiteX75" fmla="*/ 596720 w 1472087"/>
              <a:gd name="connsiteY75" fmla="*/ 3738082 h 6858000"/>
              <a:gd name="connsiteX76" fmla="*/ 604066 w 1472087"/>
              <a:gd name="connsiteY76" fmla="*/ 3673397 h 6858000"/>
              <a:gd name="connsiteX77" fmla="*/ 603362 w 1472087"/>
              <a:gd name="connsiteY77" fmla="*/ 3637109 h 6858000"/>
              <a:gd name="connsiteX78" fmla="*/ 606805 w 1472087"/>
              <a:gd name="connsiteY78" fmla="*/ 3536883 h 6858000"/>
              <a:gd name="connsiteX79" fmla="*/ 614343 w 1472087"/>
              <a:gd name="connsiteY79" fmla="*/ 3435652 h 6858000"/>
              <a:gd name="connsiteX80" fmla="*/ 616014 w 1472087"/>
              <a:gd name="connsiteY80" fmla="*/ 3307769 h 6858000"/>
              <a:gd name="connsiteX81" fmla="*/ 633577 w 1472087"/>
              <a:gd name="connsiteY81" fmla="*/ 3250522 h 6858000"/>
              <a:gd name="connsiteX82" fmla="*/ 634002 w 1472087"/>
              <a:gd name="connsiteY82" fmla="*/ 3229163 h 6858000"/>
              <a:gd name="connsiteX83" fmla="*/ 635825 w 1472087"/>
              <a:gd name="connsiteY83" fmla="*/ 3217217 h 6858000"/>
              <a:gd name="connsiteX84" fmla="*/ 622660 w 1472087"/>
              <a:gd name="connsiteY84" fmla="*/ 3183755 h 6858000"/>
              <a:gd name="connsiteX85" fmla="*/ 623161 w 1472087"/>
              <a:gd name="connsiteY85" fmla="*/ 3178642 h 6858000"/>
              <a:gd name="connsiteX86" fmla="*/ 610761 w 1472087"/>
              <a:gd name="connsiteY86" fmla="*/ 3158586 h 6858000"/>
              <a:gd name="connsiteX87" fmla="*/ 595946 w 1472087"/>
              <a:gd name="connsiteY87" fmla="*/ 3129034 h 6858000"/>
              <a:gd name="connsiteX88" fmla="*/ 596611 w 1472087"/>
              <a:gd name="connsiteY88" fmla="*/ 3126682 h 6858000"/>
              <a:gd name="connsiteX89" fmla="*/ 587479 w 1472087"/>
              <a:gd name="connsiteY89" fmla="*/ 3114519 h 6858000"/>
              <a:gd name="connsiteX90" fmla="*/ 574088 w 1472087"/>
              <a:gd name="connsiteY90" fmla="*/ 3106272 h 6858000"/>
              <a:gd name="connsiteX91" fmla="*/ 546818 w 1472087"/>
              <a:gd name="connsiteY91" fmla="*/ 2958185 h 6858000"/>
              <a:gd name="connsiteX92" fmla="*/ 489432 w 1472087"/>
              <a:gd name="connsiteY92" fmla="*/ 2762989 h 6858000"/>
              <a:gd name="connsiteX93" fmla="*/ 438350 w 1472087"/>
              <a:gd name="connsiteY93" fmla="*/ 2554718 h 6858000"/>
              <a:gd name="connsiteX94" fmla="*/ 418444 w 1472087"/>
              <a:gd name="connsiteY94" fmla="*/ 2485734 h 6858000"/>
              <a:gd name="connsiteX95" fmla="*/ 409167 w 1472087"/>
              <a:gd name="connsiteY95" fmla="*/ 2447068 h 6858000"/>
              <a:gd name="connsiteX96" fmla="*/ 396128 w 1472087"/>
              <a:gd name="connsiteY96" fmla="*/ 2425819 h 6858000"/>
              <a:gd name="connsiteX97" fmla="*/ 402127 w 1472087"/>
              <a:gd name="connsiteY97" fmla="*/ 2402874 h 6858000"/>
              <a:gd name="connsiteX98" fmla="*/ 404739 w 1472087"/>
              <a:gd name="connsiteY98" fmla="*/ 2381443 h 6858000"/>
              <a:gd name="connsiteX99" fmla="*/ 381068 w 1472087"/>
              <a:gd name="connsiteY99" fmla="*/ 2261920 h 6858000"/>
              <a:gd name="connsiteX100" fmla="*/ 370955 w 1472087"/>
              <a:gd name="connsiteY100" fmla="*/ 2195378 h 6858000"/>
              <a:gd name="connsiteX101" fmla="*/ 355172 w 1472087"/>
              <a:gd name="connsiteY101" fmla="*/ 2155135 h 6858000"/>
              <a:gd name="connsiteX102" fmla="*/ 352630 w 1472087"/>
              <a:gd name="connsiteY102" fmla="*/ 2118008 h 6858000"/>
              <a:gd name="connsiteX103" fmla="*/ 353623 w 1472087"/>
              <a:gd name="connsiteY103" fmla="*/ 2050531 h 6858000"/>
              <a:gd name="connsiteX104" fmla="*/ 345429 w 1472087"/>
              <a:gd name="connsiteY104" fmla="*/ 1963269 h 6858000"/>
              <a:gd name="connsiteX105" fmla="*/ 326607 w 1472087"/>
              <a:gd name="connsiteY105" fmla="*/ 1906352 h 6858000"/>
              <a:gd name="connsiteX106" fmla="*/ 303164 w 1472087"/>
              <a:gd name="connsiteY106" fmla="*/ 1861531 h 6858000"/>
              <a:gd name="connsiteX107" fmla="*/ 256963 w 1472087"/>
              <a:gd name="connsiteY107" fmla="*/ 1732919 h 6858000"/>
              <a:gd name="connsiteX108" fmla="*/ 229274 w 1472087"/>
              <a:gd name="connsiteY108" fmla="*/ 1663540 h 6858000"/>
              <a:gd name="connsiteX109" fmla="*/ 228400 w 1472087"/>
              <a:gd name="connsiteY109" fmla="*/ 1615777 h 6858000"/>
              <a:gd name="connsiteX110" fmla="*/ 209195 w 1472087"/>
              <a:gd name="connsiteY110" fmla="*/ 1563678 h 6858000"/>
              <a:gd name="connsiteX111" fmla="*/ 222275 w 1472087"/>
              <a:gd name="connsiteY111" fmla="*/ 1519474 h 6858000"/>
              <a:gd name="connsiteX112" fmla="*/ 215017 w 1472087"/>
              <a:gd name="connsiteY112" fmla="*/ 1477995 h 6858000"/>
              <a:gd name="connsiteX113" fmla="*/ 201102 w 1472087"/>
              <a:gd name="connsiteY113" fmla="*/ 1373769 h 6858000"/>
              <a:gd name="connsiteX114" fmla="*/ 209409 w 1472087"/>
              <a:gd name="connsiteY114" fmla="*/ 1307086 h 6858000"/>
              <a:gd name="connsiteX115" fmla="*/ 210597 w 1472087"/>
              <a:gd name="connsiteY115" fmla="*/ 1189033 h 6858000"/>
              <a:gd name="connsiteX116" fmla="*/ 215282 w 1472087"/>
              <a:gd name="connsiteY116" fmla="*/ 1168288 h 6858000"/>
              <a:gd name="connsiteX117" fmla="*/ 207564 w 1472087"/>
              <a:gd name="connsiteY117" fmla="*/ 1142577 h 6858000"/>
              <a:gd name="connsiteX118" fmla="*/ 196870 w 1472087"/>
              <a:gd name="connsiteY118" fmla="*/ 1088484 h 6858000"/>
              <a:gd name="connsiteX119" fmla="*/ 185606 w 1472087"/>
              <a:gd name="connsiteY119" fmla="*/ 1016103 h 6858000"/>
              <a:gd name="connsiteX120" fmla="*/ 187062 w 1472087"/>
              <a:gd name="connsiteY120" fmla="*/ 932283 h 6858000"/>
              <a:gd name="connsiteX121" fmla="*/ 189298 w 1472087"/>
              <a:gd name="connsiteY121" fmla="*/ 915925 h 6858000"/>
              <a:gd name="connsiteX122" fmla="*/ 181927 w 1472087"/>
              <a:gd name="connsiteY122" fmla="*/ 896999 h 6858000"/>
              <a:gd name="connsiteX123" fmla="*/ 151335 w 1472087"/>
              <a:gd name="connsiteY123" fmla="*/ 821517 h 6858000"/>
              <a:gd name="connsiteX124" fmla="*/ 130285 w 1472087"/>
              <a:gd name="connsiteY124" fmla="*/ 751353 h 6858000"/>
              <a:gd name="connsiteX125" fmla="*/ 129843 w 1472087"/>
              <a:gd name="connsiteY125" fmla="*/ 721230 h 6858000"/>
              <a:gd name="connsiteX126" fmla="*/ 115514 w 1472087"/>
              <a:gd name="connsiteY126" fmla="*/ 681659 h 6858000"/>
              <a:gd name="connsiteX127" fmla="*/ 100933 w 1472087"/>
              <a:gd name="connsiteY127" fmla="*/ 635218 h 6858000"/>
              <a:gd name="connsiteX128" fmla="*/ 105944 w 1472087"/>
              <a:gd name="connsiteY128" fmla="*/ 613763 h 6858000"/>
              <a:gd name="connsiteX129" fmla="*/ 91886 w 1472087"/>
              <a:gd name="connsiteY129" fmla="*/ 598582 h 6858000"/>
              <a:gd name="connsiteX130" fmla="*/ 91567 w 1472087"/>
              <a:gd name="connsiteY130" fmla="*/ 576846 h 6858000"/>
              <a:gd name="connsiteX131" fmla="*/ 71193 w 1472087"/>
              <a:gd name="connsiteY131" fmla="*/ 530055 h 6858000"/>
              <a:gd name="connsiteX132" fmla="*/ 70441 w 1472087"/>
              <a:gd name="connsiteY132" fmla="*/ 465389 h 6858000"/>
              <a:gd name="connsiteX133" fmla="*/ 53364 w 1472087"/>
              <a:gd name="connsiteY133" fmla="*/ 424699 h 6858000"/>
              <a:gd name="connsiteX134" fmla="*/ 53739 w 1472087"/>
              <a:gd name="connsiteY134" fmla="*/ 404917 h 6858000"/>
              <a:gd name="connsiteX135" fmla="*/ 33696 w 1472087"/>
              <a:gd name="connsiteY135" fmla="*/ 367211 h 6858000"/>
              <a:gd name="connsiteX136" fmla="*/ 0 w 1472087"/>
              <a:gd name="connsiteY136" fmla="*/ 268519 h 6858000"/>
              <a:gd name="connsiteX137" fmla="*/ 173467 w 1472087"/>
              <a:gd name="connsiteY137" fmla="*/ 144983 h 6858000"/>
              <a:gd name="connsiteX138" fmla="*/ 185751 w 1472087"/>
              <a:gd name="connsiteY138" fmla="*/ 55288 h 6858000"/>
              <a:gd name="connsiteX139" fmla="*/ 145305 w 1472087"/>
              <a:gd name="connsiteY139" fmla="*/ 0 h 6858000"/>
              <a:gd name="connsiteX0" fmla="*/ 112107 w 1438889"/>
              <a:gd name="connsiteY0" fmla="*/ 0 h 6858000"/>
              <a:gd name="connsiteX1" fmla="*/ 1438889 w 1438889"/>
              <a:gd name="connsiteY1" fmla="*/ 0 h 6858000"/>
              <a:gd name="connsiteX2" fmla="*/ 1438889 w 1438889"/>
              <a:gd name="connsiteY2" fmla="*/ 6858000 h 6858000"/>
              <a:gd name="connsiteX3" fmla="*/ 175583 w 1438889"/>
              <a:gd name="connsiteY3" fmla="*/ 6857735 h 6858000"/>
              <a:gd name="connsiteX4" fmla="*/ 212176 w 1438889"/>
              <a:gd name="connsiteY4" fmla="*/ 6776847 h 6858000"/>
              <a:gd name="connsiteX5" fmla="*/ 223676 w 1438889"/>
              <a:gd name="connsiteY5" fmla="*/ 6737706 h 6858000"/>
              <a:gd name="connsiteX6" fmla="*/ 248415 w 1438889"/>
              <a:gd name="connsiteY6" fmla="*/ 6691589 h 6858000"/>
              <a:gd name="connsiteX7" fmla="*/ 225972 w 1438889"/>
              <a:gd name="connsiteY7" fmla="*/ 6659970 h 6858000"/>
              <a:gd name="connsiteX8" fmla="*/ 241063 w 1438889"/>
              <a:gd name="connsiteY8" fmla="*/ 6636211 h 6858000"/>
              <a:gd name="connsiteX9" fmla="*/ 258507 w 1438889"/>
              <a:gd name="connsiteY9" fmla="*/ 6594177 h 6858000"/>
              <a:gd name="connsiteX10" fmla="*/ 272547 w 1438889"/>
              <a:gd name="connsiteY10" fmla="*/ 6557575 h 6858000"/>
              <a:gd name="connsiteX11" fmla="*/ 325504 w 1438889"/>
              <a:gd name="connsiteY11" fmla="*/ 6492130 h 6858000"/>
              <a:gd name="connsiteX12" fmla="*/ 341191 w 1438889"/>
              <a:gd name="connsiteY12" fmla="*/ 6431610 h 6858000"/>
              <a:gd name="connsiteX13" fmla="*/ 384896 w 1438889"/>
              <a:gd name="connsiteY13" fmla="*/ 6379786 h 6858000"/>
              <a:gd name="connsiteX14" fmla="*/ 368119 w 1438889"/>
              <a:gd name="connsiteY14" fmla="*/ 6334727 h 6858000"/>
              <a:gd name="connsiteX15" fmla="*/ 345534 w 1438889"/>
              <a:gd name="connsiteY15" fmla="*/ 6313295 h 6858000"/>
              <a:gd name="connsiteX16" fmla="*/ 352698 w 1438889"/>
              <a:gd name="connsiteY16" fmla="*/ 6280046 h 6858000"/>
              <a:gd name="connsiteX17" fmla="*/ 335443 w 1438889"/>
              <a:gd name="connsiteY17" fmla="*/ 6270265 h 6858000"/>
              <a:gd name="connsiteX18" fmla="*/ 362471 w 1438889"/>
              <a:gd name="connsiteY18" fmla="*/ 6252834 h 6858000"/>
              <a:gd name="connsiteX19" fmla="*/ 340463 w 1438889"/>
              <a:gd name="connsiteY19" fmla="*/ 6202459 h 6858000"/>
              <a:gd name="connsiteX20" fmla="*/ 339261 w 1438889"/>
              <a:gd name="connsiteY20" fmla="*/ 6153037 h 6858000"/>
              <a:gd name="connsiteX21" fmla="*/ 354676 w 1438889"/>
              <a:gd name="connsiteY21" fmla="*/ 6078132 h 6858000"/>
              <a:gd name="connsiteX22" fmla="*/ 342063 w 1438889"/>
              <a:gd name="connsiteY22" fmla="*/ 6028119 h 6858000"/>
              <a:gd name="connsiteX23" fmla="*/ 327292 w 1438889"/>
              <a:gd name="connsiteY23" fmla="*/ 5926735 h 6858000"/>
              <a:gd name="connsiteX24" fmla="*/ 376804 w 1438889"/>
              <a:gd name="connsiteY24" fmla="*/ 5712857 h 6858000"/>
              <a:gd name="connsiteX25" fmla="*/ 355879 w 1438889"/>
              <a:gd name="connsiteY25" fmla="*/ 5676393 h 6858000"/>
              <a:gd name="connsiteX26" fmla="*/ 395471 w 1438889"/>
              <a:gd name="connsiteY26" fmla="*/ 5563435 h 6858000"/>
              <a:gd name="connsiteX27" fmla="*/ 442601 w 1438889"/>
              <a:gd name="connsiteY27" fmla="*/ 5437125 h 6858000"/>
              <a:gd name="connsiteX28" fmla="*/ 456169 w 1438889"/>
              <a:gd name="connsiteY28" fmla="*/ 5396260 h 6858000"/>
              <a:gd name="connsiteX29" fmla="*/ 472150 w 1438889"/>
              <a:gd name="connsiteY29" fmla="*/ 5330009 h 6858000"/>
              <a:gd name="connsiteX30" fmla="*/ 505643 w 1438889"/>
              <a:gd name="connsiteY30" fmla="*/ 5273739 h 6858000"/>
              <a:gd name="connsiteX31" fmla="*/ 515242 w 1438889"/>
              <a:gd name="connsiteY31" fmla="*/ 5241779 h 6858000"/>
              <a:gd name="connsiteX32" fmla="*/ 526468 w 1438889"/>
              <a:gd name="connsiteY32" fmla="*/ 5225268 h 6858000"/>
              <a:gd name="connsiteX33" fmla="*/ 527488 w 1438889"/>
              <a:gd name="connsiteY33" fmla="*/ 5217684 h 6858000"/>
              <a:gd name="connsiteX34" fmla="*/ 534829 w 1438889"/>
              <a:gd name="connsiteY34" fmla="*/ 5193377 h 6858000"/>
              <a:gd name="connsiteX35" fmla="*/ 538132 w 1438889"/>
              <a:gd name="connsiteY35" fmla="*/ 5179288 h 6858000"/>
              <a:gd name="connsiteX36" fmla="*/ 539116 w 1438889"/>
              <a:gd name="connsiteY36" fmla="*/ 5173621 h 6858000"/>
              <a:gd name="connsiteX37" fmla="*/ 534750 w 1438889"/>
              <a:gd name="connsiteY37" fmla="*/ 5159961 h 6858000"/>
              <a:gd name="connsiteX38" fmla="*/ 541427 w 1438889"/>
              <a:gd name="connsiteY38" fmla="*/ 5144295 h 6858000"/>
              <a:gd name="connsiteX39" fmla="*/ 538360 w 1438889"/>
              <a:gd name="connsiteY39" fmla="*/ 5125185 h 6858000"/>
              <a:gd name="connsiteX40" fmla="*/ 545190 w 1438889"/>
              <a:gd name="connsiteY40" fmla="*/ 5121884 h 6858000"/>
              <a:gd name="connsiteX41" fmla="*/ 552226 w 1438889"/>
              <a:gd name="connsiteY41" fmla="*/ 5067850 h 6858000"/>
              <a:gd name="connsiteX42" fmla="*/ 554957 w 1438889"/>
              <a:gd name="connsiteY42" fmla="*/ 5060861 h 6858000"/>
              <a:gd name="connsiteX43" fmla="*/ 551661 w 1438889"/>
              <a:gd name="connsiteY43" fmla="*/ 5034192 h 6858000"/>
              <a:gd name="connsiteX44" fmla="*/ 553215 w 1438889"/>
              <a:gd name="connsiteY44" fmla="*/ 4993030 h 6858000"/>
              <a:gd name="connsiteX45" fmla="*/ 560124 w 1438889"/>
              <a:gd name="connsiteY45" fmla="*/ 4946844 h 6858000"/>
              <a:gd name="connsiteX46" fmla="*/ 555980 w 1438889"/>
              <a:gd name="connsiteY46" fmla="*/ 4932692 h 6858000"/>
              <a:gd name="connsiteX47" fmla="*/ 571383 w 1438889"/>
              <a:gd name="connsiteY47" fmla="*/ 4858827 h 6858000"/>
              <a:gd name="connsiteX48" fmla="*/ 577286 w 1438889"/>
              <a:gd name="connsiteY48" fmla="*/ 4821170 h 6858000"/>
              <a:gd name="connsiteX49" fmla="*/ 582019 w 1438889"/>
              <a:gd name="connsiteY49" fmla="*/ 4780965 h 6858000"/>
              <a:gd name="connsiteX50" fmla="*/ 583312 w 1438889"/>
              <a:gd name="connsiteY50" fmla="*/ 4750867 h 6858000"/>
              <a:gd name="connsiteX51" fmla="*/ 581119 w 1438889"/>
              <a:gd name="connsiteY51" fmla="*/ 4690749 h 6858000"/>
              <a:gd name="connsiteX52" fmla="*/ 576599 w 1438889"/>
              <a:gd name="connsiteY52" fmla="*/ 4584173 h 6858000"/>
              <a:gd name="connsiteX53" fmla="*/ 571682 w 1438889"/>
              <a:gd name="connsiteY53" fmla="*/ 4444346 h 6858000"/>
              <a:gd name="connsiteX54" fmla="*/ 568247 w 1438889"/>
              <a:gd name="connsiteY54" fmla="*/ 4375228 h 6858000"/>
              <a:gd name="connsiteX55" fmla="*/ 548900 w 1438889"/>
              <a:gd name="connsiteY55" fmla="*/ 4214165 h 6858000"/>
              <a:gd name="connsiteX56" fmla="*/ 552973 w 1438889"/>
              <a:gd name="connsiteY56" fmla="*/ 4090296 h 6858000"/>
              <a:gd name="connsiteX57" fmla="*/ 538229 w 1438889"/>
              <a:gd name="connsiteY57" fmla="*/ 4033999 h 6858000"/>
              <a:gd name="connsiteX58" fmla="*/ 539378 w 1438889"/>
              <a:gd name="connsiteY58" fmla="*/ 4031933 h 6858000"/>
              <a:gd name="connsiteX59" fmla="*/ 537954 w 1438889"/>
              <a:gd name="connsiteY59" fmla="*/ 4013953 h 6858000"/>
              <a:gd name="connsiteX60" fmla="*/ 524249 w 1438889"/>
              <a:gd name="connsiteY60" fmla="*/ 3974753 h 6858000"/>
              <a:gd name="connsiteX61" fmla="*/ 525847 w 1438889"/>
              <a:gd name="connsiteY61" fmla="*/ 3969950 h 6858000"/>
              <a:gd name="connsiteX62" fmla="*/ 519269 w 1438889"/>
              <a:gd name="connsiteY62" fmla="*/ 3933779 h 6858000"/>
              <a:gd name="connsiteX63" fmla="*/ 520600 w 1438889"/>
              <a:gd name="connsiteY63" fmla="*/ 3933093 h 6858000"/>
              <a:gd name="connsiteX64" fmla="*/ 524954 w 1438889"/>
              <a:gd name="connsiteY64" fmla="*/ 3922082 h 6858000"/>
              <a:gd name="connsiteX65" fmla="*/ 530032 w 1438889"/>
              <a:gd name="connsiteY65" fmla="*/ 3901461 h 6858000"/>
              <a:gd name="connsiteX66" fmla="*/ 552626 w 1438889"/>
              <a:gd name="connsiteY66" fmla="*/ 3813873 h 6858000"/>
              <a:gd name="connsiteX67" fmla="*/ 552051 w 1438889"/>
              <a:gd name="connsiteY67" fmla="*/ 3806161 h 6858000"/>
              <a:gd name="connsiteX68" fmla="*/ 552358 w 1438889"/>
              <a:gd name="connsiteY68" fmla="*/ 3805957 h 6858000"/>
              <a:gd name="connsiteX69" fmla="*/ 552385 w 1438889"/>
              <a:gd name="connsiteY69" fmla="*/ 3797724 h 6858000"/>
              <a:gd name="connsiteX70" fmla="*/ 551000 w 1438889"/>
              <a:gd name="connsiteY70" fmla="*/ 3792098 h 6858000"/>
              <a:gd name="connsiteX71" fmla="*/ 549884 w 1438889"/>
              <a:gd name="connsiteY71" fmla="*/ 3777135 h 6858000"/>
              <a:gd name="connsiteX72" fmla="*/ 551617 w 1438889"/>
              <a:gd name="connsiteY72" fmla="*/ 3771656 h 6858000"/>
              <a:gd name="connsiteX73" fmla="*/ 555360 w 1438889"/>
              <a:gd name="connsiteY73" fmla="*/ 3769007 h 6858000"/>
              <a:gd name="connsiteX74" fmla="*/ 554826 w 1438889"/>
              <a:gd name="connsiteY74" fmla="*/ 3767709 h 6858000"/>
              <a:gd name="connsiteX75" fmla="*/ 563522 w 1438889"/>
              <a:gd name="connsiteY75" fmla="*/ 3738082 h 6858000"/>
              <a:gd name="connsiteX76" fmla="*/ 570868 w 1438889"/>
              <a:gd name="connsiteY76" fmla="*/ 3673397 h 6858000"/>
              <a:gd name="connsiteX77" fmla="*/ 570164 w 1438889"/>
              <a:gd name="connsiteY77" fmla="*/ 3637109 h 6858000"/>
              <a:gd name="connsiteX78" fmla="*/ 573607 w 1438889"/>
              <a:gd name="connsiteY78" fmla="*/ 3536883 h 6858000"/>
              <a:gd name="connsiteX79" fmla="*/ 581145 w 1438889"/>
              <a:gd name="connsiteY79" fmla="*/ 3435652 h 6858000"/>
              <a:gd name="connsiteX80" fmla="*/ 582816 w 1438889"/>
              <a:gd name="connsiteY80" fmla="*/ 3307769 h 6858000"/>
              <a:gd name="connsiteX81" fmla="*/ 600379 w 1438889"/>
              <a:gd name="connsiteY81" fmla="*/ 3250522 h 6858000"/>
              <a:gd name="connsiteX82" fmla="*/ 600804 w 1438889"/>
              <a:gd name="connsiteY82" fmla="*/ 3229163 h 6858000"/>
              <a:gd name="connsiteX83" fmla="*/ 602627 w 1438889"/>
              <a:gd name="connsiteY83" fmla="*/ 3217217 h 6858000"/>
              <a:gd name="connsiteX84" fmla="*/ 589462 w 1438889"/>
              <a:gd name="connsiteY84" fmla="*/ 3183755 h 6858000"/>
              <a:gd name="connsiteX85" fmla="*/ 589963 w 1438889"/>
              <a:gd name="connsiteY85" fmla="*/ 3178642 h 6858000"/>
              <a:gd name="connsiteX86" fmla="*/ 577563 w 1438889"/>
              <a:gd name="connsiteY86" fmla="*/ 3158586 h 6858000"/>
              <a:gd name="connsiteX87" fmla="*/ 562748 w 1438889"/>
              <a:gd name="connsiteY87" fmla="*/ 3129034 h 6858000"/>
              <a:gd name="connsiteX88" fmla="*/ 563413 w 1438889"/>
              <a:gd name="connsiteY88" fmla="*/ 3126682 h 6858000"/>
              <a:gd name="connsiteX89" fmla="*/ 554281 w 1438889"/>
              <a:gd name="connsiteY89" fmla="*/ 3114519 h 6858000"/>
              <a:gd name="connsiteX90" fmla="*/ 540890 w 1438889"/>
              <a:gd name="connsiteY90" fmla="*/ 3106272 h 6858000"/>
              <a:gd name="connsiteX91" fmla="*/ 513620 w 1438889"/>
              <a:gd name="connsiteY91" fmla="*/ 2958185 h 6858000"/>
              <a:gd name="connsiteX92" fmla="*/ 456234 w 1438889"/>
              <a:gd name="connsiteY92" fmla="*/ 2762989 h 6858000"/>
              <a:gd name="connsiteX93" fmla="*/ 405152 w 1438889"/>
              <a:gd name="connsiteY93" fmla="*/ 2554718 h 6858000"/>
              <a:gd name="connsiteX94" fmla="*/ 385246 w 1438889"/>
              <a:gd name="connsiteY94" fmla="*/ 2485734 h 6858000"/>
              <a:gd name="connsiteX95" fmla="*/ 375969 w 1438889"/>
              <a:gd name="connsiteY95" fmla="*/ 2447068 h 6858000"/>
              <a:gd name="connsiteX96" fmla="*/ 362930 w 1438889"/>
              <a:gd name="connsiteY96" fmla="*/ 2425819 h 6858000"/>
              <a:gd name="connsiteX97" fmla="*/ 368929 w 1438889"/>
              <a:gd name="connsiteY97" fmla="*/ 2402874 h 6858000"/>
              <a:gd name="connsiteX98" fmla="*/ 371541 w 1438889"/>
              <a:gd name="connsiteY98" fmla="*/ 2381443 h 6858000"/>
              <a:gd name="connsiteX99" fmla="*/ 347870 w 1438889"/>
              <a:gd name="connsiteY99" fmla="*/ 2261920 h 6858000"/>
              <a:gd name="connsiteX100" fmla="*/ 337757 w 1438889"/>
              <a:gd name="connsiteY100" fmla="*/ 2195378 h 6858000"/>
              <a:gd name="connsiteX101" fmla="*/ 321974 w 1438889"/>
              <a:gd name="connsiteY101" fmla="*/ 2155135 h 6858000"/>
              <a:gd name="connsiteX102" fmla="*/ 319432 w 1438889"/>
              <a:gd name="connsiteY102" fmla="*/ 2118008 h 6858000"/>
              <a:gd name="connsiteX103" fmla="*/ 320425 w 1438889"/>
              <a:gd name="connsiteY103" fmla="*/ 2050531 h 6858000"/>
              <a:gd name="connsiteX104" fmla="*/ 312231 w 1438889"/>
              <a:gd name="connsiteY104" fmla="*/ 1963269 h 6858000"/>
              <a:gd name="connsiteX105" fmla="*/ 293409 w 1438889"/>
              <a:gd name="connsiteY105" fmla="*/ 1906352 h 6858000"/>
              <a:gd name="connsiteX106" fmla="*/ 269966 w 1438889"/>
              <a:gd name="connsiteY106" fmla="*/ 1861531 h 6858000"/>
              <a:gd name="connsiteX107" fmla="*/ 223765 w 1438889"/>
              <a:gd name="connsiteY107" fmla="*/ 1732919 h 6858000"/>
              <a:gd name="connsiteX108" fmla="*/ 196076 w 1438889"/>
              <a:gd name="connsiteY108" fmla="*/ 1663540 h 6858000"/>
              <a:gd name="connsiteX109" fmla="*/ 195202 w 1438889"/>
              <a:gd name="connsiteY109" fmla="*/ 1615777 h 6858000"/>
              <a:gd name="connsiteX110" fmla="*/ 175997 w 1438889"/>
              <a:gd name="connsiteY110" fmla="*/ 1563678 h 6858000"/>
              <a:gd name="connsiteX111" fmla="*/ 189077 w 1438889"/>
              <a:gd name="connsiteY111" fmla="*/ 1519474 h 6858000"/>
              <a:gd name="connsiteX112" fmla="*/ 181819 w 1438889"/>
              <a:gd name="connsiteY112" fmla="*/ 1477995 h 6858000"/>
              <a:gd name="connsiteX113" fmla="*/ 167904 w 1438889"/>
              <a:gd name="connsiteY113" fmla="*/ 1373769 h 6858000"/>
              <a:gd name="connsiteX114" fmla="*/ 176211 w 1438889"/>
              <a:gd name="connsiteY114" fmla="*/ 1307086 h 6858000"/>
              <a:gd name="connsiteX115" fmla="*/ 177399 w 1438889"/>
              <a:gd name="connsiteY115" fmla="*/ 1189033 h 6858000"/>
              <a:gd name="connsiteX116" fmla="*/ 182084 w 1438889"/>
              <a:gd name="connsiteY116" fmla="*/ 1168288 h 6858000"/>
              <a:gd name="connsiteX117" fmla="*/ 174366 w 1438889"/>
              <a:gd name="connsiteY117" fmla="*/ 1142577 h 6858000"/>
              <a:gd name="connsiteX118" fmla="*/ 163672 w 1438889"/>
              <a:gd name="connsiteY118" fmla="*/ 1088484 h 6858000"/>
              <a:gd name="connsiteX119" fmla="*/ 152408 w 1438889"/>
              <a:gd name="connsiteY119" fmla="*/ 1016103 h 6858000"/>
              <a:gd name="connsiteX120" fmla="*/ 153864 w 1438889"/>
              <a:gd name="connsiteY120" fmla="*/ 932283 h 6858000"/>
              <a:gd name="connsiteX121" fmla="*/ 156100 w 1438889"/>
              <a:gd name="connsiteY121" fmla="*/ 915925 h 6858000"/>
              <a:gd name="connsiteX122" fmla="*/ 148729 w 1438889"/>
              <a:gd name="connsiteY122" fmla="*/ 896999 h 6858000"/>
              <a:gd name="connsiteX123" fmla="*/ 118137 w 1438889"/>
              <a:gd name="connsiteY123" fmla="*/ 821517 h 6858000"/>
              <a:gd name="connsiteX124" fmla="*/ 97087 w 1438889"/>
              <a:gd name="connsiteY124" fmla="*/ 751353 h 6858000"/>
              <a:gd name="connsiteX125" fmla="*/ 96645 w 1438889"/>
              <a:gd name="connsiteY125" fmla="*/ 721230 h 6858000"/>
              <a:gd name="connsiteX126" fmla="*/ 82316 w 1438889"/>
              <a:gd name="connsiteY126" fmla="*/ 681659 h 6858000"/>
              <a:gd name="connsiteX127" fmla="*/ 67735 w 1438889"/>
              <a:gd name="connsiteY127" fmla="*/ 635218 h 6858000"/>
              <a:gd name="connsiteX128" fmla="*/ 72746 w 1438889"/>
              <a:gd name="connsiteY128" fmla="*/ 613763 h 6858000"/>
              <a:gd name="connsiteX129" fmla="*/ 58688 w 1438889"/>
              <a:gd name="connsiteY129" fmla="*/ 598582 h 6858000"/>
              <a:gd name="connsiteX130" fmla="*/ 58369 w 1438889"/>
              <a:gd name="connsiteY130" fmla="*/ 576846 h 6858000"/>
              <a:gd name="connsiteX131" fmla="*/ 37995 w 1438889"/>
              <a:gd name="connsiteY131" fmla="*/ 530055 h 6858000"/>
              <a:gd name="connsiteX132" fmla="*/ 37243 w 1438889"/>
              <a:gd name="connsiteY132" fmla="*/ 465389 h 6858000"/>
              <a:gd name="connsiteX133" fmla="*/ 20166 w 1438889"/>
              <a:gd name="connsiteY133" fmla="*/ 424699 h 6858000"/>
              <a:gd name="connsiteX134" fmla="*/ 20541 w 1438889"/>
              <a:gd name="connsiteY134" fmla="*/ 404917 h 6858000"/>
              <a:gd name="connsiteX135" fmla="*/ 498 w 1438889"/>
              <a:gd name="connsiteY135" fmla="*/ 367211 h 6858000"/>
              <a:gd name="connsiteX136" fmla="*/ 148559 w 1438889"/>
              <a:gd name="connsiteY136" fmla="*/ 212860 h 6858000"/>
              <a:gd name="connsiteX137" fmla="*/ 140269 w 1438889"/>
              <a:gd name="connsiteY137" fmla="*/ 144983 h 6858000"/>
              <a:gd name="connsiteX138" fmla="*/ 152553 w 1438889"/>
              <a:gd name="connsiteY138" fmla="*/ 55288 h 6858000"/>
              <a:gd name="connsiteX139" fmla="*/ 112107 w 1438889"/>
              <a:gd name="connsiteY139" fmla="*/ 0 h 6858000"/>
              <a:gd name="connsiteX0" fmla="*/ 92101 w 1418883"/>
              <a:gd name="connsiteY0" fmla="*/ 0 h 6858000"/>
              <a:gd name="connsiteX1" fmla="*/ 1418883 w 1418883"/>
              <a:gd name="connsiteY1" fmla="*/ 0 h 6858000"/>
              <a:gd name="connsiteX2" fmla="*/ 1418883 w 1418883"/>
              <a:gd name="connsiteY2" fmla="*/ 6858000 h 6858000"/>
              <a:gd name="connsiteX3" fmla="*/ 155577 w 1418883"/>
              <a:gd name="connsiteY3" fmla="*/ 6857735 h 6858000"/>
              <a:gd name="connsiteX4" fmla="*/ 192170 w 1418883"/>
              <a:gd name="connsiteY4" fmla="*/ 6776847 h 6858000"/>
              <a:gd name="connsiteX5" fmla="*/ 203670 w 1418883"/>
              <a:gd name="connsiteY5" fmla="*/ 6737706 h 6858000"/>
              <a:gd name="connsiteX6" fmla="*/ 228409 w 1418883"/>
              <a:gd name="connsiteY6" fmla="*/ 6691589 h 6858000"/>
              <a:gd name="connsiteX7" fmla="*/ 205966 w 1418883"/>
              <a:gd name="connsiteY7" fmla="*/ 6659970 h 6858000"/>
              <a:gd name="connsiteX8" fmla="*/ 221057 w 1418883"/>
              <a:gd name="connsiteY8" fmla="*/ 6636211 h 6858000"/>
              <a:gd name="connsiteX9" fmla="*/ 238501 w 1418883"/>
              <a:gd name="connsiteY9" fmla="*/ 6594177 h 6858000"/>
              <a:gd name="connsiteX10" fmla="*/ 252541 w 1418883"/>
              <a:gd name="connsiteY10" fmla="*/ 6557575 h 6858000"/>
              <a:gd name="connsiteX11" fmla="*/ 305498 w 1418883"/>
              <a:gd name="connsiteY11" fmla="*/ 6492130 h 6858000"/>
              <a:gd name="connsiteX12" fmla="*/ 321185 w 1418883"/>
              <a:gd name="connsiteY12" fmla="*/ 6431610 h 6858000"/>
              <a:gd name="connsiteX13" fmla="*/ 364890 w 1418883"/>
              <a:gd name="connsiteY13" fmla="*/ 6379786 h 6858000"/>
              <a:gd name="connsiteX14" fmla="*/ 348113 w 1418883"/>
              <a:gd name="connsiteY14" fmla="*/ 6334727 h 6858000"/>
              <a:gd name="connsiteX15" fmla="*/ 325528 w 1418883"/>
              <a:gd name="connsiteY15" fmla="*/ 6313295 h 6858000"/>
              <a:gd name="connsiteX16" fmla="*/ 332692 w 1418883"/>
              <a:gd name="connsiteY16" fmla="*/ 6280046 h 6858000"/>
              <a:gd name="connsiteX17" fmla="*/ 315437 w 1418883"/>
              <a:gd name="connsiteY17" fmla="*/ 6270265 h 6858000"/>
              <a:gd name="connsiteX18" fmla="*/ 342465 w 1418883"/>
              <a:gd name="connsiteY18" fmla="*/ 6252834 h 6858000"/>
              <a:gd name="connsiteX19" fmla="*/ 320457 w 1418883"/>
              <a:gd name="connsiteY19" fmla="*/ 6202459 h 6858000"/>
              <a:gd name="connsiteX20" fmla="*/ 319255 w 1418883"/>
              <a:gd name="connsiteY20" fmla="*/ 6153037 h 6858000"/>
              <a:gd name="connsiteX21" fmla="*/ 334670 w 1418883"/>
              <a:gd name="connsiteY21" fmla="*/ 6078132 h 6858000"/>
              <a:gd name="connsiteX22" fmla="*/ 322057 w 1418883"/>
              <a:gd name="connsiteY22" fmla="*/ 6028119 h 6858000"/>
              <a:gd name="connsiteX23" fmla="*/ 307286 w 1418883"/>
              <a:gd name="connsiteY23" fmla="*/ 5926735 h 6858000"/>
              <a:gd name="connsiteX24" fmla="*/ 356798 w 1418883"/>
              <a:gd name="connsiteY24" fmla="*/ 5712857 h 6858000"/>
              <a:gd name="connsiteX25" fmla="*/ 335873 w 1418883"/>
              <a:gd name="connsiteY25" fmla="*/ 5676393 h 6858000"/>
              <a:gd name="connsiteX26" fmla="*/ 375465 w 1418883"/>
              <a:gd name="connsiteY26" fmla="*/ 5563435 h 6858000"/>
              <a:gd name="connsiteX27" fmla="*/ 422595 w 1418883"/>
              <a:gd name="connsiteY27" fmla="*/ 5437125 h 6858000"/>
              <a:gd name="connsiteX28" fmla="*/ 436163 w 1418883"/>
              <a:gd name="connsiteY28" fmla="*/ 5396260 h 6858000"/>
              <a:gd name="connsiteX29" fmla="*/ 452144 w 1418883"/>
              <a:gd name="connsiteY29" fmla="*/ 5330009 h 6858000"/>
              <a:gd name="connsiteX30" fmla="*/ 485637 w 1418883"/>
              <a:gd name="connsiteY30" fmla="*/ 5273739 h 6858000"/>
              <a:gd name="connsiteX31" fmla="*/ 495236 w 1418883"/>
              <a:gd name="connsiteY31" fmla="*/ 5241779 h 6858000"/>
              <a:gd name="connsiteX32" fmla="*/ 506462 w 1418883"/>
              <a:gd name="connsiteY32" fmla="*/ 5225268 h 6858000"/>
              <a:gd name="connsiteX33" fmla="*/ 507482 w 1418883"/>
              <a:gd name="connsiteY33" fmla="*/ 5217684 h 6858000"/>
              <a:gd name="connsiteX34" fmla="*/ 514823 w 1418883"/>
              <a:gd name="connsiteY34" fmla="*/ 5193377 h 6858000"/>
              <a:gd name="connsiteX35" fmla="*/ 518126 w 1418883"/>
              <a:gd name="connsiteY35" fmla="*/ 5179288 h 6858000"/>
              <a:gd name="connsiteX36" fmla="*/ 519110 w 1418883"/>
              <a:gd name="connsiteY36" fmla="*/ 5173621 h 6858000"/>
              <a:gd name="connsiteX37" fmla="*/ 514744 w 1418883"/>
              <a:gd name="connsiteY37" fmla="*/ 5159961 h 6858000"/>
              <a:gd name="connsiteX38" fmla="*/ 521421 w 1418883"/>
              <a:gd name="connsiteY38" fmla="*/ 5144295 h 6858000"/>
              <a:gd name="connsiteX39" fmla="*/ 518354 w 1418883"/>
              <a:gd name="connsiteY39" fmla="*/ 5125185 h 6858000"/>
              <a:gd name="connsiteX40" fmla="*/ 525184 w 1418883"/>
              <a:gd name="connsiteY40" fmla="*/ 5121884 h 6858000"/>
              <a:gd name="connsiteX41" fmla="*/ 532220 w 1418883"/>
              <a:gd name="connsiteY41" fmla="*/ 5067850 h 6858000"/>
              <a:gd name="connsiteX42" fmla="*/ 534951 w 1418883"/>
              <a:gd name="connsiteY42" fmla="*/ 5060861 h 6858000"/>
              <a:gd name="connsiteX43" fmla="*/ 531655 w 1418883"/>
              <a:gd name="connsiteY43" fmla="*/ 5034192 h 6858000"/>
              <a:gd name="connsiteX44" fmla="*/ 533209 w 1418883"/>
              <a:gd name="connsiteY44" fmla="*/ 4993030 h 6858000"/>
              <a:gd name="connsiteX45" fmla="*/ 540118 w 1418883"/>
              <a:gd name="connsiteY45" fmla="*/ 4946844 h 6858000"/>
              <a:gd name="connsiteX46" fmla="*/ 535974 w 1418883"/>
              <a:gd name="connsiteY46" fmla="*/ 4932692 h 6858000"/>
              <a:gd name="connsiteX47" fmla="*/ 551377 w 1418883"/>
              <a:gd name="connsiteY47" fmla="*/ 4858827 h 6858000"/>
              <a:gd name="connsiteX48" fmla="*/ 557280 w 1418883"/>
              <a:gd name="connsiteY48" fmla="*/ 4821170 h 6858000"/>
              <a:gd name="connsiteX49" fmla="*/ 562013 w 1418883"/>
              <a:gd name="connsiteY49" fmla="*/ 4780965 h 6858000"/>
              <a:gd name="connsiteX50" fmla="*/ 563306 w 1418883"/>
              <a:gd name="connsiteY50" fmla="*/ 4750867 h 6858000"/>
              <a:gd name="connsiteX51" fmla="*/ 561113 w 1418883"/>
              <a:gd name="connsiteY51" fmla="*/ 4690749 h 6858000"/>
              <a:gd name="connsiteX52" fmla="*/ 556593 w 1418883"/>
              <a:gd name="connsiteY52" fmla="*/ 4584173 h 6858000"/>
              <a:gd name="connsiteX53" fmla="*/ 551676 w 1418883"/>
              <a:gd name="connsiteY53" fmla="*/ 4444346 h 6858000"/>
              <a:gd name="connsiteX54" fmla="*/ 548241 w 1418883"/>
              <a:gd name="connsiteY54" fmla="*/ 4375228 h 6858000"/>
              <a:gd name="connsiteX55" fmla="*/ 528894 w 1418883"/>
              <a:gd name="connsiteY55" fmla="*/ 4214165 h 6858000"/>
              <a:gd name="connsiteX56" fmla="*/ 532967 w 1418883"/>
              <a:gd name="connsiteY56" fmla="*/ 4090296 h 6858000"/>
              <a:gd name="connsiteX57" fmla="*/ 518223 w 1418883"/>
              <a:gd name="connsiteY57" fmla="*/ 4033999 h 6858000"/>
              <a:gd name="connsiteX58" fmla="*/ 519372 w 1418883"/>
              <a:gd name="connsiteY58" fmla="*/ 4031933 h 6858000"/>
              <a:gd name="connsiteX59" fmla="*/ 517948 w 1418883"/>
              <a:gd name="connsiteY59" fmla="*/ 4013953 h 6858000"/>
              <a:gd name="connsiteX60" fmla="*/ 504243 w 1418883"/>
              <a:gd name="connsiteY60" fmla="*/ 3974753 h 6858000"/>
              <a:gd name="connsiteX61" fmla="*/ 505841 w 1418883"/>
              <a:gd name="connsiteY61" fmla="*/ 3969950 h 6858000"/>
              <a:gd name="connsiteX62" fmla="*/ 499263 w 1418883"/>
              <a:gd name="connsiteY62" fmla="*/ 3933779 h 6858000"/>
              <a:gd name="connsiteX63" fmla="*/ 500594 w 1418883"/>
              <a:gd name="connsiteY63" fmla="*/ 3933093 h 6858000"/>
              <a:gd name="connsiteX64" fmla="*/ 504948 w 1418883"/>
              <a:gd name="connsiteY64" fmla="*/ 3922082 h 6858000"/>
              <a:gd name="connsiteX65" fmla="*/ 510026 w 1418883"/>
              <a:gd name="connsiteY65" fmla="*/ 3901461 h 6858000"/>
              <a:gd name="connsiteX66" fmla="*/ 532620 w 1418883"/>
              <a:gd name="connsiteY66" fmla="*/ 3813873 h 6858000"/>
              <a:gd name="connsiteX67" fmla="*/ 532045 w 1418883"/>
              <a:gd name="connsiteY67" fmla="*/ 3806161 h 6858000"/>
              <a:gd name="connsiteX68" fmla="*/ 532352 w 1418883"/>
              <a:gd name="connsiteY68" fmla="*/ 3805957 h 6858000"/>
              <a:gd name="connsiteX69" fmla="*/ 532379 w 1418883"/>
              <a:gd name="connsiteY69" fmla="*/ 3797724 h 6858000"/>
              <a:gd name="connsiteX70" fmla="*/ 530994 w 1418883"/>
              <a:gd name="connsiteY70" fmla="*/ 3792098 h 6858000"/>
              <a:gd name="connsiteX71" fmla="*/ 529878 w 1418883"/>
              <a:gd name="connsiteY71" fmla="*/ 3777135 h 6858000"/>
              <a:gd name="connsiteX72" fmla="*/ 531611 w 1418883"/>
              <a:gd name="connsiteY72" fmla="*/ 3771656 h 6858000"/>
              <a:gd name="connsiteX73" fmla="*/ 535354 w 1418883"/>
              <a:gd name="connsiteY73" fmla="*/ 3769007 h 6858000"/>
              <a:gd name="connsiteX74" fmla="*/ 534820 w 1418883"/>
              <a:gd name="connsiteY74" fmla="*/ 3767709 h 6858000"/>
              <a:gd name="connsiteX75" fmla="*/ 543516 w 1418883"/>
              <a:gd name="connsiteY75" fmla="*/ 3738082 h 6858000"/>
              <a:gd name="connsiteX76" fmla="*/ 550862 w 1418883"/>
              <a:gd name="connsiteY76" fmla="*/ 3673397 h 6858000"/>
              <a:gd name="connsiteX77" fmla="*/ 550158 w 1418883"/>
              <a:gd name="connsiteY77" fmla="*/ 3637109 h 6858000"/>
              <a:gd name="connsiteX78" fmla="*/ 553601 w 1418883"/>
              <a:gd name="connsiteY78" fmla="*/ 3536883 h 6858000"/>
              <a:gd name="connsiteX79" fmla="*/ 561139 w 1418883"/>
              <a:gd name="connsiteY79" fmla="*/ 3435652 h 6858000"/>
              <a:gd name="connsiteX80" fmla="*/ 562810 w 1418883"/>
              <a:gd name="connsiteY80" fmla="*/ 3307769 h 6858000"/>
              <a:gd name="connsiteX81" fmla="*/ 580373 w 1418883"/>
              <a:gd name="connsiteY81" fmla="*/ 3250522 h 6858000"/>
              <a:gd name="connsiteX82" fmla="*/ 580798 w 1418883"/>
              <a:gd name="connsiteY82" fmla="*/ 3229163 h 6858000"/>
              <a:gd name="connsiteX83" fmla="*/ 582621 w 1418883"/>
              <a:gd name="connsiteY83" fmla="*/ 3217217 h 6858000"/>
              <a:gd name="connsiteX84" fmla="*/ 569456 w 1418883"/>
              <a:gd name="connsiteY84" fmla="*/ 3183755 h 6858000"/>
              <a:gd name="connsiteX85" fmla="*/ 569957 w 1418883"/>
              <a:gd name="connsiteY85" fmla="*/ 3178642 h 6858000"/>
              <a:gd name="connsiteX86" fmla="*/ 557557 w 1418883"/>
              <a:gd name="connsiteY86" fmla="*/ 3158586 h 6858000"/>
              <a:gd name="connsiteX87" fmla="*/ 542742 w 1418883"/>
              <a:gd name="connsiteY87" fmla="*/ 3129034 h 6858000"/>
              <a:gd name="connsiteX88" fmla="*/ 543407 w 1418883"/>
              <a:gd name="connsiteY88" fmla="*/ 3126682 h 6858000"/>
              <a:gd name="connsiteX89" fmla="*/ 534275 w 1418883"/>
              <a:gd name="connsiteY89" fmla="*/ 3114519 h 6858000"/>
              <a:gd name="connsiteX90" fmla="*/ 520884 w 1418883"/>
              <a:gd name="connsiteY90" fmla="*/ 3106272 h 6858000"/>
              <a:gd name="connsiteX91" fmla="*/ 493614 w 1418883"/>
              <a:gd name="connsiteY91" fmla="*/ 2958185 h 6858000"/>
              <a:gd name="connsiteX92" fmla="*/ 436228 w 1418883"/>
              <a:gd name="connsiteY92" fmla="*/ 2762989 h 6858000"/>
              <a:gd name="connsiteX93" fmla="*/ 385146 w 1418883"/>
              <a:gd name="connsiteY93" fmla="*/ 2554718 h 6858000"/>
              <a:gd name="connsiteX94" fmla="*/ 365240 w 1418883"/>
              <a:gd name="connsiteY94" fmla="*/ 2485734 h 6858000"/>
              <a:gd name="connsiteX95" fmla="*/ 355963 w 1418883"/>
              <a:gd name="connsiteY95" fmla="*/ 2447068 h 6858000"/>
              <a:gd name="connsiteX96" fmla="*/ 342924 w 1418883"/>
              <a:gd name="connsiteY96" fmla="*/ 2425819 h 6858000"/>
              <a:gd name="connsiteX97" fmla="*/ 348923 w 1418883"/>
              <a:gd name="connsiteY97" fmla="*/ 2402874 h 6858000"/>
              <a:gd name="connsiteX98" fmla="*/ 351535 w 1418883"/>
              <a:gd name="connsiteY98" fmla="*/ 2381443 h 6858000"/>
              <a:gd name="connsiteX99" fmla="*/ 327864 w 1418883"/>
              <a:gd name="connsiteY99" fmla="*/ 2261920 h 6858000"/>
              <a:gd name="connsiteX100" fmla="*/ 317751 w 1418883"/>
              <a:gd name="connsiteY100" fmla="*/ 2195378 h 6858000"/>
              <a:gd name="connsiteX101" fmla="*/ 301968 w 1418883"/>
              <a:gd name="connsiteY101" fmla="*/ 2155135 h 6858000"/>
              <a:gd name="connsiteX102" fmla="*/ 299426 w 1418883"/>
              <a:gd name="connsiteY102" fmla="*/ 2118008 h 6858000"/>
              <a:gd name="connsiteX103" fmla="*/ 300419 w 1418883"/>
              <a:gd name="connsiteY103" fmla="*/ 2050531 h 6858000"/>
              <a:gd name="connsiteX104" fmla="*/ 292225 w 1418883"/>
              <a:gd name="connsiteY104" fmla="*/ 1963269 h 6858000"/>
              <a:gd name="connsiteX105" fmla="*/ 273403 w 1418883"/>
              <a:gd name="connsiteY105" fmla="*/ 1906352 h 6858000"/>
              <a:gd name="connsiteX106" fmla="*/ 249960 w 1418883"/>
              <a:gd name="connsiteY106" fmla="*/ 1861531 h 6858000"/>
              <a:gd name="connsiteX107" fmla="*/ 203759 w 1418883"/>
              <a:gd name="connsiteY107" fmla="*/ 1732919 h 6858000"/>
              <a:gd name="connsiteX108" fmla="*/ 176070 w 1418883"/>
              <a:gd name="connsiteY108" fmla="*/ 1663540 h 6858000"/>
              <a:gd name="connsiteX109" fmla="*/ 175196 w 1418883"/>
              <a:gd name="connsiteY109" fmla="*/ 1615777 h 6858000"/>
              <a:gd name="connsiteX110" fmla="*/ 155991 w 1418883"/>
              <a:gd name="connsiteY110" fmla="*/ 1563678 h 6858000"/>
              <a:gd name="connsiteX111" fmla="*/ 169071 w 1418883"/>
              <a:gd name="connsiteY111" fmla="*/ 1519474 h 6858000"/>
              <a:gd name="connsiteX112" fmla="*/ 161813 w 1418883"/>
              <a:gd name="connsiteY112" fmla="*/ 1477995 h 6858000"/>
              <a:gd name="connsiteX113" fmla="*/ 147898 w 1418883"/>
              <a:gd name="connsiteY113" fmla="*/ 1373769 h 6858000"/>
              <a:gd name="connsiteX114" fmla="*/ 156205 w 1418883"/>
              <a:gd name="connsiteY114" fmla="*/ 1307086 h 6858000"/>
              <a:gd name="connsiteX115" fmla="*/ 157393 w 1418883"/>
              <a:gd name="connsiteY115" fmla="*/ 1189033 h 6858000"/>
              <a:gd name="connsiteX116" fmla="*/ 162078 w 1418883"/>
              <a:gd name="connsiteY116" fmla="*/ 1168288 h 6858000"/>
              <a:gd name="connsiteX117" fmla="*/ 154360 w 1418883"/>
              <a:gd name="connsiteY117" fmla="*/ 1142577 h 6858000"/>
              <a:gd name="connsiteX118" fmla="*/ 143666 w 1418883"/>
              <a:gd name="connsiteY118" fmla="*/ 1088484 h 6858000"/>
              <a:gd name="connsiteX119" fmla="*/ 132402 w 1418883"/>
              <a:gd name="connsiteY119" fmla="*/ 1016103 h 6858000"/>
              <a:gd name="connsiteX120" fmla="*/ 133858 w 1418883"/>
              <a:gd name="connsiteY120" fmla="*/ 932283 h 6858000"/>
              <a:gd name="connsiteX121" fmla="*/ 136094 w 1418883"/>
              <a:gd name="connsiteY121" fmla="*/ 915925 h 6858000"/>
              <a:gd name="connsiteX122" fmla="*/ 128723 w 1418883"/>
              <a:gd name="connsiteY122" fmla="*/ 896999 h 6858000"/>
              <a:gd name="connsiteX123" fmla="*/ 98131 w 1418883"/>
              <a:gd name="connsiteY123" fmla="*/ 821517 h 6858000"/>
              <a:gd name="connsiteX124" fmla="*/ 77081 w 1418883"/>
              <a:gd name="connsiteY124" fmla="*/ 751353 h 6858000"/>
              <a:gd name="connsiteX125" fmla="*/ 76639 w 1418883"/>
              <a:gd name="connsiteY125" fmla="*/ 721230 h 6858000"/>
              <a:gd name="connsiteX126" fmla="*/ 62310 w 1418883"/>
              <a:gd name="connsiteY126" fmla="*/ 681659 h 6858000"/>
              <a:gd name="connsiteX127" fmla="*/ 47729 w 1418883"/>
              <a:gd name="connsiteY127" fmla="*/ 635218 h 6858000"/>
              <a:gd name="connsiteX128" fmla="*/ 52740 w 1418883"/>
              <a:gd name="connsiteY128" fmla="*/ 613763 h 6858000"/>
              <a:gd name="connsiteX129" fmla="*/ 38682 w 1418883"/>
              <a:gd name="connsiteY129" fmla="*/ 598582 h 6858000"/>
              <a:gd name="connsiteX130" fmla="*/ 38363 w 1418883"/>
              <a:gd name="connsiteY130" fmla="*/ 576846 h 6858000"/>
              <a:gd name="connsiteX131" fmla="*/ 17989 w 1418883"/>
              <a:gd name="connsiteY131" fmla="*/ 530055 h 6858000"/>
              <a:gd name="connsiteX132" fmla="*/ 17237 w 1418883"/>
              <a:gd name="connsiteY132" fmla="*/ 465389 h 6858000"/>
              <a:gd name="connsiteX133" fmla="*/ 160 w 1418883"/>
              <a:gd name="connsiteY133" fmla="*/ 424699 h 6858000"/>
              <a:gd name="connsiteX134" fmla="*/ 535 w 1418883"/>
              <a:gd name="connsiteY134" fmla="*/ 404917 h 6858000"/>
              <a:gd name="connsiteX135" fmla="*/ 111526 w 1418883"/>
              <a:gd name="connsiteY135" fmla="*/ 275771 h 6858000"/>
              <a:gd name="connsiteX136" fmla="*/ 128553 w 1418883"/>
              <a:gd name="connsiteY136" fmla="*/ 212860 h 6858000"/>
              <a:gd name="connsiteX137" fmla="*/ 120263 w 1418883"/>
              <a:gd name="connsiteY137" fmla="*/ 144983 h 6858000"/>
              <a:gd name="connsiteX138" fmla="*/ 132547 w 1418883"/>
              <a:gd name="connsiteY138" fmla="*/ 55288 h 6858000"/>
              <a:gd name="connsiteX139" fmla="*/ 92101 w 1418883"/>
              <a:gd name="connsiteY139" fmla="*/ 0 h 6858000"/>
              <a:gd name="connsiteX0" fmla="*/ 91951 w 1418733"/>
              <a:gd name="connsiteY0" fmla="*/ 0 h 6858000"/>
              <a:gd name="connsiteX1" fmla="*/ 1418733 w 1418733"/>
              <a:gd name="connsiteY1" fmla="*/ 0 h 6858000"/>
              <a:gd name="connsiteX2" fmla="*/ 1418733 w 1418733"/>
              <a:gd name="connsiteY2" fmla="*/ 6858000 h 6858000"/>
              <a:gd name="connsiteX3" fmla="*/ 155427 w 1418733"/>
              <a:gd name="connsiteY3" fmla="*/ 6857735 h 6858000"/>
              <a:gd name="connsiteX4" fmla="*/ 192020 w 1418733"/>
              <a:gd name="connsiteY4" fmla="*/ 6776847 h 6858000"/>
              <a:gd name="connsiteX5" fmla="*/ 203520 w 1418733"/>
              <a:gd name="connsiteY5" fmla="*/ 6737706 h 6858000"/>
              <a:gd name="connsiteX6" fmla="*/ 228259 w 1418733"/>
              <a:gd name="connsiteY6" fmla="*/ 6691589 h 6858000"/>
              <a:gd name="connsiteX7" fmla="*/ 205816 w 1418733"/>
              <a:gd name="connsiteY7" fmla="*/ 6659970 h 6858000"/>
              <a:gd name="connsiteX8" fmla="*/ 220907 w 1418733"/>
              <a:gd name="connsiteY8" fmla="*/ 6636211 h 6858000"/>
              <a:gd name="connsiteX9" fmla="*/ 238351 w 1418733"/>
              <a:gd name="connsiteY9" fmla="*/ 6594177 h 6858000"/>
              <a:gd name="connsiteX10" fmla="*/ 252391 w 1418733"/>
              <a:gd name="connsiteY10" fmla="*/ 6557575 h 6858000"/>
              <a:gd name="connsiteX11" fmla="*/ 305348 w 1418733"/>
              <a:gd name="connsiteY11" fmla="*/ 6492130 h 6858000"/>
              <a:gd name="connsiteX12" fmla="*/ 321035 w 1418733"/>
              <a:gd name="connsiteY12" fmla="*/ 6431610 h 6858000"/>
              <a:gd name="connsiteX13" fmla="*/ 364740 w 1418733"/>
              <a:gd name="connsiteY13" fmla="*/ 6379786 h 6858000"/>
              <a:gd name="connsiteX14" fmla="*/ 347963 w 1418733"/>
              <a:gd name="connsiteY14" fmla="*/ 6334727 h 6858000"/>
              <a:gd name="connsiteX15" fmla="*/ 325378 w 1418733"/>
              <a:gd name="connsiteY15" fmla="*/ 6313295 h 6858000"/>
              <a:gd name="connsiteX16" fmla="*/ 332542 w 1418733"/>
              <a:gd name="connsiteY16" fmla="*/ 6280046 h 6858000"/>
              <a:gd name="connsiteX17" fmla="*/ 315287 w 1418733"/>
              <a:gd name="connsiteY17" fmla="*/ 6270265 h 6858000"/>
              <a:gd name="connsiteX18" fmla="*/ 342315 w 1418733"/>
              <a:gd name="connsiteY18" fmla="*/ 6252834 h 6858000"/>
              <a:gd name="connsiteX19" fmla="*/ 320307 w 1418733"/>
              <a:gd name="connsiteY19" fmla="*/ 6202459 h 6858000"/>
              <a:gd name="connsiteX20" fmla="*/ 319105 w 1418733"/>
              <a:gd name="connsiteY20" fmla="*/ 6153037 h 6858000"/>
              <a:gd name="connsiteX21" fmla="*/ 334520 w 1418733"/>
              <a:gd name="connsiteY21" fmla="*/ 6078132 h 6858000"/>
              <a:gd name="connsiteX22" fmla="*/ 321907 w 1418733"/>
              <a:gd name="connsiteY22" fmla="*/ 6028119 h 6858000"/>
              <a:gd name="connsiteX23" fmla="*/ 307136 w 1418733"/>
              <a:gd name="connsiteY23" fmla="*/ 5926735 h 6858000"/>
              <a:gd name="connsiteX24" fmla="*/ 356648 w 1418733"/>
              <a:gd name="connsiteY24" fmla="*/ 5712857 h 6858000"/>
              <a:gd name="connsiteX25" fmla="*/ 335723 w 1418733"/>
              <a:gd name="connsiteY25" fmla="*/ 5676393 h 6858000"/>
              <a:gd name="connsiteX26" fmla="*/ 375315 w 1418733"/>
              <a:gd name="connsiteY26" fmla="*/ 5563435 h 6858000"/>
              <a:gd name="connsiteX27" fmla="*/ 422445 w 1418733"/>
              <a:gd name="connsiteY27" fmla="*/ 5437125 h 6858000"/>
              <a:gd name="connsiteX28" fmla="*/ 436013 w 1418733"/>
              <a:gd name="connsiteY28" fmla="*/ 5396260 h 6858000"/>
              <a:gd name="connsiteX29" fmla="*/ 451994 w 1418733"/>
              <a:gd name="connsiteY29" fmla="*/ 5330009 h 6858000"/>
              <a:gd name="connsiteX30" fmla="*/ 485487 w 1418733"/>
              <a:gd name="connsiteY30" fmla="*/ 5273739 h 6858000"/>
              <a:gd name="connsiteX31" fmla="*/ 495086 w 1418733"/>
              <a:gd name="connsiteY31" fmla="*/ 5241779 h 6858000"/>
              <a:gd name="connsiteX32" fmla="*/ 506312 w 1418733"/>
              <a:gd name="connsiteY32" fmla="*/ 5225268 h 6858000"/>
              <a:gd name="connsiteX33" fmla="*/ 507332 w 1418733"/>
              <a:gd name="connsiteY33" fmla="*/ 5217684 h 6858000"/>
              <a:gd name="connsiteX34" fmla="*/ 514673 w 1418733"/>
              <a:gd name="connsiteY34" fmla="*/ 5193377 h 6858000"/>
              <a:gd name="connsiteX35" fmla="*/ 517976 w 1418733"/>
              <a:gd name="connsiteY35" fmla="*/ 5179288 h 6858000"/>
              <a:gd name="connsiteX36" fmla="*/ 518960 w 1418733"/>
              <a:gd name="connsiteY36" fmla="*/ 5173621 h 6858000"/>
              <a:gd name="connsiteX37" fmla="*/ 514594 w 1418733"/>
              <a:gd name="connsiteY37" fmla="*/ 5159961 h 6858000"/>
              <a:gd name="connsiteX38" fmla="*/ 521271 w 1418733"/>
              <a:gd name="connsiteY38" fmla="*/ 5144295 h 6858000"/>
              <a:gd name="connsiteX39" fmla="*/ 518204 w 1418733"/>
              <a:gd name="connsiteY39" fmla="*/ 5125185 h 6858000"/>
              <a:gd name="connsiteX40" fmla="*/ 525034 w 1418733"/>
              <a:gd name="connsiteY40" fmla="*/ 5121884 h 6858000"/>
              <a:gd name="connsiteX41" fmla="*/ 532070 w 1418733"/>
              <a:gd name="connsiteY41" fmla="*/ 5067850 h 6858000"/>
              <a:gd name="connsiteX42" fmla="*/ 534801 w 1418733"/>
              <a:gd name="connsiteY42" fmla="*/ 5060861 h 6858000"/>
              <a:gd name="connsiteX43" fmla="*/ 531505 w 1418733"/>
              <a:gd name="connsiteY43" fmla="*/ 5034192 h 6858000"/>
              <a:gd name="connsiteX44" fmla="*/ 533059 w 1418733"/>
              <a:gd name="connsiteY44" fmla="*/ 4993030 h 6858000"/>
              <a:gd name="connsiteX45" fmla="*/ 539968 w 1418733"/>
              <a:gd name="connsiteY45" fmla="*/ 4946844 h 6858000"/>
              <a:gd name="connsiteX46" fmla="*/ 535824 w 1418733"/>
              <a:gd name="connsiteY46" fmla="*/ 4932692 h 6858000"/>
              <a:gd name="connsiteX47" fmla="*/ 551227 w 1418733"/>
              <a:gd name="connsiteY47" fmla="*/ 4858827 h 6858000"/>
              <a:gd name="connsiteX48" fmla="*/ 557130 w 1418733"/>
              <a:gd name="connsiteY48" fmla="*/ 4821170 h 6858000"/>
              <a:gd name="connsiteX49" fmla="*/ 561863 w 1418733"/>
              <a:gd name="connsiteY49" fmla="*/ 4780965 h 6858000"/>
              <a:gd name="connsiteX50" fmla="*/ 563156 w 1418733"/>
              <a:gd name="connsiteY50" fmla="*/ 4750867 h 6858000"/>
              <a:gd name="connsiteX51" fmla="*/ 560963 w 1418733"/>
              <a:gd name="connsiteY51" fmla="*/ 4690749 h 6858000"/>
              <a:gd name="connsiteX52" fmla="*/ 556443 w 1418733"/>
              <a:gd name="connsiteY52" fmla="*/ 4584173 h 6858000"/>
              <a:gd name="connsiteX53" fmla="*/ 551526 w 1418733"/>
              <a:gd name="connsiteY53" fmla="*/ 4444346 h 6858000"/>
              <a:gd name="connsiteX54" fmla="*/ 548091 w 1418733"/>
              <a:gd name="connsiteY54" fmla="*/ 4375228 h 6858000"/>
              <a:gd name="connsiteX55" fmla="*/ 528744 w 1418733"/>
              <a:gd name="connsiteY55" fmla="*/ 4214165 h 6858000"/>
              <a:gd name="connsiteX56" fmla="*/ 532817 w 1418733"/>
              <a:gd name="connsiteY56" fmla="*/ 4090296 h 6858000"/>
              <a:gd name="connsiteX57" fmla="*/ 518073 w 1418733"/>
              <a:gd name="connsiteY57" fmla="*/ 4033999 h 6858000"/>
              <a:gd name="connsiteX58" fmla="*/ 519222 w 1418733"/>
              <a:gd name="connsiteY58" fmla="*/ 4031933 h 6858000"/>
              <a:gd name="connsiteX59" fmla="*/ 517798 w 1418733"/>
              <a:gd name="connsiteY59" fmla="*/ 4013953 h 6858000"/>
              <a:gd name="connsiteX60" fmla="*/ 504093 w 1418733"/>
              <a:gd name="connsiteY60" fmla="*/ 3974753 h 6858000"/>
              <a:gd name="connsiteX61" fmla="*/ 505691 w 1418733"/>
              <a:gd name="connsiteY61" fmla="*/ 3969950 h 6858000"/>
              <a:gd name="connsiteX62" fmla="*/ 499113 w 1418733"/>
              <a:gd name="connsiteY62" fmla="*/ 3933779 h 6858000"/>
              <a:gd name="connsiteX63" fmla="*/ 500444 w 1418733"/>
              <a:gd name="connsiteY63" fmla="*/ 3933093 h 6858000"/>
              <a:gd name="connsiteX64" fmla="*/ 504798 w 1418733"/>
              <a:gd name="connsiteY64" fmla="*/ 3922082 h 6858000"/>
              <a:gd name="connsiteX65" fmla="*/ 509876 w 1418733"/>
              <a:gd name="connsiteY65" fmla="*/ 3901461 h 6858000"/>
              <a:gd name="connsiteX66" fmla="*/ 532470 w 1418733"/>
              <a:gd name="connsiteY66" fmla="*/ 3813873 h 6858000"/>
              <a:gd name="connsiteX67" fmla="*/ 531895 w 1418733"/>
              <a:gd name="connsiteY67" fmla="*/ 3806161 h 6858000"/>
              <a:gd name="connsiteX68" fmla="*/ 532202 w 1418733"/>
              <a:gd name="connsiteY68" fmla="*/ 3805957 h 6858000"/>
              <a:gd name="connsiteX69" fmla="*/ 532229 w 1418733"/>
              <a:gd name="connsiteY69" fmla="*/ 3797724 h 6858000"/>
              <a:gd name="connsiteX70" fmla="*/ 530844 w 1418733"/>
              <a:gd name="connsiteY70" fmla="*/ 3792098 h 6858000"/>
              <a:gd name="connsiteX71" fmla="*/ 529728 w 1418733"/>
              <a:gd name="connsiteY71" fmla="*/ 3777135 h 6858000"/>
              <a:gd name="connsiteX72" fmla="*/ 531461 w 1418733"/>
              <a:gd name="connsiteY72" fmla="*/ 3771656 h 6858000"/>
              <a:gd name="connsiteX73" fmla="*/ 535204 w 1418733"/>
              <a:gd name="connsiteY73" fmla="*/ 3769007 h 6858000"/>
              <a:gd name="connsiteX74" fmla="*/ 534670 w 1418733"/>
              <a:gd name="connsiteY74" fmla="*/ 3767709 h 6858000"/>
              <a:gd name="connsiteX75" fmla="*/ 543366 w 1418733"/>
              <a:gd name="connsiteY75" fmla="*/ 3738082 h 6858000"/>
              <a:gd name="connsiteX76" fmla="*/ 550712 w 1418733"/>
              <a:gd name="connsiteY76" fmla="*/ 3673397 h 6858000"/>
              <a:gd name="connsiteX77" fmla="*/ 550008 w 1418733"/>
              <a:gd name="connsiteY77" fmla="*/ 3637109 h 6858000"/>
              <a:gd name="connsiteX78" fmla="*/ 553451 w 1418733"/>
              <a:gd name="connsiteY78" fmla="*/ 3536883 h 6858000"/>
              <a:gd name="connsiteX79" fmla="*/ 560989 w 1418733"/>
              <a:gd name="connsiteY79" fmla="*/ 3435652 h 6858000"/>
              <a:gd name="connsiteX80" fmla="*/ 562660 w 1418733"/>
              <a:gd name="connsiteY80" fmla="*/ 3307769 h 6858000"/>
              <a:gd name="connsiteX81" fmla="*/ 580223 w 1418733"/>
              <a:gd name="connsiteY81" fmla="*/ 3250522 h 6858000"/>
              <a:gd name="connsiteX82" fmla="*/ 580648 w 1418733"/>
              <a:gd name="connsiteY82" fmla="*/ 3229163 h 6858000"/>
              <a:gd name="connsiteX83" fmla="*/ 582471 w 1418733"/>
              <a:gd name="connsiteY83" fmla="*/ 3217217 h 6858000"/>
              <a:gd name="connsiteX84" fmla="*/ 569306 w 1418733"/>
              <a:gd name="connsiteY84" fmla="*/ 3183755 h 6858000"/>
              <a:gd name="connsiteX85" fmla="*/ 569807 w 1418733"/>
              <a:gd name="connsiteY85" fmla="*/ 3178642 h 6858000"/>
              <a:gd name="connsiteX86" fmla="*/ 557407 w 1418733"/>
              <a:gd name="connsiteY86" fmla="*/ 3158586 h 6858000"/>
              <a:gd name="connsiteX87" fmla="*/ 542592 w 1418733"/>
              <a:gd name="connsiteY87" fmla="*/ 3129034 h 6858000"/>
              <a:gd name="connsiteX88" fmla="*/ 543257 w 1418733"/>
              <a:gd name="connsiteY88" fmla="*/ 3126682 h 6858000"/>
              <a:gd name="connsiteX89" fmla="*/ 534125 w 1418733"/>
              <a:gd name="connsiteY89" fmla="*/ 3114519 h 6858000"/>
              <a:gd name="connsiteX90" fmla="*/ 520734 w 1418733"/>
              <a:gd name="connsiteY90" fmla="*/ 3106272 h 6858000"/>
              <a:gd name="connsiteX91" fmla="*/ 493464 w 1418733"/>
              <a:gd name="connsiteY91" fmla="*/ 2958185 h 6858000"/>
              <a:gd name="connsiteX92" fmla="*/ 436078 w 1418733"/>
              <a:gd name="connsiteY92" fmla="*/ 2762989 h 6858000"/>
              <a:gd name="connsiteX93" fmla="*/ 384996 w 1418733"/>
              <a:gd name="connsiteY93" fmla="*/ 2554718 h 6858000"/>
              <a:gd name="connsiteX94" fmla="*/ 365090 w 1418733"/>
              <a:gd name="connsiteY94" fmla="*/ 2485734 h 6858000"/>
              <a:gd name="connsiteX95" fmla="*/ 355813 w 1418733"/>
              <a:gd name="connsiteY95" fmla="*/ 2447068 h 6858000"/>
              <a:gd name="connsiteX96" fmla="*/ 342774 w 1418733"/>
              <a:gd name="connsiteY96" fmla="*/ 2425819 h 6858000"/>
              <a:gd name="connsiteX97" fmla="*/ 348773 w 1418733"/>
              <a:gd name="connsiteY97" fmla="*/ 2402874 h 6858000"/>
              <a:gd name="connsiteX98" fmla="*/ 351385 w 1418733"/>
              <a:gd name="connsiteY98" fmla="*/ 2381443 h 6858000"/>
              <a:gd name="connsiteX99" fmla="*/ 327714 w 1418733"/>
              <a:gd name="connsiteY99" fmla="*/ 2261920 h 6858000"/>
              <a:gd name="connsiteX100" fmla="*/ 317601 w 1418733"/>
              <a:gd name="connsiteY100" fmla="*/ 2195378 h 6858000"/>
              <a:gd name="connsiteX101" fmla="*/ 301818 w 1418733"/>
              <a:gd name="connsiteY101" fmla="*/ 2155135 h 6858000"/>
              <a:gd name="connsiteX102" fmla="*/ 299276 w 1418733"/>
              <a:gd name="connsiteY102" fmla="*/ 2118008 h 6858000"/>
              <a:gd name="connsiteX103" fmla="*/ 300269 w 1418733"/>
              <a:gd name="connsiteY103" fmla="*/ 2050531 h 6858000"/>
              <a:gd name="connsiteX104" fmla="*/ 292075 w 1418733"/>
              <a:gd name="connsiteY104" fmla="*/ 1963269 h 6858000"/>
              <a:gd name="connsiteX105" fmla="*/ 273253 w 1418733"/>
              <a:gd name="connsiteY105" fmla="*/ 1906352 h 6858000"/>
              <a:gd name="connsiteX106" fmla="*/ 249810 w 1418733"/>
              <a:gd name="connsiteY106" fmla="*/ 1861531 h 6858000"/>
              <a:gd name="connsiteX107" fmla="*/ 203609 w 1418733"/>
              <a:gd name="connsiteY107" fmla="*/ 1732919 h 6858000"/>
              <a:gd name="connsiteX108" fmla="*/ 175920 w 1418733"/>
              <a:gd name="connsiteY108" fmla="*/ 1663540 h 6858000"/>
              <a:gd name="connsiteX109" fmla="*/ 175046 w 1418733"/>
              <a:gd name="connsiteY109" fmla="*/ 1615777 h 6858000"/>
              <a:gd name="connsiteX110" fmla="*/ 155841 w 1418733"/>
              <a:gd name="connsiteY110" fmla="*/ 1563678 h 6858000"/>
              <a:gd name="connsiteX111" fmla="*/ 168921 w 1418733"/>
              <a:gd name="connsiteY111" fmla="*/ 1519474 h 6858000"/>
              <a:gd name="connsiteX112" fmla="*/ 161663 w 1418733"/>
              <a:gd name="connsiteY112" fmla="*/ 1477995 h 6858000"/>
              <a:gd name="connsiteX113" fmla="*/ 147748 w 1418733"/>
              <a:gd name="connsiteY113" fmla="*/ 1373769 h 6858000"/>
              <a:gd name="connsiteX114" fmla="*/ 156055 w 1418733"/>
              <a:gd name="connsiteY114" fmla="*/ 1307086 h 6858000"/>
              <a:gd name="connsiteX115" fmla="*/ 157243 w 1418733"/>
              <a:gd name="connsiteY115" fmla="*/ 1189033 h 6858000"/>
              <a:gd name="connsiteX116" fmla="*/ 161928 w 1418733"/>
              <a:gd name="connsiteY116" fmla="*/ 1168288 h 6858000"/>
              <a:gd name="connsiteX117" fmla="*/ 154210 w 1418733"/>
              <a:gd name="connsiteY117" fmla="*/ 1142577 h 6858000"/>
              <a:gd name="connsiteX118" fmla="*/ 143516 w 1418733"/>
              <a:gd name="connsiteY118" fmla="*/ 1088484 h 6858000"/>
              <a:gd name="connsiteX119" fmla="*/ 132252 w 1418733"/>
              <a:gd name="connsiteY119" fmla="*/ 1016103 h 6858000"/>
              <a:gd name="connsiteX120" fmla="*/ 133708 w 1418733"/>
              <a:gd name="connsiteY120" fmla="*/ 932283 h 6858000"/>
              <a:gd name="connsiteX121" fmla="*/ 135944 w 1418733"/>
              <a:gd name="connsiteY121" fmla="*/ 915925 h 6858000"/>
              <a:gd name="connsiteX122" fmla="*/ 128573 w 1418733"/>
              <a:gd name="connsiteY122" fmla="*/ 896999 h 6858000"/>
              <a:gd name="connsiteX123" fmla="*/ 97981 w 1418733"/>
              <a:gd name="connsiteY123" fmla="*/ 821517 h 6858000"/>
              <a:gd name="connsiteX124" fmla="*/ 76931 w 1418733"/>
              <a:gd name="connsiteY124" fmla="*/ 751353 h 6858000"/>
              <a:gd name="connsiteX125" fmla="*/ 76489 w 1418733"/>
              <a:gd name="connsiteY125" fmla="*/ 721230 h 6858000"/>
              <a:gd name="connsiteX126" fmla="*/ 62160 w 1418733"/>
              <a:gd name="connsiteY126" fmla="*/ 681659 h 6858000"/>
              <a:gd name="connsiteX127" fmla="*/ 47579 w 1418733"/>
              <a:gd name="connsiteY127" fmla="*/ 635218 h 6858000"/>
              <a:gd name="connsiteX128" fmla="*/ 52590 w 1418733"/>
              <a:gd name="connsiteY128" fmla="*/ 613763 h 6858000"/>
              <a:gd name="connsiteX129" fmla="*/ 38532 w 1418733"/>
              <a:gd name="connsiteY129" fmla="*/ 598582 h 6858000"/>
              <a:gd name="connsiteX130" fmla="*/ 38213 w 1418733"/>
              <a:gd name="connsiteY130" fmla="*/ 576846 h 6858000"/>
              <a:gd name="connsiteX131" fmla="*/ 17839 w 1418733"/>
              <a:gd name="connsiteY131" fmla="*/ 530055 h 6858000"/>
              <a:gd name="connsiteX132" fmla="*/ 17087 w 1418733"/>
              <a:gd name="connsiteY132" fmla="*/ 465389 h 6858000"/>
              <a:gd name="connsiteX133" fmla="*/ 10 w 1418733"/>
              <a:gd name="connsiteY133" fmla="*/ 424699 h 6858000"/>
              <a:gd name="connsiteX134" fmla="*/ 127193 w 1418733"/>
              <a:gd name="connsiteY134" fmla="*/ 309501 h 6858000"/>
              <a:gd name="connsiteX135" fmla="*/ 111376 w 1418733"/>
              <a:gd name="connsiteY135" fmla="*/ 275771 h 6858000"/>
              <a:gd name="connsiteX136" fmla="*/ 128403 w 1418733"/>
              <a:gd name="connsiteY136" fmla="*/ 212860 h 6858000"/>
              <a:gd name="connsiteX137" fmla="*/ 120113 w 1418733"/>
              <a:gd name="connsiteY137" fmla="*/ 144983 h 6858000"/>
              <a:gd name="connsiteX138" fmla="*/ 132397 w 1418733"/>
              <a:gd name="connsiteY138" fmla="*/ 55288 h 6858000"/>
              <a:gd name="connsiteX139" fmla="*/ 91951 w 1418733"/>
              <a:gd name="connsiteY139" fmla="*/ 0 h 6858000"/>
              <a:gd name="connsiteX0" fmla="*/ 76413 w 1403195"/>
              <a:gd name="connsiteY0" fmla="*/ 0 h 6858000"/>
              <a:gd name="connsiteX1" fmla="*/ 1403195 w 1403195"/>
              <a:gd name="connsiteY1" fmla="*/ 0 h 6858000"/>
              <a:gd name="connsiteX2" fmla="*/ 1403195 w 1403195"/>
              <a:gd name="connsiteY2" fmla="*/ 6858000 h 6858000"/>
              <a:gd name="connsiteX3" fmla="*/ 139889 w 1403195"/>
              <a:gd name="connsiteY3" fmla="*/ 6857735 h 6858000"/>
              <a:gd name="connsiteX4" fmla="*/ 176482 w 1403195"/>
              <a:gd name="connsiteY4" fmla="*/ 6776847 h 6858000"/>
              <a:gd name="connsiteX5" fmla="*/ 187982 w 1403195"/>
              <a:gd name="connsiteY5" fmla="*/ 6737706 h 6858000"/>
              <a:gd name="connsiteX6" fmla="*/ 212721 w 1403195"/>
              <a:gd name="connsiteY6" fmla="*/ 6691589 h 6858000"/>
              <a:gd name="connsiteX7" fmla="*/ 190278 w 1403195"/>
              <a:gd name="connsiteY7" fmla="*/ 6659970 h 6858000"/>
              <a:gd name="connsiteX8" fmla="*/ 205369 w 1403195"/>
              <a:gd name="connsiteY8" fmla="*/ 6636211 h 6858000"/>
              <a:gd name="connsiteX9" fmla="*/ 222813 w 1403195"/>
              <a:gd name="connsiteY9" fmla="*/ 6594177 h 6858000"/>
              <a:gd name="connsiteX10" fmla="*/ 236853 w 1403195"/>
              <a:gd name="connsiteY10" fmla="*/ 6557575 h 6858000"/>
              <a:gd name="connsiteX11" fmla="*/ 289810 w 1403195"/>
              <a:gd name="connsiteY11" fmla="*/ 6492130 h 6858000"/>
              <a:gd name="connsiteX12" fmla="*/ 305497 w 1403195"/>
              <a:gd name="connsiteY12" fmla="*/ 6431610 h 6858000"/>
              <a:gd name="connsiteX13" fmla="*/ 349202 w 1403195"/>
              <a:gd name="connsiteY13" fmla="*/ 6379786 h 6858000"/>
              <a:gd name="connsiteX14" fmla="*/ 332425 w 1403195"/>
              <a:gd name="connsiteY14" fmla="*/ 6334727 h 6858000"/>
              <a:gd name="connsiteX15" fmla="*/ 309840 w 1403195"/>
              <a:gd name="connsiteY15" fmla="*/ 6313295 h 6858000"/>
              <a:gd name="connsiteX16" fmla="*/ 317004 w 1403195"/>
              <a:gd name="connsiteY16" fmla="*/ 6280046 h 6858000"/>
              <a:gd name="connsiteX17" fmla="*/ 299749 w 1403195"/>
              <a:gd name="connsiteY17" fmla="*/ 6270265 h 6858000"/>
              <a:gd name="connsiteX18" fmla="*/ 326777 w 1403195"/>
              <a:gd name="connsiteY18" fmla="*/ 6252834 h 6858000"/>
              <a:gd name="connsiteX19" fmla="*/ 304769 w 1403195"/>
              <a:gd name="connsiteY19" fmla="*/ 6202459 h 6858000"/>
              <a:gd name="connsiteX20" fmla="*/ 303567 w 1403195"/>
              <a:gd name="connsiteY20" fmla="*/ 6153037 h 6858000"/>
              <a:gd name="connsiteX21" fmla="*/ 318982 w 1403195"/>
              <a:gd name="connsiteY21" fmla="*/ 6078132 h 6858000"/>
              <a:gd name="connsiteX22" fmla="*/ 306369 w 1403195"/>
              <a:gd name="connsiteY22" fmla="*/ 6028119 h 6858000"/>
              <a:gd name="connsiteX23" fmla="*/ 291598 w 1403195"/>
              <a:gd name="connsiteY23" fmla="*/ 5926735 h 6858000"/>
              <a:gd name="connsiteX24" fmla="*/ 341110 w 1403195"/>
              <a:gd name="connsiteY24" fmla="*/ 5712857 h 6858000"/>
              <a:gd name="connsiteX25" fmla="*/ 320185 w 1403195"/>
              <a:gd name="connsiteY25" fmla="*/ 5676393 h 6858000"/>
              <a:gd name="connsiteX26" fmla="*/ 359777 w 1403195"/>
              <a:gd name="connsiteY26" fmla="*/ 5563435 h 6858000"/>
              <a:gd name="connsiteX27" fmla="*/ 406907 w 1403195"/>
              <a:gd name="connsiteY27" fmla="*/ 5437125 h 6858000"/>
              <a:gd name="connsiteX28" fmla="*/ 420475 w 1403195"/>
              <a:gd name="connsiteY28" fmla="*/ 5396260 h 6858000"/>
              <a:gd name="connsiteX29" fmla="*/ 436456 w 1403195"/>
              <a:gd name="connsiteY29" fmla="*/ 5330009 h 6858000"/>
              <a:gd name="connsiteX30" fmla="*/ 469949 w 1403195"/>
              <a:gd name="connsiteY30" fmla="*/ 5273739 h 6858000"/>
              <a:gd name="connsiteX31" fmla="*/ 479548 w 1403195"/>
              <a:gd name="connsiteY31" fmla="*/ 5241779 h 6858000"/>
              <a:gd name="connsiteX32" fmla="*/ 490774 w 1403195"/>
              <a:gd name="connsiteY32" fmla="*/ 5225268 h 6858000"/>
              <a:gd name="connsiteX33" fmla="*/ 491794 w 1403195"/>
              <a:gd name="connsiteY33" fmla="*/ 5217684 h 6858000"/>
              <a:gd name="connsiteX34" fmla="*/ 499135 w 1403195"/>
              <a:gd name="connsiteY34" fmla="*/ 5193377 h 6858000"/>
              <a:gd name="connsiteX35" fmla="*/ 502438 w 1403195"/>
              <a:gd name="connsiteY35" fmla="*/ 5179288 h 6858000"/>
              <a:gd name="connsiteX36" fmla="*/ 503422 w 1403195"/>
              <a:gd name="connsiteY36" fmla="*/ 5173621 h 6858000"/>
              <a:gd name="connsiteX37" fmla="*/ 499056 w 1403195"/>
              <a:gd name="connsiteY37" fmla="*/ 5159961 h 6858000"/>
              <a:gd name="connsiteX38" fmla="*/ 505733 w 1403195"/>
              <a:gd name="connsiteY38" fmla="*/ 5144295 h 6858000"/>
              <a:gd name="connsiteX39" fmla="*/ 502666 w 1403195"/>
              <a:gd name="connsiteY39" fmla="*/ 5125185 h 6858000"/>
              <a:gd name="connsiteX40" fmla="*/ 509496 w 1403195"/>
              <a:gd name="connsiteY40" fmla="*/ 5121884 h 6858000"/>
              <a:gd name="connsiteX41" fmla="*/ 516532 w 1403195"/>
              <a:gd name="connsiteY41" fmla="*/ 5067850 h 6858000"/>
              <a:gd name="connsiteX42" fmla="*/ 519263 w 1403195"/>
              <a:gd name="connsiteY42" fmla="*/ 5060861 h 6858000"/>
              <a:gd name="connsiteX43" fmla="*/ 515967 w 1403195"/>
              <a:gd name="connsiteY43" fmla="*/ 5034192 h 6858000"/>
              <a:gd name="connsiteX44" fmla="*/ 517521 w 1403195"/>
              <a:gd name="connsiteY44" fmla="*/ 4993030 h 6858000"/>
              <a:gd name="connsiteX45" fmla="*/ 524430 w 1403195"/>
              <a:gd name="connsiteY45" fmla="*/ 4946844 h 6858000"/>
              <a:gd name="connsiteX46" fmla="*/ 520286 w 1403195"/>
              <a:gd name="connsiteY46" fmla="*/ 4932692 h 6858000"/>
              <a:gd name="connsiteX47" fmla="*/ 535689 w 1403195"/>
              <a:gd name="connsiteY47" fmla="*/ 4858827 h 6858000"/>
              <a:gd name="connsiteX48" fmla="*/ 541592 w 1403195"/>
              <a:gd name="connsiteY48" fmla="*/ 4821170 h 6858000"/>
              <a:gd name="connsiteX49" fmla="*/ 546325 w 1403195"/>
              <a:gd name="connsiteY49" fmla="*/ 4780965 h 6858000"/>
              <a:gd name="connsiteX50" fmla="*/ 547618 w 1403195"/>
              <a:gd name="connsiteY50" fmla="*/ 4750867 h 6858000"/>
              <a:gd name="connsiteX51" fmla="*/ 545425 w 1403195"/>
              <a:gd name="connsiteY51" fmla="*/ 4690749 h 6858000"/>
              <a:gd name="connsiteX52" fmla="*/ 540905 w 1403195"/>
              <a:gd name="connsiteY52" fmla="*/ 4584173 h 6858000"/>
              <a:gd name="connsiteX53" fmla="*/ 535988 w 1403195"/>
              <a:gd name="connsiteY53" fmla="*/ 4444346 h 6858000"/>
              <a:gd name="connsiteX54" fmla="*/ 532553 w 1403195"/>
              <a:gd name="connsiteY54" fmla="*/ 4375228 h 6858000"/>
              <a:gd name="connsiteX55" fmla="*/ 513206 w 1403195"/>
              <a:gd name="connsiteY55" fmla="*/ 4214165 h 6858000"/>
              <a:gd name="connsiteX56" fmla="*/ 517279 w 1403195"/>
              <a:gd name="connsiteY56" fmla="*/ 4090296 h 6858000"/>
              <a:gd name="connsiteX57" fmla="*/ 502535 w 1403195"/>
              <a:gd name="connsiteY57" fmla="*/ 4033999 h 6858000"/>
              <a:gd name="connsiteX58" fmla="*/ 503684 w 1403195"/>
              <a:gd name="connsiteY58" fmla="*/ 4031933 h 6858000"/>
              <a:gd name="connsiteX59" fmla="*/ 502260 w 1403195"/>
              <a:gd name="connsiteY59" fmla="*/ 4013953 h 6858000"/>
              <a:gd name="connsiteX60" fmla="*/ 488555 w 1403195"/>
              <a:gd name="connsiteY60" fmla="*/ 3974753 h 6858000"/>
              <a:gd name="connsiteX61" fmla="*/ 490153 w 1403195"/>
              <a:gd name="connsiteY61" fmla="*/ 3969950 h 6858000"/>
              <a:gd name="connsiteX62" fmla="*/ 483575 w 1403195"/>
              <a:gd name="connsiteY62" fmla="*/ 3933779 h 6858000"/>
              <a:gd name="connsiteX63" fmla="*/ 484906 w 1403195"/>
              <a:gd name="connsiteY63" fmla="*/ 3933093 h 6858000"/>
              <a:gd name="connsiteX64" fmla="*/ 489260 w 1403195"/>
              <a:gd name="connsiteY64" fmla="*/ 3922082 h 6858000"/>
              <a:gd name="connsiteX65" fmla="*/ 494338 w 1403195"/>
              <a:gd name="connsiteY65" fmla="*/ 3901461 h 6858000"/>
              <a:gd name="connsiteX66" fmla="*/ 516932 w 1403195"/>
              <a:gd name="connsiteY66" fmla="*/ 3813873 h 6858000"/>
              <a:gd name="connsiteX67" fmla="*/ 516357 w 1403195"/>
              <a:gd name="connsiteY67" fmla="*/ 3806161 h 6858000"/>
              <a:gd name="connsiteX68" fmla="*/ 516664 w 1403195"/>
              <a:gd name="connsiteY68" fmla="*/ 3805957 h 6858000"/>
              <a:gd name="connsiteX69" fmla="*/ 516691 w 1403195"/>
              <a:gd name="connsiteY69" fmla="*/ 3797724 h 6858000"/>
              <a:gd name="connsiteX70" fmla="*/ 515306 w 1403195"/>
              <a:gd name="connsiteY70" fmla="*/ 3792098 h 6858000"/>
              <a:gd name="connsiteX71" fmla="*/ 514190 w 1403195"/>
              <a:gd name="connsiteY71" fmla="*/ 3777135 h 6858000"/>
              <a:gd name="connsiteX72" fmla="*/ 515923 w 1403195"/>
              <a:gd name="connsiteY72" fmla="*/ 3771656 h 6858000"/>
              <a:gd name="connsiteX73" fmla="*/ 519666 w 1403195"/>
              <a:gd name="connsiteY73" fmla="*/ 3769007 h 6858000"/>
              <a:gd name="connsiteX74" fmla="*/ 519132 w 1403195"/>
              <a:gd name="connsiteY74" fmla="*/ 3767709 h 6858000"/>
              <a:gd name="connsiteX75" fmla="*/ 527828 w 1403195"/>
              <a:gd name="connsiteY75" fmla="*/ 3738082 h 6858000"/>
              <a:gd name="connsiteX76" fmla="*/ 535174 w 1403195"/>
              <a:gd name="connsiteY76" fmla="*/ 3673397 h 6858000"/>
              <a:gd name="connsiteX77" fmla="*/ 534470 w 1403195"/>
              <a:gd name="connsiteY77" fmla="*/ 3637109 h 6858000"/>
              <a:gd name="connsiteX78" fmla="*/ 537913 w 1403195"/>
              <a:gd name="connsiteY78" fmla="*/ 3536883 h 6858000"/>
              <a:gd name="connsiteX79" fmla="*/ 545451 w 1403195"/>
              <a:gd name="connsiteY79" fmla="*/ 3435652 h 6858000"/>
              <a:gd name="connsiteX80" fmla="*/ 547122 w 1403195"/>
              <a:gd name="connsiteY80" fmla="*/ 3307769 h 6858000"/>
              <a:gd name="connsiteX81" fmla="*/ 564685 w 1403195"/>
              <a:gd name="connsiteY81" fmla="*/ 3250522 h 6858000"/>
              <a:gd name="connsiteX82" fmla="*/ 565110 w 1403195"/>
              <a:gd name="connsiteY82" fmla="*/ 3229163 h 6858000"/>
              <a:gd name="connsiteX83" fmla="*/ 566933 w 1403195"/>
              <a:gd name="connsiteY83" fmla="*/ 3217217 h 6858000"/>
              <a:gd name="connsiteX84" fmla="*/ 553768 w 1403195"/>
              <a:gd name="connsiteY84" fmla="*/ 3183755 h 6858000"/>
              <a:gd name="connsiteX85" fmla="*/ 554269 w 1403195"/>
              <a:gd name="connsiteY85" fmla="*/ 3178642 h 6858000"/>
              <a:gd name="connsiteX86" fmla="*/ 541869 w 1403195"/>
              <a:gd name="connsiteY86" fmla="*/ 3158586 h 6858000"/>
              <a:gd name="connsiteX87" fmla="*/ 527054 w 1403195"/>
              <a:gd name="connsiteY87" fmla="*/ 3129034 h 6858000"/>
              <a:gd name="connsiteX88" fmla="*/ 527719 w 1403195"/>
              <a:gd name="connsiteY88" fmla="*/ 3126682 h 6858000"/>
              <a:gd name="connsiteX89" fmla="*/ 518587 w 1403195"/>
              <a:gd name="connsiteY89" fmla="*/ 3114519 h 6858000"/>
              <a:gd name="connsiteX90" fmla="*/ 505196 w 1403195"/>
              <a:gd name="connsiteY90" fmla="*/ 3106272 h 6858000"/>
              <a:gd name="connsiteX91" fmla="*/ 477926 w 1403195"/>
              <a:gd name="connsiteY91" fmla="*/ 2958185 h 6858000"/>
              <a:gd name="connsiteX92" fmla="*/ 420540 w 1403195"/>
              <a:gd name="connsiteY92" fmla="*/ 2762989 h 6858000"/>
              <a:gd name="connsiteX93" fmla="*/ 369458 w 1403195"/>
              <a:gd name="connsiteY93" fmla="*/ 2554718 h 6858000"/>
              <a:gd name="connsiteX94" fmla="*/ 349552 w 1403195"/>
              <a:gd name="connsiteY94" fmla="*/ 2485734 h 6858000"/>
              <a:gd name="connsiteX95" fmla="*/ 340275 w 1403195"/>
              <a:gd name="connsiteY95" fmla="*/ 2447068 h 6858000"/>
              <a:gd name="connsiteX96" fmla="*/ 327236 w 1403195"/>
              <a:gd name="connsiteY96" fmla="*/ 2425819 h 6858000"/>
              <a:gd name="connsiteX97" fmla="*/ 333235 w 1403195"/>
              <a:gd name="connsiteY97" fmla="*/ 2402874 h 6858000"/>
              <a:gd name="connsiteX98" fmla="*/ 335847 w 1403195"/>
              <a:gd name="connsiteY98" fmla="*/ 2381443 h 6858000"/>
              <a:gd name="connsiteX99" fmla="*/ 312176 w 1403195"/>
              <a:gd name="connsiteY99" fmla="*/ 2261920 h 6858000"/>
              <a:gd name="connsiteX100" fmla="*/ 302063 w 1403195"/>
              <a:gd name="connsiteY100" fmla="*/ 2195378 h 6858000"/>
              <a:gd name="connsiteX101" fmla="*/ 286280 w 1403195"/>
              <a:gd name="connsiteY101" fmla="*/ 2155135 h 6858000"/>
              <a:gd name="connsiteX102" fmla="*/ 283738 w 1403195"/>
              <a:gd name="connsiteY102" fmla="*/ 2118008 h 6858000"/>
              <a:gd name="connsiteX103" fmla="*/ 284731 w 1403195"/>
              <a:gd name="connsiteY103" fmla="*/ 2050531 h 6858000"/>
              <a:gd name="connsiteX104" fmla="*/ 276537 w 1403195"/>
              <a:gd name="connsiteY104" fmla="*/ 1963269 h 6858000"/>
              <a:gd name="connsiteX105" fmla="*/ 257715 w 1403195"/>
              <a:gd name="connsiteY105" fmla="*/ 1906352 h 6858000"/>
              <a:gd name="connsiteX106" fmla="*/ 234272 w 1403195"/>
              <a:gd name="connsiteY106" fmla="*/ 1861531 h 6858000"/>
              <a:gd name="connsiteX107" fmla="*/ 188071 w 1403195"/>
              <a:gd name="connsiteY107" fmla="*/ 1732919 h 6858000"/>
              <a:gd name="connsiteX108" fmla="*/ 160382 w 1403195"/>
              <a:gd name="connsiteY108" fmla="*/ 1663540 h 6858000"/>
              <a:gd name="connsiteX109" fmla="*/ 159508 w 1403195"/>
              <a:gd name="connsiteY109" fmla="*/ 1615777 h 6858000"/>
              <a:gd name="connsiteX110" fmla="*/ 140303 w 1403195"/>
              <a:gd name="connsiteY110" fmla="*/ 1563678 h 6858000"/>
              <a:gd name="connsiteX111" fmla="*/ 153383 w 1403195"/>
              <a:gd name="connsiteY111" fmla="*/ 1519474 h 6858000"/>
              <a:gd name="connsiteX112" fmla="*/ 146125 w 1403195"/>
              <a:gd name="connsiteY112" fmla="*/ 1477995 h 6858000"/>
              <a:gd name="connsiteX113" fmla="*/ 132210 w 1403195"/>
              <a:gd name="connsiteY113" fmla="*/ 1373769 h 6858000"/>
              <a:gd name="connsiteX114" fmla="*/ 140517 w 1403195"/>
              <a:gd name="connsiteY114" fmla="*/ 1307086 h 6858000"/>
              <a:gd name="connsiteX115" fmla="*/ 141705 w 1403195"/>
              <a:gd name="connsiteY115" fmla="*/ 1189033 h 6858000"/>
              <a:gd name="connsiteX116" fmla="*/ 146390 w 1403195"/>
              <a:gd name="connsiteY116" fmla="*/ 1168288 h 6858000"/>
              <a:gd name="connsiteX117" fmla="*/ 138672 w 1403195"/>
              <a:gd name="connsiteY117" fmla="*/ 1142577 h 6858000"/>
              <a:gd name="connsiteX118" fmla="*/ 127978 w 1403195"/>
              <a:gd name="connsiteY118" fmla="*/ 1088484 h 6858000"/>
              <a:gd name="connsiteX119" fmla="*/ 116714 w 1403195"/>
              <a:gd name="connsiteY119" fmla="*/ 1016103 h 6858000"/>
              <a:gd name="connsiteX120" fmla="*/ 118170 w 1403195"/>
              <a:gd name="connsiteY120" fmla="*/ 932283 h 6858000"/>
              <a:gd name="connsiteX121" fmla="*/ 120406 w 1403195"/>
              <a:gd name="connsiteY121" fmla="*/ 915925 h 6858000"/>
              <a:gd name="connsiteX122" fmla="*/ 113035 w 1403195"/>
              <a:gd name="connsiteY122" fmla="*/ 896999 h 6858000"/>
              <a:gd name="connsiteX123" fmla="*/ 82443 w 1403195"/>
              <a:gd name="connsiteY123" fmla="*/ 821517 h 6858000"/>
              <a:gd name="connsiteX124" fmla="*/ 61393 w 1403195"/>
              <a:gd name="connsiteY124" fmla="*/ 751353 h 6858000"/>
              <a:gd name="connsiteX125" fmla="*/ 60951 w 1403195"/>
              <a:gd name="connsiteY125" fmla="*/ 721230 h 6858000"/>
              <a:gd name="connsiteX126" fmla="*/ 46622 w 1403195"/>
              <a:gd name="connsiteY126" fmla="*/ 681659 h 6858000"/>
              <a:gd name="connsiteX127" fmla="*/ 32041 w 1403195"/>
              <a:gd name="connsiteY127" fmla="*/ 635218 h 6858000"/>
              <a:gd name="connsiteX128" fmla="*/ 37052 w 1403195"/>
              <a:gd name="connsiteY128" fmla="*/ 613763 h 6858000"/>
              <a:gd name="connsiteX129" fmla="*/ 22994 w 1403195"/>
              <a:gd name="connsiteY129" fmla="*/ 598582 h 6858000"/>
              <a:gd name="connsiteX130" fmla="*/ 22675 w 1403195"/>
              <a:gd name="connsiteY130" fmla="*/ 576846 h 6858000"/>
              <a:gd name="connsiteX131" fmla="*/ 2301 w 1403195"/>
              <a:gd name="connsiteY131" fmla="*/ 530055 h 6858000"/>
              <a:gd name="connsiteX132" fmla="*/ 1549 w 1403195"/>
              <a:gd name="connsiteY132" fmla="*/ 465389 h 6858000"/>
              <a:gd name="connsiteX133" fmla="*/ 90145 w 1403195"/>
              <a:gd name="connsiteY133" fmla="*/ 353137 h 6858000"/>
              <a:gd name="connsiteX134" fmla="*/ 111655 w 1403195"/>
              <a:gd name="connsiteY134" fmla="*/ 309501 h 6858000"/>
              <a:gd name="connsiteX135" fmla="*/ 95838 w 1403195"/>
              <a:gd name="connsiteY135" fmla="*/ 275771 h 6858000"/>
              <a:gd name="connsiteX136" fmla="*/ 112865 w 1403195"/>
              <a:gd name="connsiteY136" fmla="*/ 212860 h 6858000"/>
              <a:gd name="connsiteX137" fmla="*/ 104575 w 1403195"/>
              <a:gd name="connsiteY137" fmla="*/ 144983 h 6858000"/>
              <a:gd name="connsiteX138" fmla="*/ 116859 w 1403195"/>
              <a:gd name="connsiteY138" fmla="*/ 55288 h 6858000"/>
              <a:gd name="connsiteX139" fmla="*/ 76413 w 1403195"/>
              <a:gd name="connsiteY139" fmla="*/ 0 h 6858000"/>
              <a:gd name="connsiteX0" fmla="*/ 74305 w 1401087"/>
              <a:gd name="connsiteY0" fmla="*/ 0 h 6858000"/>
              <a:gd name="connsiteX1" fmla="*/ 1401087 w 1401087"/>
              <a:gd name="connsiteY1" fmla="*/ 0 h 6858000"/>
              <a:gd name="connsiteX2" fmla="*/ 1401087 w 1401087"/>
              <a:gd name="connsiteY2" fmla="*/ 6858000 h 6858000"/>
              <a:gd name="connsiteX3" fmla="*/ 137781 w 1401087"/>
              <a:gd name="connsiteY3" fmla="*/ 6857735 h 6858000"/>
              <a:gd name="connsiteX4" fmla="*/ 174374 w 1401087"/>
              <a:gd name="connsiteY4" fmla="*/ 6776847 h 6858000"/>
              <a:gd name="connsiteX5" fmla="*/ 185874 w 1401087"/>
              <a:gd name="connsiteY5" fmla="*/ 6737706 h 6858000"/>
              <a:gd name="connsiteX6" fmla="*/ 210613 w 1401087"/>
              <a:gd name="connsiteY6" fmla="*/ 6691589 h 6858000"/>
              <a:gd name="connsiteX7" fmla="*/ 188170 w 1401087"/>
              <a:gd name="connsiteY7" fmla="*/ 6659970 h 6858000"/>
              <a:gd name="connsiteX8" fmla="*/ 203261 w 1401087"/>
              <a:gd name="connsiteY8" fmla="*/ 6636211 h 6858000"/>
              <a:gd name="connsiteX9" fmla="*/ 220705 w 1401087"/>
              <a:gd name="connsiteY9" fmla="*/ 6594177 h 6858000"/>
              <a:gd name="connsiteX10" fmla="*/ 234745 w 1401087"/>
              <a:gd name="connsiteY10" fmla="*/ 6557575 h 6858000"/>
              <a:gd name="connsiteX11" fmla="*/ 287702 w 1401087"/>
              <a:gd name="connsiteY11" fmla="*/ 6492130 h 6858000"/>
              <a:gd name="connsiteX12" fmla="*/ 303389 w 1401087"/>
              <a:gd name="connsiteY12" fmla="*/ 6431610 h 6858000"/>
              <a:gd name="connsiteX13" fmla="*/ 347094 w 1401087"/>
              <a:gd name="connsiteY13" fmla="*/ 6379786 h 6858000"/>
              <a:gd name="connsiteX14" fmla="*/ 330317 w 1401087"/>
              <a:gd name="connsiteY14" fmla="*/ 6334727 h 6858000"/>
              <a:gd name="connsiteX15" fmla="*/ 307732 w 1401087"/>
              <a:gd name="connsiteY15" fmla="*/ 6313295 h 6858000"/>
              <a:gd name="connsiteX16" fmla="*/ 314896 w 1401087"/>
              <a:gd name="connsiteY16" fmla="*/ 6280046 h 6858000"/>
              <a:gd name="connsiteX17" fmla="*/ 297641 w 1401087"/>
              <a:gd name="connsiteY17" fmla="*/ 6270265 h 6858000"/>
              <a:gd name="connsiteX18" fmla="*/ 324669 w 1401087"/>
              <a:gd name="connsiteY18" fmla="*/ 6252834 h 6858000"/>
              <a:gd name="connsiteX19" fmla="*/ 302661 w 1401087"/>
              <a:gd name="connsiteY19" fmla="*/ 6202459 h 6858000"/>
              <a:gd name="connsiteX20" fmla="*/ 301459 w 1401087"/>
              <a:gd name="connsiteY20" fmla="*/ 6153037 h 6858000"/>
              <a:gd name="connsiteX21" fmla="*/ 316874 w 1401087"/>
              <a:gd name="connsiteY21" fmla="*/ 6078132 h 6858000"/>
              <a:gd name="connsiteX22" fmla="*/ 304261 w 1401087"/>
              <a:gd name="connsiteY22" fmla="*/ 6028119 h 6858000"/>
              <a:gd name="connsiteX23" fmla="*/ 289490 w 1401087"/>
              <a:gd name="connsiteY23" fmla="*/ 5926735 h 6858000"/>
              <a:gd name="connsiteX24" fmla="*/ 339002 w 1401087"/>
              <a:gd name="connsiteY24" fmla="*/ 5712857 h 6858000"/>
              <a:gd name="connsiteX25" fmla="*/ 318077 w 1401087"/>
              <a:gd name="connsiteY25" fmla="*/ 5676393 h 6858000"/>
              <a:gd name="connsiteX26" fmla="*/ 357669 w 1401087"/>
              <a:gd name="connsiteY26" fmla="*/ 5563435 h 6858000"/>
              <a:gd name="connsiteX27" fmla="*/ 404799 w 1401087"/>
              <a:gd name="connsiteY27" fmla="*/ 5437125 h 6858000"/>
              <a:gd name="connsiteX28" fmla="*/ 418367 w 1401087"/>
              <a:gd name="connsiteY28" fmla="*/ 5396260 h 6858000"/>
              <a:gd name="connsiteX29" fmla="*/ 434348 w 1401087"/>
              <a:gd name="connsiteY29" fmla="*/ 5330009 h 6858000"/>
              <a:gd name="connsiteX30" fmla="*/ 467841 w 1401087"/>
              <a:gd name="connsiteY30" fmla="*/ 5273739 h 6858000"/>
              <a:gd name="connsiteX31" fmla="*/ 477440 w 1401087"/>
              <a:gd name="connsiteY31" fmla="*/ 5241779 h 6858000"/>
              <a:gd name="connsiteX32" fmla="*/ 488666 w 1401087"/>
              <a:gd name="connsiteY32" fmla="*/ 5225268 h 6858000"/>
              <a:gd name="connsiteX33" fmla="*/ 489686 w 1401087"/>
              <a:gd name="connsiteY33" fmla="*/ 5217684 h 6858000"/>
              <a:gd name="connsiteX34" fmla="*/ 497027 w 1401087"/>
              <a:gd name="connsiteY34" fmla="*/ 5193377 h 6858000"/>
              <a:gd name="connsiteX35" fmla="*/ 500330 w 1401087"/>
              <a:gd name="connsiteY35" fmla="*/ 5179288 h 6858000"/>
              <a:gd name="connsiteX36" fmla="*/ 501314 w 1401087"/>
              <a:gd name="connsiteY36" fmla="*/ 5173621 h 6858000"/>
              <a:gd name="connsiteX37" fmla="*/ 496948 w 1401087"/>
              <a:gd name="connsiteY37" fmla="*/ 5159961 h 6858000"/>
              <a:gd name="connsiteX38" fmla="*/ 503625 w 1401087"/>
              <a:gd name="connsiteY38" fmla="*/ 5144295 h 6858000"/>
              <a:gd name="connsiteX39" fmla="*/ 500558 w 1401087"/>
              <a:gd name="connsiteY39" fmla="*/ 5125185 h 6858000"/>
              <a:gd name="connsiteX40" fmla="*/ 507388 w 1401087"/>
              <a:gd name="connsiteY40" fmla="*/ 5121884 h 6858000"/>
              <a:gd name="connsiteX41" fmla="*/ 514424 w 1401087"/>
              <a:gd name="connsiteY41" fmla="*/ 5067850 h 6858000"/>
              <a:gd name="connsiteX42" fmla="*/ 517155 w 1401087"/>
              <a:gd name="connsiteY42" fmla="*/ 5060861 h 6858000"/>
              <a:gd name="connsiteX43" fmla="*/ 513859 w 1401087"/>
              <a:gd name="connsiteY43" fmla="*/ 5034192 h 6858000"/>
              <a:gd name="connsiteX44" fmla="*/ 515413 w 1401087"/>
              <a:gd name="connsiteY44" fmla="*/ 4993030 h 6858000"/>
              <a:gd name="connsiteX45" fmla="*/ 522322 w 1401087"/>
              <a:gd name="connsiteY45" fmla="*/ 4946844 h 6858000"/>
              <a:gd name="connsiteX46" fmla="*/ 518178 w 1401087"/>
              <a:gd name="connsiteY46" fmla="*/ 4932692 h 6858000"/>
              <a:gd name="connsiteX47" fmla="*/ 533581 w 1401087"/>
              <a:gd name="connsiteY47" fmla="*/ 4858827 h 6858000"/>
              <a:gd name="connsiteX48" fmla="*/ 539484 w 1401087"/>
              <a:gd name="connsiteY48" fmla="*/ 4821170 h 6858000"/>
              <a:gd name="connsiteX49" fmla="*/ 544217 w 1401087"/>
              <a:gd name="connsiteY49" fmla="*/ 4780965 h 6858000"/>
              <a:gd name="connsiteX50" fmla="*/ 545510 w 1401087"/>
              <a:gd name="connsiteY50" fmla="*/ 4750867 h 6858000"/>
              <a:gd name="connsiteX51" fmla="*/ 543317 w 1401087"/>
              <a:gd name="connsiteY51" fmla="*/ 4690749 h 6858000"/>
              <a:gd name="connsiteX52" fmla="*/ 538797 w 1401087"/>
              <a:gd name="connsiteY52" fmla="*/ 4584173 h 6858000"/>
              <a:gd name="connsiteX53" fmla="*/ 533880 w 1401087"/>
              <a:gd name="connsiteY53" fmla="*/ 4444346 h 6858000"/>
              <a:gd name="connsiteX54" fmla="*/ 530445 w 1401087"/>
              <a:gd name="connsiteY54" fmla="*/ 4375228 h 6858000"/>
              <a:gd name="connsiteX55" fmla="*/ 511098 w 1401087"/>
              <a:gd name="connsiteY55" fmla="*/ 4214165 h 6858000"/>
              <a:gd name="connsiteX56" fmla="*/ 515171 w 1401087"/>
              <a:gd name="connsiteY56" fmla="*/ 4090296 h 6858000"/>
              <a:gd name="connsiteX57" fmla="*/ 500427 w 1401087"/>
              <a:gd name="connsiteY57" fmla="*/ 4033999 h 6858000"/>
              <a:gd name="connsiteX58" fmla="*/ 501576 w 1401087"/>
              <a:gd name="connsiteY58" fmla="*/ 4031933 h 6858000"/>
              <a:gd name="connsiteX59" fmla="*/ 500152 w 1401087"/>
              <a:gd name="connsiteY59" fmla="*/ 4013953 h 6858000"/>
              <a:gd name="connsiteX60" fmla="*/ 486447 w 1401087"/>
              <a:gd name="connsiteY60" fmla="*/ 3974753 h 6858000"/>
              <a:gd name="connsiteX61" fmla="*/ 488045 w 1401087"/>
              <a:gd name="connsiteY61" fmla="*/ 3969950 h 6858000"/>
              <a:gd name="connsiteX62" fmla="*/ 481467 w 1401087"/>
              <a:gd name="connsiteY62" fmla="*/ 3933779 h 6858000"/>
              <a:gd name="connsiteX63" fmla="*/ 482798 w 1401087"/>
              <a:gd name="connsiteY63" fmla="*/ 3933093 h 6858000"/>
              <a:gd name="connsiteX64" fmla="*/ 487152 w 1401087"/>
              <a:gd name="connsiteY64" fmla="*/ 3922082 h 6858000"/>
              <a:gd name="connsiteX65" fmla="*/ 492230 w 1401087"/>
              <a:gd name="connsiteY65" fmla="*/ 3901461 h 6858000"/>
              <a:gd name="connsiteX66" fmla="*/ 514824 w 1401087"/>
              <a:gd name="connsiteY66" fmla="*/ 3813873 h 6858000"/>
              <a:gd name="connsiteX67" fmla="*/ 514249 w 1401087"/>
              <a:gd name="connsiteY67" fmla="*/ 3806161 h 6858000"/>
              <a:gd name="connsiteX68" fmla="*/ 514556 w 1401087"/>
              <a:gd name="connsiteY68" fmla="*/ 3805957 h 6858000"/>
              <a:gd name="connsiteX69" fmla="*/ 514583 w 1401087"/>
              <a:gd name="connsiteY69" fmla="*/ 3797724 h 6858000"/>
              <a:gd name="connsiteX70" fmla="*/ 513198 w 1401087"/>
              <a:gd name="connsiteY70" fmla="*/ 3792098 h 6858000"/>
              <a:gd name="connsiteX71" fmla="*/ 512082 w 1401087"/>
              <a:gd name="connsiteY71" fmla="*/ 3777135 h 6858000"/>
              <a:gd name="connsiteX72" fmla="*/ 513815 w 1401087"/>
              <a:gd name="connsiteY72" fmla="*/ 3771656 h 6858000"/>
              <a:gd name="connsiteX73" fmla="*/ 517558 w 1401087"/>
              <a:gd name="connsiteY73" fmla="*/ 3769007 h 6858000"/>
              <a:gd name="connsiteX74" fmla="*/ 517024 w 1401087"/>
              <a:gd name="connsiteY74" fmla="*/ 3767709 h 6858000"/>
              <a:gd name="connsiteX75" fmla="*/ 525720 w 1401087"/>
              <a:gd name="connsiteY75" fmla="*/ 3738082 h 6858000"/>
              <a:gd name="connsiteX76" fmla="*/ 533066 w 1401087"/>
              <a:gd name="connsiteY76" fmla="*/ 3673397 h 6858000"/>
              <a:gd name="connsiteX77" fmla="*/ 532362 w 1401087"/>
              <a:gd name="connsiteY77" fmla="*/ 3637109 h 6858000"/>
              <a:gd name="connsiteX78" fmla="*/ 535805 w 1401087"/>
              <a:gd name="connsiteY78" fmla="*/ 3536883 h 6858000"/>
              <a:gd name="connsiteX79" fmla="*/ 543343 w 1401087"/>
              <a:gd name="connsiteY79" fmla="*/ 3435652 h 6858000"/>
              <a:gd name="connsiteX80" fmla="*/ 545014 w 1401087"/>
              <a:gd name="connsiteY80" fmla="*/ 3307769 h 6858000"/>
              <a:gd name="connsiteX81" fmla="*/ 562577 w 1401087"/>
              <a:gd name="connsiteY81" fmla="*/ 3250522 h 6858000"/>
              <a:gd name="connsiteX82" fmla="*/ 563002 w 1401087"/>
              <a:gd name="connsiteY82" fmla="*/ 3229163 h 6858000"/>
              <a:gd name="connsiteX83" fmla="*/ 564825 w 1401087"/>
              <a:gd name="connsiteY83" fmla="*/ 3217217 h 6858000"/>
              <a:gd name="connsiteX84" fmla="*/ 551660 w 1401087"/>
              <a:gd name="connsiteY84" fmla="*/ 3183755 h 6858000"/>
              <a:gd name="connsiteX85" fmla="*/ 552161 w 1401087"/>
              <a:gd name="connsiteY85" fmla="*/ 3178642 h 6858000"/>
              <a:gd name="connsiteX86" fmla="*/ 539761 w 1401087"/>
              <a:gd name="connsiteY86" fmla="*/ 3158586 h 6858000"/>
              <a:gd name="connsiteX87" fmla="*/ 524946 w 1401087"/>
              <a:gd name="connsiteY87" fmla="*/ 3129034 h 6858000"/>
              <a:gd name="connsiteX88" fmla="*/ 525611 w 1401087"/>
              <a:gd name="connsiteY88" fmla="*/ 3126682 h 6858000"/>
              <a:gd name="connsiteX89" fmla="*/ 516479 w 1401087"/>
              <a:gd name="connsiteY89" fmla="*/ 3114519 h 6858000"/>
              <a:gd name="connsiteX90" fmla="*/ 503088 w 1401087"/>
              <a:gd name="connsiteY90" fmla="*/ 3106272 h 6858000"/>
              <a:gd name="connsiteX91" fmla="*/ 475818 w 1401087"/>
              <a:gd name="connsiteY91" fmla="*/ 2958185 h 6858000"/>
              <a:gd name="connsiteX92" fmla="*/ 418432 w 1401087"/>
              <a:gd name="connsiteY92" fmla="*/ 2762989 h 6858000"/>
              <a:gd name="connsiteX93" fmla="*/ 367350 w 1401087"/>
              <a:gd name="connsiteY93" fmla="*/ 2554718 h 6858000"/>
              <a:gd name="connsiteX94" fmla="*/ 347444 w 1401087"/>
              <a:gd name="connsiteY94" fmla="*/ 2485734 h 6858000"/>
              <a:gd name="connsiteX95" fmla="*/ 338167 w 1401087"/>
              <a:gd name="connsiteY95" fmla="*/ 2447068 h 6858000"/>
              <a:gd name="connsiteX96" fmla="*/ 325128 w 1401087"/>
              <a:gd name="connsiteY96" fmla="*/ 2425819 h 6858000"/>
              <a:gd name="connsiteX97" fmla="*/ 331127 w 1401087"/>
              <a:gd name="connsiteY97" fmla="*/ 2402874 h 6858000"/>
              <a:gd name="connsiteX98" fmla="*/ 333739 w 1401087"/>
              <a:gd name="connsiteY98" fmla="*/ 2381443 h 6858000"/>
              <a:gd name="connsiteX99" fmla="*/ 310068 w 1401087"/>
              <a:gd name="connsiteY99" fmla="*/ 2261920 h 6858000"/>
              <a:gd name="connsiteX100" fmla="*/ 299955 w 1401087"/>
              <a:gd name="connsiteY100" fmla="*/ 2195378 h 6858000"/>
              <a:gd name="connsiteX101" fmla="*/ 284172 w 1401087"/>
              <a:gd name="connsiteY101" fmla="*/ 2155135 h 6858000"/>
              <a:gd name="connsiteX102" fmla="*/ 281630 w 1401087"/>
              <a:gd name="connsiteY102" fmla="*/ 2118008 h 6858000"/>
              <a:gd name="connsiteX103" fmla="*/ 282623 w 1401087"/>
              <a:gd name="connsiteY103" fmla="*/ 2050531 h 6858000"/>
              <a:gd name="connsiteX104" fmla="*/ 274429 w 1401087"/>
              <a:gd name="connsiteY104" fmla="*/ 1963269 h 6858000"/>
              <a:gd name="connsiteX105" fmla="*/ 255607 w 1401087"/>
              <a:gd name="connsiteY105" fmla="*/ 1906352 h 6858000"/>
              <a:gd name="connsiteX106" fmla="*/ 232164 w 1401087"/>
              <a:gd name="connsiteY106" fmla="*/ 1861531 h 6858000"/>
              <a:gd name="connsiteX107" fmla="*/ 185963 w 1401087"/>
              <a:gd name="connsiteY107" fmla="*/ 1732919 h 6858000"/>
              <a:gd name="connsiteX108" fmla="*/ 158274 w 1401087"/>
              <a:gd name="connsiteY108" fmla="*/ 1663540 h 6858000"/>
              <a:gd name="connsiteX109" fmla="*/ 157400 w 1401087"/>
              <a:gd name="connsiteY109" fmla="*/ 1615777 h 6858000"/>
              <a:gd name="connsiteX110" fmla="*/ 138195 w 1401087"/>
              <a:gd name="connsiteY110" fmla="*/ 1563678 h 6858000"/>
              <a:gd name="connsiteX111" fmla="*/ 151275 w 1401087"/>
              <a:gd name="connsiteY111" fmla="*/ 1519474 h 6858000"/>
              <a:gd name="connsiteX112" fmla="*/ 144017 w 1401087"/>
              <a:gd name="connsiteY112" fmla="*/ 1477995 h 6858000"/>
              <a:gd name="connsiteX113" fmla="*/ 130102 w 1401087"/>
              <a:gd name="connsiteY113" fmla="*/ 1373769 h 6858000"/>
              <a:gd name="connsiteX114" fmla="*/ 138409 w 1401087"/>
              <a:gd name="connsiteY114" fmla="*/ 1307086 h 6858000"/>
              <a:gd name="connsiteX115" fmla="*/ 139597 w 1401087"/>
              <a:gd name="connsiteY115" fmla="*/ 1189033 h 6858000"/>
              <a:gd name="connsiteX116" fmla="*/ 144282 w 1401087"/>
              <a:gd name="connsiteY116" fmla="*/ 1168288 h 6858000"/>
              <a:gd name="connsiteX117" fmla="*/ 136564 w 1401087"/>
              <a:gd name="connsiteY117" fmla="*/ 1142577 h 6858000"/>
              <a:gd name="connsiteX118" fmla="*/ 125870 w 1401087"/>
              <a:gd name="connsiteY118" fmla="*/ 1088484 h 6858000"/>
              <a:gd name="connsiteX119" fmla="*/ 114606 w 1401087"/>
              <a:gd name="connsiteY119" fmla="*/ 1016103 h 6858000"/>
              <a:gd name="connsiteX120" fmla="*/ 116062 w 1401087"/>
              <a:gd name="connsiteY120" fmla="*/ 932283 h 6858000"/>
              <a:gd name="connsiteX121" fmla="*/ 118298 w 1401087"/>
              <a:gd name="connsiteY121" fmla="*/ 915925 h 6858000"/>
              <a:gd name="connsiteX122" fmla="*/ 110927 w 1401087"/>
              <a:gd name="connsiteY122" fmla="*/ 896999 h 6858000"/>
              <a:gd name="connsiteX123" fmla="*/ 80335 w 1401087"/>
              <a:gd name="connsiteY123" fmla="*/ 821517 h 6858000"/>
              <a:gd name="connsiteX124" fmla="*/ 59285 w 1401087"/>
              <a:gd name="connsiteY124" fmla="*/ 751353 h 6858000"/>
              <a:gd name="connsiteX125" fmla="*/ 58843 w 1401087"/>
              <a:gd name="connsiteY125" fmla="*/ 721230 h 6858000"/>
              <a:gd name="connsiteX126" fmla="*/ 44514 w 1401087"/>
              <a:gd name="connsiteY126" fmla="*/ 681659 h 6858000"/>
              <a:gd name="connsiteX127" fmla="*/ 29933 w 1401087"/>
              <a:gd name="connsiteY127" fmla="*/ 635218 h 6858000"/>
              <a:gd name="connsiteX128" fmla="*/ 34944 w 1401087"/>
              <a:gd name="connsiteY128" fmla="*/ 613763 h 6858000"/>
              <a:gd name="connsiteX129" fmla="*/ 20886 w 1401087"/>
              <a:gd name="connsiteY129" fmla="*/ 598582 h 6858000"/>
              <a:gd name="connsiteX130" fmla="*/ 20567 w 1401087"/>
              <a:gd name="connsiteY130" fmla="*/ 576846 h 6858000"/>
              <a:gd name="connsiteX131" fmla="*/ 193 w 1401087"/>
              <a:gd name="connsiteY131" fmla="*/ 530055 h 6858000"/>
              <a:gd name="connsiteX132" fmla="*/ 88207 w 1401087"/>
              <a:gd name="connsiteY132" fmla="*/ 393828 h 6858000"/>
              <a:gd name="connsiteX133" fmla="*/ 88037 w 1401087"/>
              <a:gd name="connsiteY133" fmla="*/ 353137 h 6858000"/>
              <a:gd name="connsiteX134" fmla="*/ 109547 w 1401087"/>
              <a:gd name="connsiteY134" fmla="*/ 309501 h 6858000"/>
              <a:gd name="connsiteX135" fmla="*/ 93730 w 1401087"/>
              <a:gd name="connsiteY135" fmla="*/ 275771 h 6858000"/>
              <a:gd name="connsiteX136" fmla="*/ 110757 w 1401087"/>
              <a:gd name="connsiteY136" fmla="*/ 212860 h 6858000"/>
              <a:gd name="connsiteX137" fmla="*/ 102467 w 1401087"/>
              <a:gd name="connsiteY137" fmla="*/ 144983 h 6858000"/>
              <a:gd name="connsiteX138" fmla="*/ 114751 w 1401087"/>
              <a:gd name="connsiteY138" fmla="*/ 55288 h 6858000"/>
              <a:gd name="connsiteX139" fmla="*/ 74305 w 1401087"/>
              <a:gd name="connsiteY139" fmla="*/ 0 h 6858000"/>
              <a:gd name="connsiteX0" fmla="*/ 53738 w 1380520"/>
              <a:gd name="connsiteY0" fmla="*/ 0 h 6858000"/>
              <a:gd name="connsiteX1" fmla="*/ 1380520 w 1380520"/>
              <a:gd name="connsiteY1" fmla="*/ 0 h 6858000"/>
              <a:gd name="connsiteX2" fmla="*/ 1380520 w 1380520"/>
              <a:gd name="connsiteY2" fmla="*/ 6858000 h 6858000"/>
              <a:gd name="connsiteX3" fmla="*/ 117214 w 1380520"/>
              <a:gd name="connsiteY3" fmla="*/ 6857735 h 6858000"/>
              <a:gd name="connsiteX4" fmla="*/ 153807 w 1380520"/>
              <a:gd name="connsiteY4" fmla="*/ 6776847 h 6858000"/>
              <a:gd name="connsiteX5" fmla="*/ 165307 w 1380520"/>
              <a:gd name="connsiteY5" fmla="*/ 6737706 h 6858000"/>
              <a:gd name="connsiteX6" fmla="*/ 190046 w 1380520"/>
              <a:gd name="connsiteY6" fmla="*/ 6691589 h 6858000"/>
              <a:gd name="connsiteX7" fmla="*/ 167603 w 1380520"/>
              <a:gd name="connsiteY7" fmla="*/ 6659970 h 6858000"/>
              <a:gd name="connsiteX8" fmla="*/ 182694 w 1380520"/>
              <a:gd name="connsiteY8" fmla="*/ 6636211 h 6858000"/>
              <a:gd name="connsiteX9" fmla="*/ 200138 w 1380520"/>
              <a:gd name="connsiteY9" fmla="*/ 6594177 h 6858000"/>
              <a:gd name="connsiteX10" fmla="*/ 214178 w 1380520"/>
              <a:gd name="connsiteY10" fmla="*/ 6557575 h 6858000"/>
              <a:gd name="connsiteX11" fmla="*/ 267135 w 1380520"/>
              <a:gd name="connsiteY11" fmla="*/ 6492130 h 6858000"/>
              <a:gd name="connsiteX12" fmla="*/ 282822 w 1380520"/>
              <a:gd name="connsiteY12" fmla="*/ 6431610 h 6858000"/>
              <a:gd name="connsiteX13" fmla="*/ 326527 w 1380520"/>
              <a:gd name="connsiteY13" fmla="*/ 6379786 h 6858000"/>
              <a:gd name="connsiteX14" fmla="*/ 309750 w 1380520"/>
              <a:gd name="connsiteY14" fmla="*/ 6334727 h 6858000"/>
              <a:gd name="connsiteX15" fmla="*/ 287165 w 1380520"/>
              <a:gd name="connsiteY15" fmla="*/ 6313295 h 6858000"/>
              <a:gd name="connsiteX16" fmla="*/ 294329 w 1380520"/>
              <a:gd name="connsiteY16" fmla="*/ 6280046 h 6858000"/>
              <a:gd name="connsiteX17" fmla="*/ 277074 w 1380520"/>
              <a:gd name="connsiteY17" fmla="*/ 6270265 h 6858000"/>
              <a:gd name="connsiteX18" fmla="*/ 304102 w 1380520"/>
              <a:gd name="connsiteY18" fmla="*/ 6252834 h 6858000"/>
              <a:gd name="connsiteX19" fmla="*/ 282094 w 1380520"/>
              <a:gd name="connsiteY19" fmla="*/ 6202459 h 6858000"/>
              <a:gd name="connsiteX20" fmla="*/ 280892 w 1380520"/>
              <a:gd name="connsiteY20" fmla="*/ 6153037 h 6858000"/>
              <a:gd name="connsiteX21" fmla="*/ 296307 w 1380520"/>
              <a:gd name="connsiteY21" fmla="*/ 6078132 h 6858000"/>
              <a:gd name="connsiteX22" fmla="*/ 283694 w 1380520"/>
              <a:gd name="connsiteY22" fmla="*/ 6028119 h 6858000"/>
              <a:gd name="connsiteX23" fmla="*/ 268923 w 1380520"/>
              <a:gd name="connsiteY23" fmla="*/ 5926735 h 6858000"/>
              <a:gd name="connsiteX24" fmla="*/ 318435 w 1380520"/>
              <a:gd name="connsiteY24" fmla="*/ 5712857 h 6858000"/>
              <a:gd name="connsiteX25" fmla="*/ 297510 w 1380520"/>
              <a:gd name="connsiteY25" fmla="*/ 5676393 h 6858000"/>
              <a:gd name="connsiteX26" fmla="*/ 337102 w 1380520"/>
              <a:gd name="connsiteY26" fmla="*/ 5563435 h 6858000"/>
              <a:gd name="connsiteX27" fmla="*/ 384232 w 1380520"/>
              <a:gd name="connsiteY27" fmla="*/ 5437125 h 6858000"/>
              <a:gd name="connsiteX28" fmla="*/ 397800 w 1380520"/>
              <a:gd name="connsiteY28" fmla="*/ 5396260 h 6858000"/>
              <a:gd name="connsiteX29" fmla="*/ 413781 w 1380520"/>
              <a:gd name="connsiteY29" fmla="*/ 5330009 h 6858000"/>
              <a:gd name="connsiteX30" fmla="*/ 447274 w 1380520"/>
              <a:gd name="connsiteY30" fmla="*/ 5273739 h 6858000"/>
              <a:gd name="connsiteX31" fmla="*/ 456873 w 1380520"/>
              <a:gd name="connsiteY31" fmla="*/ 5241779 h 6858000"/>
              <a:gd name="connsiteX32" fmla="*/ 468099 w 1380520"/>
              <a:gd name="connsiteY32" fmla="*/ 5225268 h 6858000"/>
              <a:gd name="connsiteX33" fmla="*/ 469119 w 1380520"/>
              <a:gd name="connsiteY33" fmla="*/ 5217684 h 6858000"/>
              <a:gd name="connsiteX34" fmla="*/ 476460 w 1380520"/>
              <a:gd name="connsiteY34" fmla="*/ 5193377 h 6858000"/>
              <a:gd name="connsiteX35" fmla="*/ 479763 w 1380520"/>
              <a:gd name="connsiteY35" fmla="*/ 5179288 h 6858000"/>
              <a:gd name="connsiteX36" fmla="*/ 480747 w 1380520"/>
              <a:gd name="connsiteY36" fmla="*/ 5173621 h 6858000"/>
              <a:gd name="connsiteX37" fmla="*/ 476381 w 1380520"/>
              <a:gd name="connsiteY37" fmla="*/ 5159961 h 6858000"/>
              <a:gd name="connsiteX38" fmla="*/ 483058 w 1380520"/>
              <a:gd name="connsiteY38" fmla="*/ 5144295 h 6858000"/>
              <a:gd name="connsiteX39" fmla="*/ 479991 w 1380520"/>
              <a:gd name="connsiteY39" fmla="*/ 5125185 h 6858000"/>
              <a:gd name="connsiteX40" fmla="*/ 486821 w 1380520"/>
              <a:gd name="connsiteY40" fmla="*/ 5121884 h 6858000"/>
              <a:gd name="connsiteX41" fmla="*/ 493857 w 1380520"/>
              <a:gd name="connsiteY41" fmla="*/ 5067850 h 6858000"/>
              <a:gd name="connsiteX42" fmla="*/ 496588 w 1380520"/>
              <a:gd name="connsiteY42" fmla="*/ 5060861 h 6858000"/>
              <a:gd name="connsiteX43" fmla="*/ 493292 w 1380520"/>
              <a:gd name="connsiteY43" fmla="*/ 5034192 h 6858000"/>
              <a:gd name="connsiteX44" fmla="*/ 494846 w 1380520"/>
              <a:gd name="connsiteY44" fmla="*/ 4993030 h 6858000"/>
              <a:gd name="connsiteX45" fmla="*/ 501755 w 1380520"/>
              <a:gd name="connsiteY45" fmla="*/ 4946844 h 6858000"/>
              <a:gd name="connsiteX46" fmla="*/ 497611 w 1380520"/>
              <a:gd name="connsiteY46" fmla="*/ 4932692 h 6858000"/>
              <a:gd name="connsiteX47" fmla="*/ 513014 w 1380520"/>
              <a:gd name="connsiteY47" fmla="*/ 4858827 h 6858000"/>
              <a:gd name="connsiteX48" fmla="*/ 518917 w 1380520"/>
              <a:gd name="connsiteY48" fmla="*/ 4821170 h 6858000"/>
              <a:gd name="connsiteX49" fmla="*/ 523650 w 1380520"/>
              <a:gd name="connsiteY49" fmla="*/ 4780965 h 6858000"/>
              <a:gd name="connsiteX50" fmla="*/ 524943 w 1380520"/>
              <a:gd name="connsiteY50" fmla="*/ 4750867 h 6858000"/>
              <a:gd name="connsiteX51" fmla="*/ 522750 w 1380520"/>
              <a:gd name="connsiteY51" fmla="*/ 4690749 h 6858000"/>
              <a:gd name="connsiteX52" fmla="*/ 518230 w 1380520"/>
              <a:gd name="connsiteY52" fmla="*/ 4584173 h 6858000"/>
              <a:gd name="connsiteX53" fmla="*/ 513313 w 1380520"/>
              <a:gd name="connsiteY53" fmla="*/ 4444346 h 6858000"/>
              <a:gd name="connsiteX54" fmla="*/ 509878 w 1380520"/>
              <a:gd name="connsiteY54" fmla="*/ 4375228 h 6858000"/>
              <a:gd name="connsiteX55" fmla="*/ 490531 w 1380520"/>
              <a:gd name="connsiteY55" fmla="*/ 4214165 h 6858000"/>
              <a:gd name="connsiteX56" fmla="*/ 494604 w 1380520"/>
              <a:gd name="connsiteY56" fmla="*/ 4090296 h 6858000"/>
              <a:gd name="connsiteX57" fmla="*/ 479860 w 1380520"/>
              <a:gd name="connsiteY57" fmla="*/ 4033999 h 6858000"/>
              <a:gd name="connsiteX58" fmla="*/ 481009 w 1380520"/>
              <a:gd name="connsiteY58" fmla="*/ 4031933 h 6858000"/>
              <a:gd name="connsiteX59" fmla="*/ 479585 w 1380520"/>
              <a:gd name="connsiteY59" fmla="*/ 4013953 h 6858000"/>
              <a:gd name="connsiteX60" fmla="*/ 465880 w 1380520"/>
              <a:gd name="connsiteY60" fmla="*/ 3974753 h 6858000"/>
              <a:gd name="connsiteX61" fmla="*/ 467478 w 1380520"/>
              <a:gd name="connsiteY61" fmla="*/ 3969950 h 6858000"/>
              <a:gd name="connsiteX62" fmla="*/ 460900 w 1380520"/>
              <a:gd name="connsiteY62" fmla="*/ 3933779 h 6858000"/>
              <a:gd name="connsiteX63" fmla="*/ 462231 w 1380520"/>
              <a:gd name="connsiteY63" fmla="*/ 3933093 h 6858000"/>
              <a:gd name="connsiteX64" fmla="*/ 466585 w 1380520"/>
              <a:gd name="connsiteY64" fmla="*/ 3922082 h 6858000"/>
              <a:gd name="connsiteX65" fmla="*/ 471663 w 1380520"/>
              <a:gd name="connsiteY65" fmla="*/ 3901461 h 6858000"/>
              <a:gd name="connsiteX66" fmla="*/ 494257 w 1380520"/>
              <a:gd name="connsiteY66" fmla="*/ 3813873 h 6858000"/>
              <a:gd name="connsiteX67" fmla="*/ 493682 w 1380520"/>
              <a:gd name="connsiteY67" fmla="*/ 3806161 h 6858000"/>
              <a:gd name="connsiteX68" fmla="*/ 493989 w 1380520"/>
              <a:gd name="connsiteY68" fmla="*/ 3805957 h 6858000"/>
              <a:gd name="connsiteX69" fmla="*/ 494016 w 1380520"/>
              <a:gd name="connsiteY69" fmla="*/ 3797724 h 6858000"/>
              <a:gd name="connsiteX70" fmla="*/ 492631 w 1380520"/>
              <a:gd name="connsiteY70" fmla="*/ 3792098 h 6858000"/>
              <a:gd name="connsiteX71" fmla="*/ 491515 w 1380520"/>
              <a:gd name="connsiteY71" fmla="*/ 3777135 h 6858000"/>
              <a:gd name="connsiteX72" fmla="*/ 493248 w 1380520"/>
              <a:gd name="connsiteY72" fmla="*/ 3771656 h 6858000"/>
              <a:gd name="connsiteX73" fmla="*/ 496991 w 1380520"/>
              <a:gd name="connsiteY73" fmla="*/ 3769007 h 6858000"/>
              <a:gd name="connsiteX74" fmla="*/ 496457 w 1380520"/>
              <a:gd name="connsiteY74" fmla="*/ 3767709 h 6858000"/>
              <a:gd name="connsiteX75" fmla="*/ 505153 w 1380520"/>
              <a:gd name="connsiteY75" fmla="*/ 3738082 h 6858000"/>
              <a:gd name="connsiteX76" fmla="*/ 512499 w 1380520"/>
              <a:gd name="connsiteY76" fmla="*/ 3673397 h 6858000"/>
              <a:gd name="connsiteX77" fmla="*/ 511795 w 1380520"/>
              <a:gd name="connsiteY77" fmla="*/ 3637109 h 6858000"/>
              <a:gd name="connsiteX78" fmla="*/ 515238 w 1380520"/>
              <a:gd name="connsiteY78" fmla="*/ 3536883 h 6858000"/>
              <a:gd name="connsiteX79" fmla="*/ 522776 w 1380520"/>
              <a:gd name="connsiteY79" fmla="*/ 3435652 h 6858000"/>
              <a:gd name="connsiteX80" fmla="*/ 524447 w 1380520"/>
              <a:gd name="connsiteY80" fmla="*/ 3307769 h 6858000"/>
              <a:gd name="connsiteX81" fmla="*/ 542010 w 1380520"/>
              <a:gd name="connsiteY81" fmla="*/ 3250522 h 6858000"/>
              <a:gd name="connsiteX82" fmla="*/ 542435 w 1380520"/>
              <a:gd name="connsiteY82" fmla="*/ 3229163 h 6858000"/>
              <a:gd name="connsiteX83" fmla="*/ 544258 w 1380520"/>
              <a:gd name="connsiteY83" fmla="*/ 3217217 h 6858000"/>
              <a:gd name="connsiteX84" fmla="*/ 531093 w 1380520"/>
              <a:gd name="connsiteY84" fmla="*/ 3183755 h 6858000"/>
              <a:gd name="connsiteX85" fmla="*/ 531594 w 1380520"/>
              <a:gd name="connsiteY85" fmla="*/ 3178642 h 6858000"/>
              <a:gd name="connsiteX86" fmla="*/ 519194 w 1380520"/>
              <a:gd name="connsiteY86" fmla="*/ 3158586 h 6858000"/>
              <a:gd name="connsiteX87" fmla="*/ 504379 w 1380520"/>
              <a:gd name="connsiteY87" fmla="*/ 3129034 h 6858000"/>
              <a:gd name="connsiteX88" fmla="*/ 505044 w 1380520"/>
              <a:gd name="connsiteY88" fmla="*/ 3126682 h 6858000"/>
              <a:gd name="connsiteX89" fmla="*/ 495912 w 1380520"/>
              <a:gd name="connsiteY89" fmla="*/ 3114519 h 6858000"/>
              <a:gd name="connsiteX90" fmla="*/ 482521 w 1380520"/>
              <a:gd name="connsiteY90" fmla="*/ 3106272 h 6858000"/>
              <a:gd name="connsiteX91" fmla="*/ 455251 w 1380520"/>
              <a:gd name="connsiteY91" fmla="*/ 2958185 h 6858000"/>
              <a:gd name="connsiteX92" fmla="*/ 397865 w 1380520"/>
              <a:gd name="connsiteY92" fmla="*/ 2762989 h 6858000"/>
              <a:gd name="connsiteX93" fmla="*/ 346783 w 1380520"/>
              <a:gd name="connsiteY93" fmla="*/ 2554718 h 6858000"/>
              <a:gd name="connsiteX94" fmla="*/ 326877 w 1380520"/>
              <a:gd name="connsiteY94" fmla="*/ 2485734 h 6858000"/>
              <a:gd name="connsiteX95" fmla="*/ 317600 w 1380520"/>
              <a:gd name="connsiteY95" fmla="*/ 2447068 h 6858000"/>
              <a:gd name="connsiteX96" fmla="*/ 304561 w 1380520"/>
              <a:gd name="connsiteY96" fmla="*/ 2425819 h 6858000"/>
              <a:gd name="connsiteX97" fmla="*/ 310560 w 1380520"/>
              <a:gd name="connsiteY97" fmla="*/ 2402874 h 6858000"/>
              <a:gd name="connsiteX98" fmla="*/ 313172 w 1380520"/>
              <a:gd name="connsiteY98" fmla="*/ 2381443 h 6858000"/>
              <a:gd name="connsiteX99" fmla="*/ 289501 w 1380520"/>
              <a:gd name="connsiteY99" fmla="*/ 2261920 h 6858000"/>
              <a:gd name="connsiteX100" fmla="*/ 279388 w 1380520"/>
              <a:gd name="connsiteY100" fmla="*/ 2195378 h 6858000"/>
              <a:gd name="connsiteX101" fmla="*/ 263605 w 1380520"/>
              <a:gd name="connsiteY101" fmla="*/ 2155135 h 6858000"/>
              <a:gd name="connsiteX102" fmla="*/ 261063 w 1380520"/>
              <a:gd name="connsiteY102" fmla="*/ 2118008 h 6858000"/>
              <a:gd name="connsiteX103" fmla="*/ 262056 w 1380520"/>
              <a:gd name="connsiteY103" fmla="*/ 2050531 h 6858000"/>
              <a:gd name="connsiteX104" fmla="*/ 253862 w 1380520"/>
              <a:gd name="connsiteY104" fmla="*/ 1963269 h 6858000"/>
              <a:gd name="connsiteX105" fmla="*/ 235040 w 1380520"/>
              <a:gd name="connsiteY105" fmla="*/ 1906352 h 6858000"/>
              <a:gd name="connsiteX106" fmla="*/ 211597 w 1380520"/>
              <a:gd name="connsiteY106" fmla="*/ 1861531 h 6858000"/>
              <a:gd name="connsiteX107" fmla="*/ 165396 w 1380520"/>
              <a:gd name="connsiteY107" fmla="*/ 1732919 h 6858000"/>
              <a:gd name="connsiteX108" fmla="*/ 137707 w 1380520"/>
              <a:gd name="connsiteY108" fmla="*/ 1663540 h 6858000"/>
              <a:gd name="connsiteX109" fmla="*/ 136833 w 1380520"/>
              <a:gd name="connsiteY109" fmla="*/ 1615777 h 6858000"/>
              <a:gd name="connsiteX110" fmla="*/ 117628 w 1380520"/>
              <a:gd name="connsiteY110" fmla="*/ 1563678 h 6858000"/>
              <a:gd name="connsiteX111" fmla="*/ 130708 w 1380520"/>
              <a:gd name="connsiteY111" fmla="*/ 1519474 h 6858000"/>
              <a:gd name="connsiteX112" fmla="*/ 123450 w 1380520"/>
              <a:gd name="connsiteY112" fmla="*/ 1477995 h 6858000"/>
              <a:gd name="connsiteX113" fmla="*/ 109535 w 1380520"/>
              <a:gd name="connsiteY113" fmla="*/ 1373769 h 6858000"/>
              <a:gd name="connsiteX114" fmla="*/ 117842 w 1380520"/>
              <a:gd name="connsiteY114" fmla="*/ 1307086 h 6858000"/>
              <a:gd name="connsiteX115" fmla="*/ 119030 w 1380520"/>
              <a:gd name="connsiteY115" fmla="*/ 1189033 h 6858000"/>
              <a:gd name="connsiteX116" fmla="*/ 123715 w 1380520"/>
              <a:gd name="connsiteY116" fmla="*/ 1168288 h 6858000"/>
              <a:gd name="connsiteX117" fmla="*/ 115997 w 1380520"/>
              <a:gd name="connsiteY117" fmla="*/ 1142577 h 6858000"/>
              <a:gd name="connsiteX118" fmla="*/ 105303 w 1380520"/>
              <a:gd name="connsiteY118" fmla="*/ 1088484 h 6858000"/>
              <a:gd name="connsiteX119" fmla="*/ 94039 w 1380520"/>
              <a:gd name="connsiteY119" fmla="*/ 1016103 h 6858000"/>
              <a:gd name="connsiteX120" fmla="*/ 95495 w 1380520"/>
              <a:gd name="connsiteY120" fmla="*/ 932283 h 6858000"/>
              <a:gd name="connsiteX121" fmla="*/ 97731 w 1380520"/>
              <a:gd name="connsiteY121" fmla="*/ 915925 h 6858000"/>
              <a:gd name="connsiteX122" fmla="*/ 90360 w 1380520"/>
              <a:gd name="connsiteY122" fmla="*/ 896999 h 6858000"/>
              <a:gd name="connsiteX123" fmla="*/ 59768 w 1380520"/>
              <a:gd name="connsiteY123" fmla="*/ 821517 h 6858000"/>
              <a:gd name="connsiteX124" fmla="*/ 38718 w 1380520"/>
              <a:gd name="connsiteY124" fmla="*/ 751353 h 6858000"/>
              <a:gd name="connsiteX125" fmla="*/ 38276 w 1380520"/>
              <a:gd name="connsiteY125" fmla="*/ 721230 h 6858000"/>
              <a:gd name="connsiteX126" fmla="*/ 23947 w 1380520"/>
              <a:gd name="connsiteY126" fmla="*/ 681659 h 6858000"/>
              <a:gd name="connsiteX127" fmla="*/ 9366 w 1380520"/>
              <a:gd name="connsiteY127" fmla="*/ 635218 h 6858000"/>
              <a:gd name="connsiteX128" fmla="*/ 14377 w 1380520"/>
              <a:gd name="connsiteY128" fmla="*/ 613763 h 6858000"/>
              <a:gd name="connsiteX129" fmla="*/ 319 w 1380520"/>
              <a:gd name="connsiteY129" fmla="*/ 598582 h 6858000"/>
              <a:gd name="connsiteX130" fmla="*/ 0 w 1380520"/>
              <a:gd name="connsiteY130" fmla="*/ 576846 h 6858000"/>
              <a:gd name="connsiteX131" fmla="*/ 68392 w 1380520"/>
              <a:gd name="connsiteY131" fmla="*/ 446567 h 6858000"/>
              <a:gd name="connsiteX132" fmla="*/ 67640 w 1380520"/>
              <a:gd name="connsiteY132" fmla="*/ 393828 h 6858000"/>
              <a:gd name="connsiteX133" fmla="*/ 67470 w 1380520"/>
              <a:gd name="connsiteY133" fmla="*/ 353137 h 6858000"/>
              <a:gd name="connsiteX134" fmla="*/ 88980 w 1380520"/>
              <a:gd name="connsiteY134" fmla="*/ 309501 h 6858000"/>
              <a:gd name="connsiteX135" fmla="*/ 73163 w 1380520"/>
              <a:gd name="connsiteY135" fmla="*/ 275771 h 6858000"/>
              <a:gd name="connsiteX136" fmla="*/ 90190 w 1380520"/>
              <a:gd name="connsiteY136" fmla="*/ 212860 h 6858000"/>
              <a:gd name="connsiteX137" fmla="*/ 81900 w 1380520"/>
              <a:gd name="connsiteY137" fmla="*/ 144983 h 6858000"/>
              <a:gd name="connsiteX138" fmla="*/ 94184 w 1380520"/>
              <a:gd name="connsiteY138" fmla="*/ 55288 h 6858000"/>
              <a:gd name="connsiteX139" fmla="*/ 53738 w 1380520"/>
              <a:gd name="connsiteY139" fmla="*/ 0 h 6858000"/>
              <a:gd name="connsiteX0" fmla="*/ 53420 w 1380202"/>
              <a:gd name="connsiteY0" fmla="*/ 0 h 6858000"/>
              <a:gd name="connsiteX1" fmla="*/ 1380202 w 1380202"/>
              <a:gd name="connsiteY1" fmla="*/ 0 h 6858000"/>
              <a:gd name="connsiteX2" fmla="*/ 1380202 w 1380202"/>
              <a:gd name="connsiteY2" fmla="*/ 6858000 h 6858000"/>
              <a:gd name="connsiteX3" fmla="*/ 116896 w 1380202"/>
              <a:gd name="connsiteY3" fmla="*/ 6857735 h 6858000"/>
              <a:gd name="connsiteX4" fmla="*/ 153489 w 1380202"/>
              <a:gd name="connsiteY4" fmla="*/ 6776847 h 6858000"/>
              <a:gd name="connsiteX5" fmla="*/ 164989 w 1380202"/>
              <a:gd name="connsiteY5" fmla="*/ 6737706 h 6858000"/>
              <a:gd name="connsiteX6" fmla="*/ 189728 w 1380202"/>
              <a:gd name="connsiteY6" fmla="*/ 6691589 h 6858000"/>
              <a:gd name="connsiteX7" fmla="*/ 167285 w 1380202"/>
              <a:gd name="connsiteY7" fmla="*/ 6659970 h 6858000"/>
              <a:gd name="connsiteX8" fmla="*/ 182376 w 1380202"/>
              <a:gd name="connsiteY8" fmla="*/ 6636211 h 6858000"/>
              <a:gd name="connsiteX9" fmla="*/ 199820 w 1380202"/>
              <a:gd name="connsiteY9" fmla="*/ 6594177 h 6858000"/>
              <a:gd name="connsiteX10" fmla="*/ 213860 w 1380202"/>
              <a:gd name="connsiteY10" fmla="*/ 6557575 h 6858000"/>
              <a:gd name="connsiteX11" fmla="*/ 266817 w 1380202"/>
              <a:gd name="connsiteY11" fmla="*/ 6492130 h 6858000"/>
              <a:gd name="connsiteX12" fmla="*/ 282504 w 1380202"/>
              <a:gd name="connsiteY12" fmla="*/ 6431610 h 6858000"/>
              <a:gd name="connsiteX13" fmla="*/ 326209 w 1380202"/>
              <a:gd name="connsiteY13" fmla="*/ 6379786 h 6858000"/>
              <a:gd name="connsiteX14" fmla="*/ 309432 w 1380202"/>
              <a:gd name="connsiteY14" fmla="*/ 6334727 h 6858000"/>
              <a:gd name="connsiteX15" fmla="*/ 286847 w 1380202"/>
              <a:gd name="connsiteY15" fmla="*/ 6313295 h 6858000"/>
              <a:gd name="connsiteX16" fmla="*/ 294011 w 1380202"/>
              <a:gd name="connsiteY16" fmla="*/ 6280046 h 6858000"/>
              <a:gd name="connsiteX17" fmla="*/ 276756 w 1380202"/>
              <a:gd name="connsiteY17" fmla="*/ 6270265 h 6858000"/>
              <a:gd name="connsiteX18" fmla="*/ 303784 w 1380202"/>
              <a:gd name="connsiteY18" fmla="*/ 6252834 h 6858000"/>
              <a:gd name="connsiteX19" fmla="*/ 281776 w 1380202"/>
              <a:gd name="connsiteY19" fmla="*/ 6202459 h 6858000"/>
              <a:gd name="connsiteX20" fmla="*/ 280574 w 1380202"/>
              <a:gd name="connsiteY20" fmla="*/ 6153037 h 6858000"/>
              <a:gd name="connsiteX21" fmla="*/ 295989 w 1380202"/>
              <a:gd name="connsiteY21" fmla="*/ 6078132 h 6858000"/>
              <a:gd name="connsiteX22" fmla="*/ 283376 w 1380202"/>
              <a:gd name="connsiteY22" fmla="*/ 6028119 h 6858000"/>
              <a:gd name="connsiteX23" fmla="*/ 268605 w 1380202"/>
              <a:gd name="connsiteY23" fmla="*/ 5926735 h 6858000"/>
              <a:gd name="connsiteX24" fmla="*/ 318117 w 1380202"/>
              <a:gd name="connsiteY24" fmla="*/ 5712857 h 6858000"/>
              <a:gd name="connsiteX25" fmla="*/ 297192 w 1380202"/>
              <a:gd name="connsiteY25" fmla="*/ 5676393 h 6858000"/>
              <a:gd name="connsiteX26" fmla="*/ 336784 w 1380202"/>
              <a:gd name="connsiteY26" fmla="*/ 5563435 h 6858000"/>
              <a:gd name="connsiteX27" fmla="*/ 383914 w 1380202"/>
              <a:gd name="connsiteY27" fmla="*/ 5437125 h 6858000"/>
              <a:gd name="connsiteX28" fmla="*/ 397482 w 1380202"/>
              <a:gd name="connsiteY28" fmla="*/ 5396260 h 6858000"/>
              <a:gd name="connsiteX29" fmla="*/ 413463 w 1380202"/>
              <a:gd name="connsiteY29" fmla="*/ 5330009 h 6858000"/>
              <a:gd name="connsiteX30" fmla="*/ 446956 w 1380202"/>
              <a:gd name="connsiteY30" fmla="*/ 5273739 h 6858000"/>
              <a:gd name="connsiteX31" fmla="*/ 456555 w 1380202"/>
              <a:gd name="connsiteY31" fmla="*/ 5241779 h 6858000"/>
              <a:gd name="connsiteX32" fmla="*/ 467781 w 1380202"/>
              <a:gd name="connsiteY32" fmla="*/ 5225268 h 6858000"/>
              <a:gd name="connsiteX33" fmla="*/ 468801 w 1380202"/>
              <a:gd name="connsiteY33" fmla="*/ 5217684 h 6858000"/>
              <a:gd name="connsiteX34" fmla="*/ 476142 w 1380202"/>
              <a:gd name="connsiteY34" fmla="*/ 5193377 h 6858000"/>
              <a:gd name="connsiteX35" fmla="*/ 479445 w 1380202"/>
              <a:gd name="connsiteY35" fmla="*/ 5179288 h 6858000"/>
              <a:gd name="connsiteX36" fmla="*/ 480429 w 1380202"/>
              <a:gd name="connsiteY36" fmla="*/ 5173621 h 6858000"/>
              <a:gd name="connsiteX37" fmla="*/ 476063 w 1380202"/>
              <a:gd name="connsiteY37" fmla="*/ 5159961 h 6858000"/>
              <a:gd name="connsiteX38" fmla="*/ 482740 w 1380202"/>
              <a:gd name="connsiteY38" fmla="*/ 5144295 h 6858000"/>
              <a:gd name="connsiteX39" fmla="*/ 479673 w 1380202"/>
              <a:gd name="connsiteY39" fmla="*/ 5125185 h 6858000"/>
              <a:gd name="connsiteX40" fmla="*/ 486503 w 1380202"/>
              <a:gd name="connsiteY40" fmla="*/ 5121884 h 6858000"/>
              <a:gd name="connsiteX41" fmla="*/ 493539 w 1380202"/>
              <a:gd name="connsiteY41" fmla="*/ 5067850 h 6858000"/>
              <a:gd name="connsiteX42" fmla="*/ 496270 w 1380202"/>
              <a:gd name="connsiteY42" fmla="*/ 5060861 h 6858000"/>
              <a:gd name="connsiteX43" fmla="*/ 492974 w 1380202"/>
              <a:gd name="connsiteY43" fmla="*/ 5034192 h 6858000"/>
              <a:gd name="connsiteX44" fmla="*/ 494528 w 1380202"/>
              <a:gd name="connsiteY44" fmla="*/ 4993030 h 6858000"/>
              <a:gd name="connsiteX45" fmla="*/ 501437 w 1380202"/>
              <a:gd name="connsiteY45" fmla="*/ 4946844 h 6858000"/>
              <a:gd name="connsiteX46" fmla="*/ 497293 w 1380202"/>
              <a:gd name="connsiteY46" fmla="*/ 4932692 h 6858000"/>
              <a:gd name="connsiteX47" fmla="*/ 512696 w 1380202"/>
              <a:gd name="connsiteY47" fmla="*/ 4858827 h 6858000"/>
              <a:gd name="connsiteX48" fmla="*/ 518599 w 1380202"/>
              <a:gd name="connsiteY48" fmla="*/ 4821170 h 6858000"/>
              <a:gd name="connsiteX49" fmla="*/ 523332 w 1380202"/>
              <a:gd name="connsiteY49" fmla="*/ 4780965 h 6858000"/>
              <a:gd name="connsiteX50" fmla="*/ 524625 w 1380202"/>
              <a:gd name="connsiteY50" fmla="*/ 4750867 h 6858000"/>
              <a:gd name="connsiteX51" fmla="*/ 522432 w 1380202"/>
              <a:gd name="connsiteY51" fmla="*/ 4690749 h 6858000"/>
              <a:gd name="connsiteX52" fmla="*/ 517912 w 1380202"/>
              <a:gd name="connsiteY52" fmla="*/ 4584173 h 6858000"/>
              <a:gd name="connsiteX53" fmla="*/ 512995 w 1380202"/>
              <a:gd name="connsiteY53" fmla="*/ 4444346 h 6858000"/>
              <a:gd name="connsiteX54" fmla="*/ 509560 w 1380202"/>
              <a:gd name="connsiteY54" fmla="*/ 4375228 h 6858000"/>
              <a:gd name="connsiteX55" fmla="*/ 490213 w 1380202"/>
              <a:gd name="connsiteY55" fmla="*/ 4214165 h 6858000"/>
              <a:gd name="connsiteX56" fmla="*/ 494286 w 1380202"/>
              <a:gd name="connsiteY56" fmla="*/ 4090296 h 6858000"/>
              <a:gd name="connsiteX57" fmla="*/ 479542 w 1380202"/>
              <a:gd name="connsiteY57" fmla="*/ 4033999 h 6858000"/>
              <a:gd name="connsiteX58" fmla="*/ 480691 w 1380202"/>
              <a:gd name="connsiteY58" fmla="*/ 4031933 h 6858000"/>
              <a:gd name="connsiteX59" fmla="*/ 479267 w 1380202"/>
              <a:gd name="connsiteY59" fmla="*/ 4013953 h 6858000"/>
              <a:gd name="connsiteX60" fmla="*/ 465562 w 1380202"/>
              <a:gd name="connsiteY60" fmla="*/ 3974753 h 6858000"/>
              <a:gd name="connsiteX61" fmla="*/ 467160 w 1380202"/>
              <a:gd name="connsiteY61" fmla="*/ 3969950 h 6858000"/>
              <a:gd name="connsiteX62" fmla="*/ 460582 w 1380202"/>
              <a:gd name="connsiteY62" fmla="*/ 3933779 h 6858000"/>
              <a:gd name="connsiteX63" fmla="*/ 461913 w 1380202"/>
              <a:gd name="connsiteY63" fmla="*/ 3933093 h 6858000"/>
              <a:gd name="connsiteX64" fmla="*/ 466267 w 1380202"/>
              <a:gd name="connsiteY64" fmla="*/ 3922082 h 6858000"/>
              <a:gd name="connsiteX65" fmla="*/ 471345 w 1380202"/>
              <a:gd name="connsiteY65" fmla="*/ 3901461 h 6858000"/>
              <a:gd name="connsiteX66" fmla="*/ 493939 w 1380202"/>
              <a:gd name="connsiteY66" fmla="*/ 3813873 h 6858000"/>
              <a:gd name="connsiteX67" fmla="*/ 493364 w 1380202"/>
              <a:gd name="connsiteY67" fmla="*/ 3806161 h 6858000"/>
              <a:gd name="connsiteX68" fmla="*/ 493671 w 1380202"/>
              <a:gd name="connsiteY68" fmla="*/ 3805957 h 6858000"/>
              <a:gd name="connsiteX69" fmla="*/ 493698 w 1380202"/>
              <a:gd name="connsiteY69" fmla="*/ 3797724 h 6858000"/>
              <a:gd name="connsiteX70" fmla="*/ 492313 w 1380202"/>
              <a:gd name="connsiteY70" fmla="*/ 3792098 h 6858000"/>
              <a:gd name="connsiteX71" fmla="*/ 491197 w 1380202"/>
              <a:gd name="connsiteY71" fmla="*/ 3777135 h 6858000"/>
              <a:gd name="connsiteX72" fmla="*/ 492930 w 1380202"/>
              <a:gd name="connsiteY72" fmla="*/ 3771656 h 6858000"/>
              <a:gd name="connsiteX73" fmla="*/ 496673 w 1380202"/>
              <a:gd name="connsiteY73" fmla="*/ 3769007 h 6858000"/>
              <a:gd name="connsiteX74" fmla="*/ 496139 w 1380202"/>
              <a:gd name="connsiteY74" fmla="*/ 3767709 h 6858000"/>
              <a:gd name="connsiteX75" fmla="*/ 504835 w 1380202"/>
              <a:gd name="connsiteY75" fmla="*/ 3738082 h 6858000"/>
              <a:gd name="connsiteX76" fmla="*/ 512181 w 1380202"/>
              <a:gd name="connsiteY76" fmla="*/ 3673397 h 6858000"/>
              <a:gd name="connsiteX77" fmla="*/ 511477 w 1380202"/>
              <a:gd name="connsiteY77" fmla="*/ 3637109 h 6858000"/>
              <a:gd name="connsiteX78" fmla="*/ 514920 w 1380202"/>
              <a:gd name="connsiteY78" fmla="*/ 3536883 h 6858000"/>
              <a:gd name="connsiteX79" fmla="*/ 522458 w 1380202"/>
              <a:gd name="connsiteY79" fmla="*/ 3435652 h 6858000"/>
              <a:gd name="connsiteX80" fmla="*/ 524129 w 1380202"/>
              <a:gd name="connsiteY80" fmla="*/ 3307769 h 6858000"/>
              <a:gd name="connsiteX81" fmla="*/ 541692 w 1380202"/>
              <a:gd name="connsiteY81" fmla="*/ 3250522 h 6858000"/>
              <a:gd name="connsiteX82" fmla="*/ 542117 w 1380202"/>
              <a:gd name="connsiteY82" fmla="*/ 3229163 h 6858000"/>
              <a:gd name="connsiteX83" fmla="*/ 543940 w 1380202"/>
              <a:gd name="connsiteY83" fmla="*/ 3217217 h 6858000"/>
              <a:gd name="connsiteX84" fmla="*/ 530775 w 1380202"/>
              <a:gd name="connsiteY84" fmla="*/ 3183755 h 6858000"/>
              <a:gd name="connsiteX85" fmla="*/ 531276 w 1380202"/>
              <a:gd name="connsiteY85" fmla="*/ 3178642 h 6858000"/>
              <a:gd name="connsiteX86" fmla="*/ 518876 w 1380202"/>
              <a:gd name="connsiteY86" fmla="*/ 3158586 h 6858000"/>
              <a:gd name="connsiteX87" fmla="*/ 504061 w 1380202"/>
              <a:gd name="connsiteY87" fmla="*/ 3129034 h 6858000"/>
              <a:gd name="connsiteX88" fmla="*/ 504726 w 1380202"/>
              <a:gd name="connsiteY88" fmla="*/ 3126682 h 6858000"/>
              <a:gd name="connsiteX89" fmla="*/ 495594 w 1380202"/>
              <a:gd name="connsiteY89" fmla="*/ 3114519 h 6858000"/>
              <a:gd name="connsiteX90" fmla="*/ 482203 w 1380202"/>
              <a:gd name="connsiteY90" fmla="*/ 3106272 h 6858000"/>
              <a:gd name="connsiteX91" fmla="*/ 454933 w 1380202"/>
              <a:gd name="connsiteY91" fmla="*/ 2958185 h 6858000"/>
              <a:gd name="connsiteX92" fmla="*/ 397547 w 1380202"/>
              <a:gd name="connsiteY92" fmla="*/ 2762989 h 6858000"/>
              <a:gd name="connsiteX93" fmla="*/ 346465 w 1380202"/>
              <a:gd name="connsiteY93" fmla="*/ 2554718 h 6858000"/>
              <a:gd name="connsiteX94" fmla="*/ 326559 w 1380202"/>
              <a:gd name="connsiteY94" fmla="*/ 2485734 h 6858000"/>
              <a:gd name="connsiteX95" fmla="*/ 317282 w 1380202"/>
              <a:gd name="connsiteY95" fmla="*/ 2447068 h 6858000"/>
              <a:gd name="connsiteX96" fmla="*/ 304243 w 1380202"/>
              <a:gd name="connsiteY96" fmla="*/ 2425819 h 6858000"/>
              <a:gd name="connsiteX97" fmla="*/ 310242 w 1380202"/>
              <a:gd name="connsiteY97" fmla="*/ 2402874 h 6858000"/>
              <a:gd name="connsiteX98" fmla="*/ 312854 w 1380202"/>
              <a:gd name="connsiteY98" fmla="*/ 2381443 h 6858000"/>
              <a:gd name="connsiteX99" fmla="*/ 289183 w 1380202"/>
              <a:gd name="connsiteY99" fmla="*/ 2261920 h 6858000"/>
              <a:gd name="connsiteX100" fmla="*/ 279070 w 1380202"/>
              <a:gd name="connsiteY100" fmla="*/ 2195378 h 6858000"/>
              <a:gd name="connsiteX101" fmla="*/ 263287 w 1380202"/>
              <a:gd name="connsiteY101" fmla="*/ 2155135 h 6858000"/>
              <a:gd name="connsiteX102" fmla="*/ 260745 w 1380202"/>
              <a:gd name="connsiteY102" fmla="*/ 2118008 h 6858000"/>
              <a:gd name="connsiteX103" fmla="*/ 261738 w 1380202"/>
              <a:gd name="connsiteY103" fmla="*/ 2050531 h 6858000"/>
              <a:gd name="connsiteX104" fmla="*/ 253544 w 1380202"/>
              <a:gd name="connsiteY104" fmla="*/ 1963269 h 6858000"/>
              <a:gd name="connsiteX105" fmla="*/ 234722 w 1380202"/>
              <a:gd name="connsiteY105" fmla="*/ 1906352 h 6858000"/>
              <a:gd name="connsiteX106" fmla="*/ 211279 w 1380202"/>
              <a:gd name="connsiteY106" fmla="*/ 1861531 h 6858000"/>
              <a:gd name="connsiteX107" fmla="*/ 165078 w 1380202"/>
              <a:gd name="connsiteY107" fmla="*/ 1732919 h 6858000"/>
              <a:gd name="connsiteX108" fmla="*/ 137389 w 1380202"/>
              <a:gd name="connsiteY108" fmla="*/ 1663540 h 6858000"/>
              <a:gd name="connsiteX109" fmla="*/ 136515 w 1380202"/>
              <a:gd name="connsiteY109" fmla="*/ 1615777 h 6858000"/>
              <a:gd name="connsiteX110" fmla="*/ 117310 w 1380202"/>
              <a:gd name="connsiteY110" fmla="*/ 1563678 h 6858000"/>
              <a:gd name="connsiteX111" fmla="*/ 130390 w 1380202"/>
              <a:gd name="connsiteY111" fmla="*/ 1519474 h 6858000"/>
              <a:gd name="connsiteX112" fmla="*/ 123132 w 1380202"/>
              <a:gd name="connsiteY112" fmla="*/ 1477995 h 6858000"/>
              <a:gd name="connsiteX113" fmla="*/ 109217 w 1380202"/>
              <a:gd name="connsiteY113" fmla="*/ 1373769 h 6858000"/>
              <a:gd name="connsiteX114" fmla="*/ 117524 w 1380202"/>
              <a:gd name="connsiteY114" fmla="*/ 1307086 h 6858000"/>
              <a:gd name="connsiteX115" fmla="*/ 118712 w 1380202"/>
              <a:gd name="connsiteY115" fmla="*/ 1189033 h 6858000"/>
              <a:gd name="connsiteX116" fmla="*/ 123397 w 1380202"/>
              <a:gd name="connsiteY116" fmla="*/ 1168288 h 6858000"/>
              <a:gd name="connsiteX117" fmla="*/ 115679 w 1380202"/>
              <a:gd name="connsiteY117" fmla="*/ 1142577 h 6858000"/>
              <a:gd name="connsiteX118" fmla="*/ 104985 w 1380202"/>
              <a:gd name="connsiteY118" fmla="*/ 1088484 h 6858000"/>
              <a:gd name="connsiteX119" fmla="*/ 93721 w 1380202"/>
              <a:gd name="connsiteY119" fmla="*/ 1016103 h 6858000"/>
              <a:gd name="connsiteX120" fmla="*/ 95177 w 1380202"/>
              <a:gd name="connsiteY120" fmla="*/ 932283 h 6858000"/>
              <a:gd name="connsiteX121" fmla="*/ 97413 w 1380202"/>
              <a:gd name="connsiteY121" fmla="*/ 915925 h 6858000"/>
              <a:gd name="connsiteX122" fmla="*/ 90042 w 1380202"/>
              <a:gd name="connsiteY122" fmla="*/ 896999 h 6858000"/>
              <a:gd name="connsiteX123" fmla="*/ 59450 w 1380202"/>
              <a:gd name="connsiteY123" fmla="*/ 821517 h 6858000"/>
              <a:gd name="connsiteX124" fmla="*/ 38400 w 1380202"/>
              <a:gd name="connsiteY124" fmla="*/ 751353 h 6858000"/>
              <a:gd name="connsiteX125" fmla="*/ 37958 w 1380202"/>
              <a:gd name="connsiteY125" fmla="*/ 721230 h 6858000"/>
              <a:gd name="connsiteX126" fmla="*/ 23629 w 1380202"/>
              <a:gd name="connsiteY126" fmla="*/ 681659 h 6858000"/>
              <a:gd name="connsiteX127" fmla="*/ 9048 w 1380202"/>
              <a:gd name="connsiteY127" fmla="*/ 635218 h 6858000"/>
              <a:gd name="connsiteX128" fmla="*/ 14059 w 1380202"/>
              <a:gd name="connsiteY128" fmla="*/ 613763 h 6858000"/>
              <a:gd name="connsiteX129" fmla="*/ 1 w 1380202"/>
              <a:gd name="connsiteY129" fmla="*/ 598582 h 6858000"/>
              <a:gd name="connsiteX130" fmla="*/ 79993 w 1380202"/>
              <a:gd name="connsiteY130" fmla="*/ 473479 h 6858000"/>
              <a:gd name="connsiteX131" fmla="*/ 68074 w 1380202"/>
              <a:gd name="connsiteY131" fmla="*/ 446567 h 6858000"/>
              <a:gd name="connsiteX132" fmla="*/ 67322 w 1380202"/>
              <a:gd name="connsiteY132" fmla="*/ 393828 h 6858000"/>
              <a:gd name="connsiteX133" fmla="*/ 67152 w 1380202"/>
              <a:gd name="connsiteY133" fmla="*/ 353137 h 6858000"/>
              <a:gd name="connsiteX134" fmla="*/ 88662 w 1380202"/>
              <a:gd name="connsiteY134" fmla="*/ 309501 h 6858000"/>
              <a:gd name="connsiteX135" fmla="*/ 72845 w 1380202"/>
              <a:gd name="connsiteY135" fmla="*/ 275771 h 6858000"/>
              <a:gd name="connsiteX136" fmla="*/ 89872 w 1380202"/>
              <a:gd name="connsiteY136" fmla="*/ 212860 h 6858000"/>
              <a:gd name="connsiteX137" fmla="*/ 81582 w 1380202"/>
              <a:gd name="connsiteY137" fmla="*/ 144983 h 6858000"/>
              <a:gd name="connsiteX138" fmla="*/ 93866 w 1380202"/>
              <a:gd name="connsiteY138" fmla="*/ 55288 h 6858000"/>
              <a:gd name="connsiteX139" fmla="*/ 53420 w 1380202"/>
              <a:gd name="connsiteY139" fmla="*/ 0 h 6858000"/>
              <a:gd name="connsiteX0" fmla="*/ 44600 w 1371382"/>
              <a:gd name="connsiteY0" fmla="*/ 0 h 6858000"/>
              <a:gd name="connsiteX1" fmla="*/ 1371382 w 1371382"/>
              <a:gd name="connsiteY1" fmla="*/ 0 h 6858000"/>
              <a:gd name="connsiteX2" fmla="*/ 1371382 w 1371382"/>
              <a:gd name="connsiteY2" fmla="*/ 6858000 h 6858000"/>
              <a:gd name="connsiteX3" fmla="*/ 108076 w 1371382"/>
              <a:gd name="connsiteY3" fmla="*/ 6857735 h 6858000"/>
              <a:gd name="connsiteX4" fmla="*/ 144669 w 1371382"/>
              <a:gd name="connsiteY4" fmla="*/ 6776847 h 6858000"/>
              <a:gd name="connsiteX5" fmla="*/ 156169 w 1371382"/>
              <a:gd name="connsiteY5" fmla="*/ 6737706 h 6858000"/>
              <a:gd name="connsiteX6" fmla="*/ 180908 w 1371382"/>
              <a:gd name="connsiteY6" fmla="*/ 6691589 h 6858000"/>
              <a:gd name="connsiteX7" fmla="*/ 158465 w 1371382"/>
              <a:gd name="connsiteY7" fmla="*/ 6659970 h 6858000"/>
              <a:gd name="connsiteX8" fmla="*/ 173556 w 1371382"/>
              <a:gd name="connsiteY8" fmla="*/ 6636211 h 6858000"/>
              <a:gd name="connsiteX9" fmla="*/ 191000 w 1371382"/>
              <a:gd name="connsiteY9" fmla="*/ 6594177 h 6858000"/>
              <a:gd name="connsiteX10" fmla="*/ 205040 w 1371382"/>
              <a:gd name="connsiteY10" fmla="*/ 6557575 h 6858000"/>
              <a:gd name="connsiteX11" fmla="*/ 257997 w 1371382"/>
              <a:gd name="connsiteY11" fmla="*/ 6492130 h 6858000"/>
              <a:gd name="connsiteX12" fmla="*/ 273684 w 1371382"/>
              <a:gd name="connsiteY12" fmla="*/ 6431610 h 6858000"/>
              <a:gd name="connsiteX13" fmla="*/ 317389 w 1371382"/>
              <a:gd name="connsiteY13" fmla="*/ 6379786 h 6858000"/>
              <a:gd name="connsiteX14" fmla="*/ 300612 w 1371382"/>
              <a:gd name="connsiteY14" fmla="*/ 6334727 h 6858000"/>
              <a:gd name="connsiteX15" fmla="*/ 278027 w 1371382"/>
              <a:gd name="connsiteY15" fmla="*/ 6313295 h 6858000"/>
              <a:gd name="connsiteX16" fmla="*/ 285191 w 1371382"/>
              <a:gd name="connsiteY16" fmla="*/ 6280046 h 6858000"/>
              <a:gd name="connsiteX17" fmla="*/ 267936 w 1371382"/>
              <a:gd name="connsiteY17" fmla="*/ 6270265 h 6858000"/>
              <a:gd name="connsiteX18" fmla="*/ 294964 w 1371382"/>
              <a:gd name="connsiteY18" fmla="*/ 6252834 h 6858000"/>
              <a:gd name="connsiteX19" fmla="*/ 272956 w 1371382"/>
              <a:gd name="connsiteY19" fmla="*/ 6202459 h 6858000"/>
              <a:gd name="connsiteX20" fmla="*/ 271754 w 1371382"/>
              <a:gd name="connsiteY20" fmla="*/ 6153037 h 6858000"/>
              <a:gd name="connsiteX21" fmla="*/ 287169 w 1371382"/>
              <a:gd name="connsiteY21" fmla="*/ 6078132 h 6858000"/>
              <a:gd name="connsiteX22" fmla="*/ 274556 w 1371382"/>
              <a:gd name="connsiteY22" fmla="*/ 6028119 h 6858000"/>
              <a:gd name="connsiteX23" fmla="*/ 259785 w 1371382"/>
              <a:gd name="connsiteY23" fmla="*/ 5926735 h 6858000"/>
              <a:gd name="connsiteX24" fmla="*/ 309297 w 1371382"/>
              <a:gd name="connsiteY24" fmla="*/ 5712857 h 6858000"/>
              <a:gd name="connsiteX25" fmla="*/ 288372 w 1371382"/>
              <a:gd name="connsiteY25" fmla="*/ 5676393 h 6858000"/>
              <a:gd name="connsiteX26" fmla="*/ 327964 w 1371382"/>
              <a:gd name="connsiteY26" fmla="*/ 5563435 h 6858000"/>
              <a:gd name="connsiteX27" fmla="*/ 375094 w 1371382"/>
              <a:gd name="connsiteY27" fmla="*/ 5437125 h 6858000"/>
              <a:gd name="connsiteX28" fmla="*/ 388662 w 1371382"/>
              <a:gd name="connsiteY28" fmla="*/ 5396260 h 6858000"/>
              <a:gd name="connsiteX29" fmla="*/ 404643 w 1371382"/>
              <a:gd name="connsiteY29" fmla="*/ 5330009 h 6858000"/>
              <a:gd name="connsiteX30" fmla="*/ 438136 w 1371382"/>
              <a:gd name="connsiteY30" fmla="*/ 5273739 h 6858000"/>
              <a:gd name="connsiteX31" fmla="*/ 447735 w 1371382"/>
              <a:gd name="connsiteY31" fmla="*/ 5241779 h 6858000"/>
              <a:gd name="connsiteX32" fmla="*/ 458961 w 1371382"/>
              <a:gd name="connsiteY32" fmla="*/ 5225268 h 6858000"/>
              <a:gd name="connsiteX33" fmla="*/ 459981 w 1371382"/>
              <a:gd name="connsiteY33" fmla="*/ 5217684 h 6858000"/>
              <a:gd name="connsiteX34" fmla="*/ 467322 w 1371382"/>
              <a:gd name="connsiteY34" fmla="*/ 5193377 h 6858000"/>
              <a:gd name="connsiteX35" fmla="*/ 470625 w 1371382"/>
              <a:gd name="connsiteY35" fmla="*/ 5179288 h 6858000"/>
              <a:gd name="connsiteX36" fmla="*/ 471609 w 1371382"/>
              <a:gd name="connsiteY36" fmla="*/ 5173621 h 6858000"/>
              <a:gd name="connsiteX37" fmla="*/ 467243 w 1371382"/>
              <a:gd name="connsiteY37" fmla="*/ 5159961 h 6858000"/>
              <a:gd name="connsiteX38" fmla="*/ 473920 w 1371382"/>
              <a:gd name="connsiteY38" fmla="*/ 5144295 h 6858000"/>
              <a:gd name="connsiteX39" fmla="*/ 470853 w 1371382"/>
              <a:gd name="connsiteY39" fmla="*/ 5125185 h 6858000"/>
              <a:gd name="connsiteX40" fmla="*/ 477683 w 1371382"/>
              <a:gd name="connsiteY40" fmla="*/ 5121884 h 6858000"/>
              <a:gd name="connsiteX41" fmla="*/ 484719 w 1371382"/>
              <a:gd name="connsiteY41" fmla="*/ 5067850 h 6858000"/>
              <a:gd name="connsiteX42" fmla="*/ 487450 w 1371382"/>
              <a:gd name="connsiteY42" fmla="*/ 5060861 h 6858000"/>
              <a:gd name="connsiteX43" fmla="*/ 484154 w 1371382"/>
              <a:gd name="connsiteY43" fmla="*/ 5034192 h 6858000"/>
              <a:gd name="connsiteX44" fmla="*/ 485708 w 1371382"/>
              <a:gd name="connsiteY44" fmla="*/ 4993030 h 6858000"/>
              <a:gd name="connsiteX45" fmla="*/ 492617 w 1371382"/>
              <a:gd name="connsiteY45" fmla="*/ 4946844 h 6858000"/>
              <a:gd name="connsiteX46" fmla="*/ 488473 w 1371382"/>
              <a:gd name="connsiteY46" fmla="*/ 4932692 h 6858000"/>
              <a:gd name="connsiteX47" fmla="*/ 503876 w 1371382"/>
              <a:gd name="connsiteY47" fmla="*/ 4858827 h 6858000"/>
              <a:gd name="connsiteX48" fmla="*/ 509779 w 1371382"/>
              <a:gd name="connsiteY48" fmla="*/ 4821170 h 6858000"/>
              <a:gd name="connsiteX49" fmla="*/ 514512 w 1371382"/>
              <a:gd name="connsiteY49" fmla="*/ 4780965 h 6858000"/>
              <a:gd name="connsiteX50" fmla="*/ 515805 w 1371382"/>
              <a:gd name="connsiteY50" fmla="*/ 4750867 h 6858000"/>
              <a:gd name="connsiteX51" fmla="*/ 513612 w 1371382"/>
              <a:gd name="connsiteY51" fmla="*/ 4690749 h 6858000"/>
              <a:gd name="connsiteX52" fmla="*/ 509092 w 1371382"/>
              <a:gd name="connsiteY52" fmla="*/ 4584173 h 6858000"/>
              <a:gd name="connsiteX53" fmla="*/ 504175 w 1371382"/>
              <a:gd name="connsiteY53" fmla="*/ 4444346 h 6858000"/>
              <a:gd name="connsiteX54" fmla="*/ 500740 w 1371382"/>
              <a:gd name="connsiteY54" fmla="*/ 4375228 h 6858000"/>
              <a:gd name="connsiteX55" fmla="*/ 481393 w 1371382"/>
              <a:gd name="connsiteY55" fmla="*/ 4214165 h 6858000"/>
              <a:gd name="connsiteX56" fmla="*/ 485466 w 1371382"/>
              <a:gd name="connsiteY56" fmla="*/ 4090296 h 6858000"/>
              <a:gd name="connsiteX57" fmla="*/ 470722 w 1371382"/>
              <a:gd name="connsiteY57" fmla="*/ 4033999 h 6858000"/>
              <a:gd name="connsiteX58" fmla="*/ 471871 w 1371382"/>
              <a:gd name="connsiteY58" fmla="*/ 4031933 h 6858000"/>
              <a:gd name="connsiteX59" fmla="*/ 470447 w 1371382"/>
              <a:gd name="connsiteY59" fmla="*/ 4013953 h 6858000"/>
              <a:gd name="connsiteX60" fmla="*/ 456742 w 1371382"/>
              <a:gd name="connsiteY60" fmla="*/ 3974753 h 6858000"/>
              <a:gd name="connsiteX61" fmla="*/ 458340 w 1371382"/>
              <a:gd name="connsiteY61" fmla="*/ 3969950 h 6858000"/>
              <a:gd name="connsiteX62" fmla="*/ 451762 w 1371382"/>
              <a:gd name="connsiteY62" fmla="*/ 3933779 h 6858000"/>
              <a:gd name="connsiteX63" fmla="*/ 453093 w 1371382"/>
              <a:gd name="connsiteY63" fmla="*/ 3933093 h 6858000"/>
              <a:gd name="connsiteX64" fmla="*/ 457447 w 1371382"/>
              <a:gd name="connsiteY64" fmla="*/ 3922082 h 6858000"/>
              <a:gd name="connsiteX65" fmla="*/ 462525 w 1371382"/>
              <a:gd name="connsiteY65" fmla="*/ 3901461 h 6858000"/>
              <a:gd name="connsiteX66" fmla="*/ 485119 w 1371382"/>
              <a:gd name="connsiteY66" fmla="*/ 3813873 h 6858000"/>
              <a:gd name="connsiteX67" fmla="*/ 484544 w 1371382"/>
              <a:gd name="connsiteY67" fmla="*/ 3806161 h 6858000"/>
              <a:gd name="connsiteX68" fmla="*/ 484851 w 1371382"/>
              <a:gd name="connsiteY68" fmla="*/ 3805957 h 6858000"/>
              <a:gd name="connsiteX69" fmla="*/ 484878 w 1371382"/>
              <a:gd name="connsiteY69" fmla="*/ 3797724 h 6858000"/>
              <a:gd name="connsiteX70" fmla="*/ 483493 w 1371382"/>
              <a:gd name="connsiteY70" fmla="*/ 3792098 h 6858000"/>
              <a:gd name="connsiteX71" fmla="*/ 482377 w 1371382"/>
              <a:gd name="connsiteY71" fmla="*/ 3777135 h 6858000"/>
              <a:gd name="connsiteX72" fmla="*/ 484110 w 1371382"/>
              <a:gd name="connsiteY72" fmla="*/ 3771656 h 6858000"/>
              <a:gd name="connsiteX73" fmla="*/ 487853 w 1371382"/>
              <a:gd name="connsiteY73" fmla="*/ 3769007 h 6858000"/>
              <a:gd name="connsiteX74" fmla="*/ 487319 w 1371382"/>
              <a:gd name="connsiteY74" fmla="*/ 3767709 h 6858000"/>
              <a:gd name="connsiteX75" fmla="*/ 496015 w 1371382"/>
              <a:gd name="connsiteY75" fmla="*/ 3738082 h 6858000"/>
              <a:gd name="connsiteX76" fmla="*/ 503361 w 1371382"/>
              <a:gd name="connsiteY76" fmla="*/ 3673397 h 6858000"/>
              <a:gd name="connsiteX77" fmla="*/ 502657 w 1371382"/>
              <a:gd name="connsiteY77" fmla="*/ 3637109 h 6858000"/>
              <a:gd name="connsiteX78" fmla="*/ 506100 w 1371382"/>
              <a:gd name="connsiteY78" fmla="*/ 3536883 h 6858000"/>
              <a:gd name="connsiteX79" fmla="*/ 513638 w 1371382"/>
              <a:gd name="connsiteY79" fmla="*/ 3435652 h 6858000"/>
              <a:gd name="connsiteX80" fmla="*/ 515309 w 1371382"/>
              <a:gd name="connsiteY80" fmla="*/ 3307769 h 6858000"/>
              <a:gd name="connsiteX81" fmla="*/ 532872 w 1371382"/>
              <a:gd name="connsiteY81" fmla="*/ 3250522 h 6858000"/>
              <a:gd name="connsiteX82" fmla="*/ 533297 w 1371382"/>
              <a:gd name="connsiteY82" fmla="*/ 3229163 h 6858000"/>
              <a:gd name="connsiteX83" fmla="*/ 535120 w 1371382"/>
              <a:gd name="connsiteY83" fmla="*/ 3217217 h 6858000"/>
              <a:gd name="connsiteX84" fmla="*/ 521955 w 1371382"/>
              <a:gd name="connsiteY84" fmla="*/ 3183755 h 6858000"/>
              <a:gd name="connsiteX85" fmla="*/ 522456 w 1371382"/>
              <a:gd name="connsiteY85" fmla="*/ 3178642 h 6858000"/>
              <a:gd name="connsiteX86" fmla="*/ 510056 w 1371382"/>
              <a:gd name="connsiteY86" fmla="*/ 3158586 h 6858000"/>
              <a:gd name="connsiteX87" fmla="*/ 495241 w 1371382"/>
              <a:gd name="connsiteY87" fmla="*/ 3129034 h 6858000"/>
              <a:gd name="connsiteX88" fmla="*/ 495906 w 1371382"/>
              <a:gd name="connsiteY88" fmla="*/ 3126682 h 6858000"/>
              <a:gd name="connsiteX89" fmla="*/ 486774 w 1371382"/>
              <a:gd name="connsiteY89" fmla="*/ 3114519 h 6858000"/>
              <a:gd name="connsiteX90" fmla="*/ 473383 w 1371382"/>
              <a:gd name="connsiteY90" fmla="*/ 3106272 h 6858000"/>
              <a:gd name="connsiteX91" fmla="*/ 446113 w 1371382"/>
              <a:gd name="connsiteY91" fmla="*/ 2958185 h 6858000"/>
              <a:gd name="connsiteX92" fmla="*/ 388727 w 1371382"/>
              <a:gd name="connsiteY92" fmla="*/ 2762989 h 6858000"/>
              <a:gd name="connsiteX93" fmla="*/ 337645 w 1371382"/>
              <a:gd name="connsiteY93" fmla="*/ 2554718 h 6858000"/>
              <a:gd name="connsiteX94" fmla="*/ 317739 w 1371382"/>
              <a:gd name="connsiteY94" fmla="*/ 2485734 h 6858000"/>
              <a:gd name="connsiteX95" fmla="*/ 308462 w 1371382"/>
              <a:gd name="connsiteY95" fmla="*/ 2447068 h 6858000"/>
              <a:gd name="connsiteX96" fmla="*/ 295423 w 1371382"/>
              <a:gd name="connsiteY96" fmla="*/ 2425819 h 6858000"/>
              <a:gd name="connsiteX97" fmla="*/ 301422 w 1371382"/>
              <a:gd name="connsiteY97" fmla="*/ 2402874 h 6858000"/>
              <a:gd name="connsiteX98" fmla="*/ 304034 w 1371382"/>
              <a:gd name="connsiteY98" fmla="*/ 2381443 h 6858000"/>
              <a:gd name="connsiteX99" fmla="*/ 280363 w 1371382"/>
              <a:gd name="connsiteY99" fmla="*/ 2261920 h 6858000"/>
              <a:gd name="connsiteX100" fmla="*/ 270250 w 1371382"/>
              <a:gd name="connsiteY100" fmla="*/ 2195378 h 6858000"/>
              <a:gd name="connsiteX101" fmla="*/ 254467 w 1371382"/>
              <a:gd name="connsiteY101" fmla="*/ 2155135 h 6858000"/>
              <a:gd name="connsiteX102" fmla="*/ 251925 w 1371382"/>
              <a:gd name="connsiteY102" fmla="*/ 2118008 h 6858000"/>
              <a:gd name="connsiteX103" fmla="*/ 252918 w 1371382"/>
              <a:gd name="connsiteY103" fmla="*/ 2050531 h 6858000"/>
              <a:gd name="connsiteX104" fmla="*/ 244724 w 1371382"/>
              <a:gd name="connsiteY104" fmla="*/ 1963269 h 6858000"/>
              <a:gd name="connsiteX105" fmla="*/ 225902 w 1371382"/>
              <a:gd name="connsiteY105" fmla="*/ 1906352 h 6858000"/>
              <a:gd name="connsiteX106" fmla="*/ 202459 w 1371382"/>
              <a:gd name="connsiteY106" fmla="*/ 1861531 h 6858000"/>
              <a:gd name="connsiteX107" fmla="*/ 156258 w 1371382"/>
              <a:gd name="connsiteY107" fmla="*/ 1732919 h 6858000"/>
              <a:gd name="connsiteX108" fmla="*/ 128569 w 1371382"/>
              <a:gd name="connsiteY108" fmla="*/ 1663540 h 6858000"/>
              <a:gd name="connsiteX109" fmla="*/ 127695 w 1371382"/>
              <a:gd name="connsiteY109" fmla="*/ 1615777 h 6858000"/>
              <a:gd name="connsiteX110" fmla="*/ 108490 w 1371382"/>
              <a:gd name="connsiteY110" fmla="*/ 1563678 h 6858000"/>
              <a:gd name="connsiteX111" fmla="*/ 121570 w 1371382"/>
              <a:gd name="connsiteY111" fmla="*/ 1519474 h 6858000"/>
              <a:gd name="connsiteX112" fmla="*/ 114312 w 1371382"/>
              <a:gd name="connsiteY112" fmla="*/ 1477995 h 6858000"/>
              <a:gd name="connsiteX113" fmla="*/ 100397 w 1371382"/>
              <a:gd name="connsiteY113" fmla="*/ 1373769 h 6858000"/>
              <a:gd name="connsiteX114" fmla="*/ 108704 w 1371382"/>
              <a:gd name="connsiteY114" fmla="*/ 1307086 h 6858000"/>
              <a:gd name="connsiteX115" fmla="*/ 109892 w 1371382"/>
              <a:gd name="connsiteY115" fmla="*/ 1189033 h 6858000"/>
              <a:gd name="connsiteX116" fmla="*/ 114577 w 1371382"/>
              <a:gd name="connsiteY116" fmla="*/ 1168288 h 6858000"/>
              <a:gd name="connsiteX117" fmla="*/ 106859 w 1371382"/>
              <a:gd name="connsiteY117" fmla="*/ 1142577 h 6858000"/>
              <a:gd name="connsiteX118" fmla="*/ 96165 w 1371382"/>
              <a:gd name="connsiteY118" fmla="*/ 1088484 h 6858000"/>
              <a:gd name="connsiteX119" fmla="*/ 84901 w 1371382"/>
              <a:gd name="connsiteY119" fmla="*/ 1016103 h 6858000"/>
              <a:gd name="connsiteX120" fmla="*/ 86357 w 1371382"/>
              <a:gd name="connsiteY120" fmla="*/ 932283 h 6858000"/>
              <a:gd name="connsiteX121" fmla="*/ 88593 w 1371382"/>
              <a:gd name="connsiteY121" fmla="*/ 915925 h 6858000"/>
              <a:gd name="connsiteX122" fmla="*/ 81222 w 1371382"/>
              <a:gd name="connsiteY122" fmla="*/ 896999 h 6858000"/>
              <a:gd name="connsiteX123" fmla="*/ 50630 w 1371382"/>
              <a:gd name="connsiteY123" fmla="*/ 821517 h 6858000"/>
              <a:gd name="connsiteX124" fmla="*/ 29580 w 1371382"/>
              <a:gd name="connsiteY124" fmla="*/ 751353 h 6858000"/>
              <a:gd name="connsiteX125" fmla="*/ 29138 w 1371382"/>
              <a:gd name="connsiteY125" fmla="*/ 721230 h 6858000"/>
              <a:gd name="connsiteX126" fmla="*/ 14809 w 1371382"/>
              <a:gd name="connsiteY126" fmla="*/ 681659 h 6858000"/>
              <a:gd name="connsiteX127" fmla="*/ 228 w 1371382"/>
              <a:gd name="connsiteY127" fmla="*/ 635218 h 6858000"/>
              <a:gd name="connsiteX128" fmla="*/ 5239 w 1371382"/>
              <a:gd name="connsiteY128" fmla="*/ 613763 h 6858000"/>
              <a:gd name="connsiteX129" fmla="*/ 20769 w 1371382"/>
              <a:gd name="connsiteY129" fmla="*/ 542923 h 6858000"/>
              <a:gd name="connsiteX130" fmla="*/ 71173 w 1371382"/>
              <a:gd name="connsiteY130" fmla="*/ 473479 h 6858000"/>
              <a:gd name="connsiteX131" fmla="*/ 59254 w 1371382"/>
              <a:gd name="connsiteY131" fmla="*/ 446567 h 6858000"/>
              <a:gd name="connsiteX132" fmla="*/ 58502 w 1371382"/>
              <a:gd name="connsiteY132" fmla="*/ 393828 h 6858000"/>
              <a:gd name="connsiteX133" fmla="*/ 58332 w 1371382"/>
              <a:gd name="connsiteY133" fmla="*/ 353137 h 6858000"/>
              <a:gd name="connsiteX134" fmla="*/ 79842 w 1371382"/>
              <a:gd name="connsiteY134" fmla="*/ 309501 h 6858000"/>
              <a:gd name="connsiteX135" fmla="*/ 64025 w 1371382"/>
              <a:gd name="connsiteY135" fmla="*/ 275771 h 6858000"/>
              <a:gd name="connsiteX136" fmla="*/ 81052 w 1371382"/>
              <a:gd name="connsiteY136" fmla="*/ 212860 h 6858000"/>
              <a:gd name="connsiteX137" fmla="*/ 72762 w 1371382"/>
              <a:gd name="connsiteY137" fmla="*/ 144983 h 6858000"/>
              <a:gd name="connsiteX138" fmla="*/ 85046 w 1371382"/>
              <a:gd name="connsiteY138" fmla="*/ 55288 h 6858000"/>
              <a:gd name="connsiteX139" fmla="*/ 44600 w 1371382"/>
              <a:gd name="connsiteY139" fmla="*/ 0 h 6858000"/>
              <a:gd name="connsiteX0" fmla="*/ 44600 w 1371382"/>
              <a:gd name="connsiteY0" fmla="*/ 0 h 6858000"/>
              <a:gd name="connsiteX1" fmla="*/ 1371382 w 1371382"/>
              <a:gd name="connsiteY1" fmla="*/ 0 h 6858000"/>
              <a:gd name="connsiteX2" fmla="*/ 1371382 w 1371382"/>
              <a:gd name="connsiteY2" fmla="*/ 6858000 h 6858000"/>
              <a:gd name="connsiteX3" fmla="*/ 108076 w 1371382"/>
              <a:gd name="connsiteY3" fmla="*/ 6857735 h 6858000"/>
              <a:gd name="connsiteX4" fmla="*/ 144669 w 1371382"/>
              <a:gd name="connsiteY4" fmla="*/ 6776847 h 6858000"/>
              <a:gd name="connsiteX5" fmla="*/ 156169 w 1371382"/>
              <a:gd name="connsiteY5" fmla="*/ 6737706 h 6858000"/>
              <a:gd name="connsiteX6" fmla="*/ 180908 w 1371382"/>
              <a:gd name="connsiteY6" fmla="*/ 6691589 h 6858000"/>
              <a:gd name="connsiteX7" fmla="*/ 158465 w 1371382"/>
              <a:gd name="connsiteY7" fmla="*/ 6659970 h 6858000"/>
              <a:gd name="connsiteX8" fmla="*/ 173556 w 1371382"/>
              <a:gd name="connsiteY8" fmla="*/ 6636211 h 6858000"/>
              <a:gd name="connsiteX9" fmla="*/ 191000 w 1371382"/>
              <a:gd name="connsiteY9" fmla="*/ 6594177 h 6858000"/>
              <a:gd name="connsiteX10" fmla="*/ 205040 w 1371382"/>
              <a:gd name="connsiteY10" fmla="*/ 6557575 h 6858000"/>
              <a:gd name="connsiteX11" fmla="*/ 257997 w 1371382"/>
              <a:gd name="connsiteY11" fmla="*/ 6492130 h 6858000"/>
              <a:gd name="connsiteX12" fmla="*/ 273684 w 1371382"/>
              <a:gd name="connsiteY12" fmla="*/ 6431610 h 6858000"/>
              <a:gd name="connsiteX13" fmla="*/ 317389 w 1371382"/>
              <a:gd name="connsiteY13" fmla="*/ 6379786 h 6858000"/>
              <a:gd name="connsiteX14" fmla="*/ 300612 w 1371382"/>
              <a:gd name="connsiteY14" fmla="*/ 6334727 h 6858000"/>
              <a:gd name="connsiteX15" fmla="*/ 278027 w 1371382"/>
              <a:gd name="connsiteY15" fmla="*/ 6313295 h 6858000"/>
              <a:gd name="connsiteX16" fmla="*/ 285191 w 1371382"/>
              <a:gd name="connsiteY16" fmla="*/ 6280046 h 6858000"/>
              <a:gd name="connsiteX17" fmla="*/ 267936 w 1371382"/>
              <a:gd name="connsiteY17" fmla="*/ 6270265 h 6858000"/>
              <a:gd name="connsiteX18" fmla="*/ 294964 w 1371382"/>
              <a:gd name="connsiteY18" fmla="*/ 6252834 h 6858000"/>
              <a:gd name="connsiteX19" fmla="*/ 272956 w 1371382"/>
              <a:gd name="connsiteY19" fmla="*/ 6202459 h 6858000"/>
              <a:gd name="connsiteX20" fmla="*/ 271754 w 1371382"/>
              <a:gd name="connsiteY20" fmla="*/ 6153037 h 6858000"/>
              <a:gd name="connsiteX21" fmla="*/ 287169 w 1371382"/>
              <a:gd name="connsiteY21" fmla="*/ 6078132 h 6858000"/>
              <a:gd name="connsiteX22" fmla="*/ 274556 w 1371382"/>
              <a:gd name="connsiteY22" fmla="*/ 6028119 h 6858000"/>
              <a:gd name="connsiteX23" fmla="*/ 259785 w 1371382"/>
              <a:gd name="connsiteY23" fmla="*/ 5926735 h 6858000"/>
              <a:gd name="connsiteX24" fmla="*/ 309297 w 1371382"/>
              <a:gd name="connsiteY24" fmla="*/ 5712857 h 6858000"/>
              <a:gd name="connsiteX25" fmla="*/ 288372 w 1371382"/>
              <a:gd name="connsiteY25" fmla="*/ 5676393 h 6858000"/>
              <a:gd name="connsiteX26" fmla="*/ 327964 w 1371382"/>
              <a:gd name="connsiteY26" fmla="*/ 5563435 h 6858000"/>
              <a:gd name="connsiteX27" fmla="*/ 375094 w 1371382"/>
              <a:gd name="connsiteY27" fmla="*/ 5437125 h 6858000"/>
              <a:gd name="connsiteX28" fmla="*/ 388662 w 1371382"/>
              <a:gd name="connsiteY28" fmla="*/ 5396260 h 6858000"/>
              <a:gd name="connsiteX29" fmla="*/ 404643 w 1371382"/>
              <a:gd name="connsiteY29" fmla="*/ 5330009 h 6858000"/>
              <a:gd name="connsiteX30" fmla="*/ 438136 w 1371382"/>
              <a:gd name="connsiteY30" fmla="*/ 5273739 h 6858000"/>
              <a:gd name="connsiteX31" fmla="*/ 447735 w 1371382"/>
              <a:gd name="connsiteY31" fmla="*/ 5241779 h 6858000"/>
              <a:gd name="connsiteX32" fmla="*/ 458961 w 1371382"/>
              <a:gd name="connsiteY32" fmla="*/ 5225268 h 6858000"/>
              <a:gd name="connsiteX33" fmla="*/ 459981 w 1371382"/>
              <a:gd name="connsiteY33" fmla="*/ 5217684 h 6858000"/>
              <a:gd name="connsiteX34" fmla="*/ 467322 w 1371382"/>
              <a:gd name="connsiteY34" fmla="*/ 5193377 h 6858000"/>
              <a:gd name="connsiteX35" fmla="*/ 470625 w 1371382"/>
              <a:gd name="connsiteY35" fmla="*/ 5179288 h 6858000"/>
              <a:gd name="connsiteX36" fmla="*/ 471609 w 1371382"/>
              <a:gd name="connsiteY36" fmla="*/ 5173621 h 6858000"/>
              <a:gd name="connsiteX37" fmla="*/ 467243 w 1371382"/>
              <a:gd name="connsiteY37" fmla="*/ 5159961 h 6858000"/>
              <a:gd name="connsiteX38" fmla="*/ 473920 w 1371382"/>
              <a:gd name="connsiteY38" fmla="*/ 5144295 h 6858000"/>
              <a:gd name="connsiteX39" fmla="*/ 470853 w 1371382"/>
              <a:gd name="connsiteY39" fmla="*/ 5125185 h 6858000"/>
              <a:gd name="connsiteX40" fmla="*/ 477683 w 1371382"/>
              <a:gd name="connsiteY40" fmla="*/ 5121884 h 6858000"/>
              <a:gd name="connsiteX41" fmla="*/ 484719 w 1371382"/>
              <a:gd name="connsiteY41" fmla="*/ 5067850 h 6858000"/>
              <a:gd name="connsiteX42" fmla="*/ 487450 w 1371382"/>
              <a:gd name="connsiteY42" fmla="*/ 5060861 h 6858000"/>
              <a:gd name="connsiteX43" fmla="*/ 484154 w 1371382"/>
              <a:gd name="connsiteY43" fmla="*/ 5034192 h 6858000"/>
              <a:gd name="connsiteX44" fmla="*/ 485708 w 1371382"/>
              <a:gd name="connsiteY44" fmla="*/ 4993030 h 6858000"/>
              <a:gd name="connsiteX45" fmla="*/ 492617 w 1371382"/>
              <a:gd name="connsiteY45" fmla="*/ 4946844 h 6858000"/>
              <a:gd name="connsiteX46" fmla="*/ 488473 w 1371382"/>
              <a:gd name="connsiteY46" fmla="*/ 4932692 h 6858000"/>
              <a:gd name="connsiteX47" fmla="*/ 503876 w 1371382"/>
              <a:gd name="connsiteY47" fmla="*/ 4858827 h 6858000"/>
              <a:gd name="connsiteX48" fmla="*/ 509779 w 1371382"/>
              <a:gd name="connsiteY48" fmla="*/ 4821170 h 6858000"/>
              <a:gd name="connsiteX49" fmla="*/ 514512 w 1371382"/>
              <a:gd name="connsiteY49" fmla="*/ 4780965 h 6858000"/>
              <a:gd name="connsiteX50" fmla="*/ 515805 w 1371382"/>
              <a:gd name="connsiteY50" fmla="*/ 4750867 h 6858000"/>
              <a:gd name="connsiteX51" fmla="*/ 513612 w 1371382"/>
              <a:gd name="connsiteY51" fmla="*/ 4690749 h 6858000"/>
              <a:gd name="connsiteX52" fmla="*/ 509092 w 1371382"/>
              <a:gd name="connsiteY52" fmla="*/ 4584173 h 6858000"/>
              <a:gd name="connsiteX53" fmla="*/ 504175 w 1371382"/>
              <a:gd name="connsiteY53" fmla="*/ 4444346 h 6858000"/>
              <a:gd name="connsiteX54" fmla="*/ 500740 w 1371382"/>
              <a:gd name="connsiteY54" fmla="*/ 4375228 h 6858000"/>
              <a:gd name="connsiteX55" fmla="*/ 481393 w 1371382"/>
              <a:gd name="connsiteY55" fmla="*/ 4214165 h 6858000"/>
              <a:gd name="connsiteX56" fmla="*/ 485466 w 1371382"/>
              <a:gd name="connsiteY56" fmla="*/ 4090296 h 6858000"/>
              <a:gd name="connsiteX57" fmla="*/ 470722 w 1371382"/>
              <a:gd name="connsiteY57" fmla="*/ 4033999 h 6858000"/>
              <a:gd name="connsiteX58" fmla="*/ 471871 w 1371382"/>
              <a:gd name="connsiteY58" fmla="*/ 4031933 h 6858000"/>
              <a:gd name="connsiteX59" fmla="*/ 470447 w 1371382"/>
              <a:gd name="connsiteY59" fmla="*/ 4013953 h 6858000"/>
              <a:gd name="connsiteX60" fmla="*/ 456742 w 1371382"/>
              <a:gd name="connsiteY60" fmla="*/ 3974753 h 6858000"/>
              <a:gd name="connsiteX61" fmla="*/ 458340 w 1371382"/>
              <a:gd name="connsiteY61" fmla="*/ 3969950 h 6858000"/>
              <a:gd name="connsiteX62" fmla="*/ 451762 w 1371382"/>
              <a:gd name="connsiteY62" fmla="*/ 3933779 h 6858000"/>
              <a:gd name="connsiteX63" fmla="*/ 453093 w 1371382"/>
              <a:gd name="connsiteY63" fmla="*/ 3933093 h 6858000"/>
              <a:gd name="connsiteX64" fmla="*/ 457447 w 1371382"/>
              <a:gd name="connsiteY64" fmla="*/ 3922082 h 6858000"/>
              <a:gd name="connsiteX65" fmla="*/ 462525 w 1371382"/>
              <a:gd name="connsiteY65" fmla="*/ 3901461 h 6858000"/>
              <a:gd name="connsiteX66" fmla="*/ 485119 w 1371382"/>
              <a:gd name="connsiteY66" fmla="*/ 3813873 h 6858000"/>
              <a:gd name="connsiteX67" fmla="*/ 484544 w 1371382"/>
              <a:gd name="connsiteY67" fmla="*/ 3806161 h 6858000"/>
              <a:gd name="connsiteX68" fmla="*/ 484851 w 1371382"/>
              <a:gd name="connsiteY68" fmla="*/ 3805957 h 6858000"/>
              <a:gd name="connsiteX69" fmla="*/ 484878 w 1371382"/>
              <a:gd name="connsiteY69" fmla="*/ 3797724 h 6858000"/>
              <a:gd name="connsiteX70" fmla="*/ 483493 w 1371382"/>
              <a:gd name="connsiteY70" fmla="*/ 3792098 h 6858000"/>
              <a:gd name="connsiteX71" fmla="*/ 482377 w 1371382"/>
              <a:gd name="connsiteY71" fmla="*/ 3777135 h 6858000"/>
              <a:gd name="connsiteX72" fmla="*/ 484110 w 1371382"/>
              <a:gd name="connsiteY72" fmla="*/ 3771656 h 6858000"/>
              <a:gd name="connsiteX73" fmla="*/ 487853 w 1371382"/>
              <a:gd name="connsiteY73" fmla="*/ 3769007 h 6858000"/>
              <a:gd name="connsiteX74" fmla="*/ 487319 w 1371382"/>
              <a:gd name="connsiteY74" fmla="*/ 3767709 h 6858000"/>
              <a:gd name="connsiteX75" fmla="*/ 496015 w 1371382"/>
              <a:gd name="connsiteY75" fmla="*/ 3738082 h 6858000"/>
              <a:gd name="connsiteX76" fmla="*/ 503361 w 1371382"/>
              <a:gd name="connsiteY76" fmla="*/ 3673397 h 6858000"/>
              <a:gd name="connsiteX77" fmla="*/ 502657 w 1371382"/>
              <a:gd name="connsiteY77" fmla="*/ 3637109 h 6858000"/>
              <a:gd name="connsiteX78" fmla="*/ 506100 w 1371382"/>
              <a:gd name="connsiteY78" fmla="*/ 3536883 h 6858000"/>
              <a:gd name="connsiteX79" fmla="*/ 513638 w 1371382"/>
              <a:gd name="connsiteY79" fmla="*/ 3435652 h 6858000"/>
              <a:gd name="connsiteX80" fmla="*/ 515309 w 1371382"/>
              <a:gd name="connsiteY80" fmla="*/ 3307769 h 6858000"/>
              <a:gd name="connsiteX81" fmla="*/ 532872 w 1371382"/>
              <a:gd name="connsiteY81" fmla="*/ 3250522 h 6858000"/>
              <a:gd name="connsiteX82" fmla="*/ 533297 w 1371382"/>
              <a:gd name="connsiteY82" fmla="*/ 3229163 h 6858000"/>
              <a:gd name="connsiteX83" fmla="*/ 535120 w 1371382"/>
              <a:gd name="connsiteY83" fmla="*/ 3217217 h 6858000"/>
              <a:gd name="connsiteX84" fmla="*/ 521955 w 1371382"/>
              <a:gd name="connsiteY84" fmla="*/ 3183755 h 6858000"/>
              <a:gd name="connsiteX85" fmla="*/ 522456 w 1371382"/>
              <a:gd name="connsiteY85" fmla="*/ 3178642 h 6858000"/>
              <a:gd name="connsiteX86" fmla="*/ 510056 w 1371382"/>
              <a:gd name="connsiteY86" fmla="*/ 3158586 h 6858000"/>
              <a:gd name="connsiteX87" fmla="*/ 495241 w 1371382"/>
              <a:gd name="connsiteY87" fmla="*/ 3129034 h 6858000"/>
              <a:gd name="connsiteX88" fmla="*/ 495906 w 1371382"/>
              <a:gd name="connsiteY88" fmla="*/ 3126682 h 6858000"/>
              <a:gd name="connsiteX89" fmla="*/ 486774 w 1371382"/>
              <a:gd name="connsiteY89" fmla="*/ 3114519 h 6858000"/>
              <a:gd name="connsiteX90" fmla="*/ 473383 w 1371382"/>
              <a:gd name="connsiteY90" fmla="*/ 3106272 h 6858000"/>
              <a:gd name="connsiteX91" fmla="*/ 446113 w 1371382"/>
              <a:gd name="connsiteY91" fmla="*/ 2958185 h 6858000"/>
              <a:gd name="connsiteX92" fmla="*/ 388727 w 1371382"/>
              <a:gd name="connsiteY92" fmla="*/ 2762989 h 6858000"/>
              <a:gd name="connsiteX93" fmla="*/ 337645 w 1371382"/>
              <a:gd name="connsiteY93" fmla="*/ 2554718 h 6858000"/>
              <a:gd name="connsiteX94" fmla="*/ 317739 w 1371382"/>
              <a:gd name="connsiteY94" fmla="*/ 2485734 h 6858000"/>
              <a:gd name="connsiteX95" fmla="*/ 308462 w 1371382"/>
              <a:gd name="connsiteY95" fmla="*/ 2447068 h 6858000"/>
              <a:gd name="connsiteX96" fmla="*/ 295423 w 1371382"/>
              <a:gd name="connsiteY96" fmla="*/ 2425819 h 6858000"/>
              <a:gd name="connsiteX97" fmla="*/ 301422 w 1371382"/>
              <a:gd name="connsiteY97" fmla="*/ 2402874 h 6858000"/>
              <a:gd name="connsiteX98" fmla="*/ 304034 w 1371382"/>
              <a:gd name="connsiteY98" fmla="*/ 2381443 h 6858000"/>
              <a:gd name="connsiteX99" fmla="*/ 280363 w 1371382"/>
              <a:gd name="connsiteY99" fmla="*/ 2261920 h 6858000"/>
              <a:gd name="connsiteX100" fmla="*/ 270250 w 1371382"/>
              <a:gd name="connsiteY100" fmla="*/ 2195378 h 6858000"/>
              <a:gd name="connsiteX101" fmla="*/ 254467 w 1371382"/>
              <a:gd name="connsiteY101" fmla="*/ 2155135 h 6858000"/>
              <a:gd name="connsiteX102" fmla="*/ 251925 w 1371382"/>
              <a:gd name="connsiteY102" fmla="*/ 2118008 h 6858000"/>
              <a:gd name="connsiteX103" fmla="*/ 252918 w 1371382"/>
              <a:gd name="connsiteY103" fmla="*/ 2050531 h 6858000"/>
              <a:gd name="connsiteX104" fmla="*/ 244724 w 1371382"/>
              <a:gd name="connsiteY104" fmla="*/ 1963269 h 6858000"/>
              <a:gd name="connsiteX105" fmla="*/ 225902 w 1371382"/>
              <a:gd name="connsiteY105" fmla="*/ 1906352 h 6858000"/>
              <a:gd name="connsiteX106" fmla="*/ 202459 w 1371382"/>
              <a:gd name="connsiteY106" fmla="*/ 1861531 h 6858000"/>
              <a:gd name="connsiteX107" fmla="*/ 156258 w 1371382"/>
              <a:gd name="connsiteY107" fmla="*/ 1732919 h 6858000"/>
              <a:gd name="connsiteX108" fmla="*/ 128569 w 1371382"/>
              <a:gd name="connsiteY108" fmla="*/ 1663540 h 6858000"/>
              <a:gd name="connsiteX109" fmla="*/ 127695 w 1371382"/>
              <a:gd name="connsiteY109" fmla="*/ 1615777 h 6858000"/>
              <a:gd name="connsiteX110" fmla="*/ 108490 w 1371382"/>
              <a:gd name="connsiteY110" fmla="*/ 1563678 h 6858000"/>
              <a:gd name="connsiteX111" fmla="*/ 121570 w 1371382"/>
              <a:gd name="connsiteY111" fmla="*/ 1519474 h 6858000"/>
              <a:gd name="connsiteX112" fmla="*/ 114312 w 1371382"/>
              <a:gd name="connsiteY112" fmla="*/ 1477995 h 6858000"/>
              <a:gd name="connsiteX113" fmla="*/ 100397 w 1371382"/>
              <a:gd name="connsiteY113" fmla="*/ 1373769 h 6858000"/>
              <a:gd name="connsiteX114" fmla="*/ 108704 w 1371382"/>
              <a:gd name="connsiteY114" fmla="*/ 1307086 h 6858000"/>
              <a:gd name="connsiteX115" fmla="*/ 109892 w 1371382"/>
              <a:gd name="connsiteY115" fmla="*/ 1189033 h 6858000"/>
              <a:gd name="connsiteX116" fmla="*/ 114577 w 1371382"/>
              <a:gd name="connsiteY116" fmla="*/ 1168288 h 6858000"/>
              <a:gd name="connsiteX117" fmla="*/ 106859 w 1371382"/>
              <a:gd name="connsiteY117" fmla="*/ 1142577 h 6858000"/>
              <a:gd name="connsiteX118" fmla="*/ 96165 w 1371382"/>
              <a:gd name="connsiteY118" fmla="*/ 1088484 h 6858000"/>
              <a:gd name="connsiteX119" fmla="*/ 84901 w 1371382"/>
              <a:gd name="connsiteY119" fmla="*/ 1016103 h 6858000"/>
              <a:gd name="connsiteX120" fmla="*/ 86357 w 1371382"/>
              <a:gd name="connsiteY120" fmla="*/ 932283 h 6858000"/>
              <a:gd name="connsiteX121" fmla="*/ 88593 w 1371382"/>
              <a:gd name="connsiteY121" fmla="*/ 915925 h 6858000"/>
              <a:gd name="connsiteX122" fmla="*/ 81222 w 1371382"/>
              <a:gd name="connsiteY122" fmla="*/ 896999 h 6858000"/>
              <a:gd name="connsiteX123" fmla="*/ 50630 w 1371382"/>
              <a:gd name="connsiteY123" fmla="*/ 821517 h 6858000"/>
              <a:gd name="connsiteX124" fmla="*/ 29580 w 1371382"/>
              <a:gd name="connsiteY124" fmla="*/ 751353 h 6858000"/>
              <a:gd name="connsiteX125" fmla="*/ 29138 w 1371382"/>
              <a:gd name="connsiteY125" fmla="*/ 721230 h 6858000"/>
              <a:gd name="connsiteX126" fmla="*/ 14809 w 1371382"/>
              <a:gd name="connsiteY126" fmla="*/ 681659 h 6858000"/>
              <a:gd name="connsiteX127" fmla="*/ 228 w 1371382"/>
              <a:gd name="connsiteY127" fmla="*/ 635218 h 6858000"/>
              <a:gd name="connsiteX128" fmla="*/ 22148 w 1371382"/>
              <a:gd name="connsiteY128" fmla="*/ 585934 h 6858000"/>
              <a:gd name="connsiteX129" fmla="*/ 20769 w 1371382"/>
              <a:gd name="connsiteY129" fmla="*/ 542923 h 6858000"/>
              <a:gd name="connsiteX130" fmla="*/ 71173 w 1371382"/>
              <a:gd name="connsiteY130" fmla="*/ 473479 h 6858000"/>
              <a:gd name="connsiteX131" fmla="*/ 59254 w 1371382"/>
              <a:gd name="connsiteY131" fmla="*/ 446567 h 6858000"/>
              <a:gd name="connsiteX132" fmla="*/ 58502 w 1371382"/>
              <a:gd name="connsiteY132" fmla="*/ 393828 h 6858000"/>
              <a:gd name="connsiteX133" fmla="*/ 58332 w 1371382"/>
              <a:gd name="connsiteY133" fmla="*/ 353137 h 6858000"/>
              <a:gd name="connsiteX134" fmla="*/ 79842 w 1371382"/>
              <a:gd name="connsiteY134" fmla="*/ 309501 h 6858000"/>
              <a:gd name="connsiteX135" fmla="*/ 64025 w 1371382"/>
              <a:gd name="connsiteY135" fmla="*/ 275771 h 6858000"/>
              <a:gd name="connsiteX136" fmla="*/ 81052 w 1371382"/>
              <a:gd name="connsiteY136" fmla="*/ 212860 h 6858000"/>
              <a:gd name="connsiteX137" fmla="*/ 72762 w 1371382"/>
              <a:gd name="connsiteY137" fmla="*/ 144983 h 6858000"/>
              <a:gd name="connsiteX138" fmla="*/ 85046 w 1371382"/>
              <a:gd name="connsiteY138" fmla="*/ 55288 h 6858000"/>
              <a:gd name="connsiteX139" fmla="*/ 44600 w 1371382"/>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51501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60972 w 1364418"/>
              <a:gd name="connsiteY17" fmla="*/ 6270265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281408 w 1364418"/>
              <a:gd name="connsiteY25" fmla="*/ 5676393 h 6858000"/>
              <a:gd name="connsiteX26" fmla="*/ 321000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13805 w 1364418"/>
              <a:gd name="connsiteY129" fmla="*/ 542923 h 6858000"/>
              <a:gd name="connsiteX130" fmla="*/ 64209 w 1364418"/>
              <a:gd name="connsiteY130" fmla="*/ 473479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72878 w 1364418"/>
              <a:gd name="connsiteY134" fmla="*/ 309501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51501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60972 w 1364418"/>
              <a:gd name="connsiteY17" fmla="*/ 6270265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281408 w 1364418"/>
              <a:gd name="connsiteY25" fmla="*/ 5676393 h 6858000"/>
              <a:gd name="connsiteX26" fmla="*/ 321000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64209 w 1364418"/>
              <a:gd name="connsiteY130" fmla="*/ 473479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72878 w 1364418"/>
              <a:gd name="connsiteY134" fmla="*/ 309501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51501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60972 w 1364418"/>
              <a:gd name="connsiteY17" fmla="*/ 6270265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281408 w 1364418"/>
              <a:gd name="connsiteY25" fmla="*/ 5676393 h 6858000"/>
              <a:gd name="connsiteX26" fmla="*/ 321000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72878 w 1364418"/>
              <a:gd name="connsiteY134" fmla="*/ 309501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51501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60972 w 1364418"/>
              <a:gd name="connsiteY17" fmla="*/ 6270265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281408 w 1364418"/>
              <a:gd name="connsiteY25" fmla="*/ 5676393 h 6858000"/>
              <a:gd name="connsiteX26" fmla="*/ 321000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55970 w 1364418"/>
              <a:gd name="connsiteY134" fmla="*/ 321428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51501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60972 w 1364418"/>
              <a:gd name="connsiteY17" fmla="*/ 6270265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332131 w 1364418"/>
              <a:gd name="connsiteY25" fmla="*/ 5660491 h 6858000"/>
              <a:gd name="connsiteX26" fmla="*/ 321000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55970 w 1364418"/>
              <a:gd name="connsiteY134" fmla="*/ 321428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51501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60972 w 1364418"/>
              <a:gd name="connsiteY17" fmla="*/ 6270265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332131 w 1364418"/>
              <a:gd name="connsiteY25" fmla="*/ 5660491 h 6858000"/>
              <a:gd name="connsiteX26" fmla="*/ 321000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55970 w 1364418"/>
              <a:gd name="connsiteY134" fmla="*/ 321428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51501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60972 w 1364418"/>
              <a:gd name="connsiteY17" fmla="*/ 6270265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332131 w 1364418"/>
              <a:gd name="connsiteY25" fmla="*/ 5660491 h 6858000"/>
              <a:gd name="connsiteX26" fmla="*/ 341254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55970 w 1364418"/>
              <a:gd name="connsiteY134" fmla="*/ 321428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51501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60972 w 1364418"/>
              <a:gd name="connsiteY17" fmla="*/ 6270265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332131 w 1364418"/>
              <a:gd name="connsiteY25" fmla="*/ 5660491 h 6858000"/>
              <a:gd name="connsiteX26" fmla="*/ 341254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55970 w 1364418"/>
              <a:gd name="connsiteY134" fmla="*/ 321428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51501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60972 w 1364418"/>
              <a:gd name="connsiteY17" fmla="*/ 6270265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332131 w 1364418"/>
              <a:gd name="connsiteY25" fmla="*/ 5660491 h 6858000"/>
              <a:gd name="connsiteX26" fmla="*/ 341254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55970 w 1364418"/>
              <a:gd name="connsiteY134" fmla="*/ 321428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65968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60972 w 1364418"/>
              <a:gd name="connsiteY17" fmla="*/ 6270265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332131 w 1364418"/>
              <a:gd name="connsiteY25" fmla="*/ 5660491 h 6858000"/>
              <a:gd name="connsiteX26" fmla="*/ 341254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55970 w 1364418"/>
              <a:gd name="connsiteY134" fmla="*/ 321428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65968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81226 w 1364418"/>
              <a:gd name="connsiteY17" fmla="*/ 6272987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332131 w 1364418"/>
              <a:gd name="connsiteY25" fmla="*/ 5660491 h 6858000"/>
              <a:gd name="connsiteX26" fmla="*/ 341254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55970 w 1364418"/>
              <a:gd name="connsiteY134" fmla="*/ 321428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65968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81226 w 1364418"/>
              <a:gd name="connsiteY17" fmla="*/ 6272987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332131 w 1364418"/>
              <a:gd name="connsiteY25" fmla="*/ 5660491 h 6858000"/>
              <a:gd name="connsiteX26" fmla="*/ 341254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54054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55970 w 1364418"/>
              <a:gd name="connsiteY134" fmla="*/ 321428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65968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81226 w 1364418"/>
              <a:gd name="connsiteY17" fmla="*/ 6272987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332131 w 1364418"/>
              <a:gd name="connsiteY25" fmla="*/ 5660491 h 6858000"/>
              <a:gd name="connsiteX26" fmla="*/ 341254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54054 h 6858000"/>
              <a:gd name="connsiteX121" fmla="*/ 90309 w 1364418"/>
              <a:gd name="connsiteY121" fmla="*/ 921368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55970 w 1364418"/>
              <a:gd name="connsiteY134" fmla="*/ 321428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65968 w 1364418"/>
              <a:gd name="connsiteY7" fmla="*/ 6659970 h 6858000"/>
              <a:gd name="connsiteX8" fmla="*/ 166592 w 1364418"/>
              <a:gd name="connsiteY8" fmla="*/ 6636211 h 6858000"/>
              <a:gd name="connsiteX9" fmla="*/ 184036 w 1364418"/>
              <a:gd name="connsiteY9" fmla="*/ 6594177 h 6858000"/>
              <a:gd name="connsiteX10" fmla="*/ 251033 w 1364418"/>
              <a:gd name="connsiteY10" fmla="*/ 6492130 h 6858000"/>
              <a:gd name="connsiteX11" fmla="*/ 266720 w 1364418"/>
              <a:gd name="connsiteY11" fmla="*/ 6431610 h 6858000"/>
              <a:gd name="connsiteX12" fmla="*/ 310425 w 1364418"/>
              <a:gd name="connsiteY12" fmla="*/ 6379786 h 6858000"/>
              <a:gd name="connsiteX13" fmla="*/ 293648 w 1364418"/>
              <a:gd name="connsiteY13" fmla="*/ 6334727 h 6858000"/>
              <a:gd name="connsiteX14" fmla="*/ 271063 w 1364418"/>
              <a:gd name="connsiteY14" fmla="*/ 6313295 h 6858000"/>
              <a:gd name="connsiteX15" fmla="*/ 278227 w 1364418"/>
              <a:gd name="connsiteY15" fmla="*/ 6280046 h 6858000"/>
              <a:gd name="connsiteX16" fmla="*/ 281226 w 1364418"/>
              <a:gd name="connsiteY16" fmla="*/ 6272987 h 6858000"/>
              <a:gd name="connsiteX17" fmla="*/ 288000 w 1364418"/>
              <a:gd name="connsiteY17" fmla="*/ 6252834 h 6858000"/>
              <a:gd name="connsiteX18" fmla="*/ 265992 w 1364418"/>
              <a:gd name="connsiteY18" fmla="*/ 6202459 h 6858000"/>
              <a:gd name="connsiteX19" fmla="*/ 264790 w 1364418"/>
              <a:gd name="connsiteY19" fmla="*/ 6153037 h 6858000"/>
              <a:gd name="connsiteX20" fmla="*/ 280205 w 1364418"/>
              <a:gd name="connsiteY20" fmla="*/ 6078132 h 6858000"/>
              <a:gd name="connsiteX21" fmla="*/ 267592 w 1364418"/>
              <a:gd name="connsiteY21" fmla="*/ 6028119 h 6858000"/>
              <a:gd name="connsiteX22" fmla="*/ 252821 w 1364418"/>
              <a:gd name="connsiteY22" fmla="*/ 5926735 h 6858000"/>
              <a:gd name="connsiteX23" fmla="*/ 302333 w 1364418"/>
              <a:gd name="connsiteY23" fmla="*/ 5712857 h 6858000"/>
              <a:gd name="connsiteX24" fmla="*/ 332131 w 1364418"/>
              <a:gd name="connsiteY24" fmla="*/ 5660491 h 6858000"/>
              <a:gd name="connsiteX25" fmla="*/ 341254 w 1364418"/>
              <a:gd name="connsiteY25" fmla="*/ 5563435 h 6858000"/>
              <a:gd name="connsiteX26" fmla="*/ 368130 w 1364418"/>
              <a:gd name="connsiteY26" fmla="*/ 5437125 h 6858000"/>
              <a:gd name="connsiteX27" fmla="*/ 381698 w 1364418"/>
              <a:gd name="connsiteY27" fmla="*/ 5396260 h 6858000"/>
              <a:gd name="connsiteX28" fmla="*/ 397679 w 1364418"/>
              <a:gd name="connsiteY28" fmla="*/ 5330009 h 6858000"/>
              <a:gd name="connsiteX29" fmla="*/ 431172 w 1364418"/>
              <a:gd name="connsiteY29" fmla="*/ 5273739 h 6858000"/>
              <a:gd name="connsiteX30" fmla="*/ 440771 w 1364418"/>
              <a:gd name="connsiteY30" fmla="*/ 5241779 h 6858000"/>
              <a:gd name="connsiteX31" fmla="*/ 451997 w 1364418"/>
              <a:gd name="connsiteY31" fmla="*/ 5225268 h 6858000"/>
              <a:gd name="connsiteX32" fmla="*/ 453017 w 1364418"/>
              <a:gd name="connsiteY32" fmla="*/ 5217684 h 6858000"/>
              <a:gd name="connsiteX33" fmla="*/ 460358 w 1364418"/>
              <a:gd name="connsiteY33" fmla="*/ 5193377 h 6858000"/>
              <a:gd name="connsiteX34" fmla="*/ 463661 w 1364418"/>
              <a:gd name="connsiteY34" fmla="*/ 5179288 h 6858000"/>
              <a:gd name="connsiteX35" fmla="*/ 464645 w 1364418"/>
              <a:gd name="connsiteY35" fmla="*/ 5173621 h 6858000"/>
              <a:gd name="connsiteX36" fmla="*/ 460279 w 1364418"/>
              <a:gd name="connsiteY36" fmla="*/ 5159961 h 6858000"/>
              <a:gd name="connsiteX37" fmla="*/ 466956 w 1364418"/>
              <a:gd name="connsiteY37" fmla="*/ 5144295 h 6858000"/>
              <a:gd name="connsiteX38" fmla="*/ 463889 w 1364418"/>
              <a:gd name="connsiteY38" fmla="*/ 5125185 h 6858000"/>
              <a:gd name="connsiteX39" fmla="*/ 470719 w 1364418"/>
              <a:gd name="connsiteY39" fmla="*/ 5121884 h 6858000"/>
              <a:gd name="connsiteX40" fmla="*/ 477755 w 1364418"/>
              <a:gd name="connsiteY40" fmla="*/ 5067850 h 6858000"/>
              <a:gd name="connsiteX41" fmla="*/ 480486 w 1364418"/>
              <a:gd name="connsiteY41" fmla="*/ 5060861 h 6858000"/>
              <a:gd name="connsiteX42" fmla="*/ 477190 w 1364418"/>
              <a:gd name="connsiteY42" fmla="*/ 5034192 h 6858000"/>
              <a:gd name="connsiteX43" fmla="*/ 478744 w 1364418"/>
              <a:gd name="connsiteY43" fmla="*/ 4993030 h 6858000"/>
              <a:gd name="connsiteX44" fmla="*/ 485653 w 1364418"/>
              <a:gd name="connsiteY44" fmla="*/ 4946844 h 6858000"/>
              <a:gd name="connsiteX45" fmla="*/ 481509 w 1364418"/>
              <a:gd name="connsiteY45" fmla="*/ 4932692 h 6858000"/>
              <a:gd name="connsiteX46" fmla="*/ 496912 w 1364418"/>
              <a:gd name="connsiteY46" fmla="*/ 4858827 h 6858000"/>
              <a:gd name="connsiteX47" fmla="*/ 502815 w 1364418"/>
              <a:gd name="connsiteY47" fmla="*/ 4821170 h 6858000"/>
              <a:gd name="connsiteX48" fmla="*/ 507548 w 1364418"/>
              <a:gd name="connsiteY48" fmla="*/ 4780965 h 6858000"/>
              <a:gd name="connsiteX49" fmla="*/ 508841 w 1364418"/>
              <a:gd name="connsiteY49" fmla="*/ 4750867 h 6858000"/>
              <a:gd name="connsiteX50" fmla="*/ 506648 w 1364418"/>
              <a:gd name="connsiteY50" fmla="*/ 4690749 h 6858000"/>
              <a:gd name="connsiteX51" fmla="*/ 502128 w 1364418"/>
              <a:gd name="connsiteY51" fmla="*/ 4584173 h 6858000"/>
              <a:gd name="connsiteX52" fmla="*/ 497211 w 1364418"/>
              <a:gd name="connsiteY52" fmla="*/ 4444346 h 6858000"/>
              <a:gd name="connsiteX53" fmla="*/ 493776 w 1364418"/>
              <a:gd name="connsiteY53" fmla="*/ 4375228 h 6858000"/>
              <a:gd name="connsiteX54" fmla="*/ 474429 w 1364418"/>
              <a:gd name="connsiteY54" fmla="*/ 4214165 h 6858000"/>
              <a:gd name="connsiteX55" fmla="*/ 478502 w 1364418"/>
              <a:gd name="connsiteY55" fmla="*/ 4090296 h 6858000"/>
              <a:gd name="connsiteX56" fmla="*/ 463758 w 1364418"/>
              <a:gd name="connsiteY56" fmla="*/ 4033999 h 6858000"/>
              <a:gd name="connsiteX57" fmla="*/ 464907 w 1364418"/>
              <a:gd name="connsiteY57" fmla="*/ 4031933 h 6858000"/>
              <a:gd name="connsiteX58" fmla="*/ 463483 w 1364418"/>
              <a:gd name="connsiteY58" fmla="*/ 4013953 h 6858000"/>
              <a:gd name="connsiteX59" fmla="*/ 449778 w 1364418"/>
              <a:gd name="connsiteY59" fmla="*/ 3974753 h 6858000"/>
              <a:gd name="connsiteX60" fmla="*/ 451376 w 1364418"/>
              <a:gd name="connsiteY60" fmla="*/ 3969950 h 6858000"/>
              <a:gd name="connsiteX61" fmla="*/ 444798 w 1364418"/>
              <a:gd name="connsiteY61" fmla="*/ 3933779 h 6858000"/>
              <a:gd name="connsiteX62" fmla="*/ 446129 w 1364418"/>
              <a:gd name="connsiteY62" fmla="*/ 3933093 h 6858000"/>
              <a:gd name="connsiteX63" fmla="*/ 450483 w 1364418"/>
              <a:gd name="connsiteY63" fmla="*/ 3922082 h 6858000"/>
              <a:gd name="connsiteX64" fmla="*/ 455561 w 1364418"/>
              <a:gd name="connsiteY64" fmla="*/ 3901461 h 6858000"/>
              <a:gd name="connsiteX65" fmla="*/ 478155 w 1364418"/>
              <a:gd name="connsiteY65" fmla="*/ 3813873 h 6858000"/>
              <a:gd name="connsiteX66" fmla="*/ 477580 w 1364418"/>
              <a:gd name="connsiteY66" fmla="*/ 3806161 h 6858000"/>
              <a:gd name="connsiteX67" fmla="*/ 477887 w 1364418"/>
              <a:gd name="connsiteY67" fmla="*/ 3805957 h 6858000"/>
              <a:gd name="connsiteX68" fmla="*/ 477914 w 1364418"/>
              <a:gd name="connsiteY68" fmla="*/ 3797724 h 6858000"/>
              <a:gd name="connsiteX69" fmla="*/ 476529 w 1364418"/>
              <a:gd name="connsiteY69" fmla="*/ 3792098 h 6858000"/>
              <a:gd name="connsiteX70" fmla="*/ 475413 w 1364418"/>
              <a:gd name="connsiteY70" fmla="*/ 3777135 h 6858000"/>
              <a:gd name="connsiteX71" fmla="*/ 477146 w 1364418"/>
              <a:gd name="connsiteY71" fmla="*/ 3771656 h 6858000"/>
              <a:gd name="connsiteX72" fmla="*/ 480889 w 1364418"/>
              <a:gd name="connsiteY72" fmla="*/ 3769007 h 6858000"/>
              <a:gd name="connsiteX73" fmla="*/ 480355 w 1364418"/>
              <a:gd name="connsiteY73" fmla="*/ 3767709 h 6858000"/>
              <a:gd name="connsiteX74" fmla="*/ 489051 w 1364418"/>
              <a:gd name="connsiteY74" fmla="*/ 3738082 h 6858000"/>
              <a:gd name="connsiteX75" fmla="*/ 496397 w 1364418"/>
              <a:gd name="connsiteY75" fmla="*/ 3673397 h 6858000"/>
              <a:gd name="connsiteX76" fmla="*/ 495693 w 1364418"/>
              <a:gd name="connsiteY76" fmla="*/ 3637109 h 6858000"/>
              <a:gd name="connsiteX77" fmla="*/ 499136 w 1364418"/>
              <a:gd name="connsiteY77" fmla="*/ 3536883 h 6858000"/>
              <a:gd name="connsiteX78" fmla="*/ 506674 w 1364418"/>
              <a:gd name="connsiteY78" fmla="*/ 3435652 h 6858000"/>
              <a:gd name="connsiteX79" fmla="*/ 508345 w 1364418"/>
              <a:gd name="connsiteY79" fmla="*/ 3307769 h 6858000"/>
              <a:gd name="connsiteX80" fmla="*/ 525908 w 1364418"/>
              <a:gd name="connsiteY80" fmla="*/ 3250522 h 6858000"/>
              <a:gd name="connsiteX81" fmla="*/ 526333 w 1364418"/>
              <a:gd name="connsiteY81" fmla="*/ 3229163 h 6858000"/>
              <a:gd name="connsiteX82" fmla="*/ 528156 w 1364418"/>
              <a:gd name="connsiteY82" fmla="*/ 3217217 h 6858000"/>
              <a:gd name="connsiteX83" fmla="*/ 514991 w 1364418"/>
              <a:gd name="connsiteY83" fmla="*/ 3183755 h 6858000"/>
              <a:gd name="connsiteX84" fmla="*/ 515492 w 1364418"/>
              <a:gd name="connsiteY84" fmla="*/ 3178642 h 6858000"/>
              <a:gd name="connsiteX85" fmla="*/ 503092 w 1364418"/>
              <a:gd name="connsiteY85" fmla="*/ 3158586 h 6858000"/>
              <a:gd name="connsiteX86" fmla="*/ 488277 w 1364418"/>
              <a:gd name="connsiteY86" fmla="*/ 3129034 h 6858000"/>
              <a:gd name="connsiteX87" fmla="*/ 488942 w 1364418"/>
              <a:gd name="connsiteY87" fmla="*/ 3126682 h 6858000"/>
              <a:gd name="connsiteX88" fmla="*/ 479810 w 1364418"/>
              <a:gd name="connsiteY88" fmla="*/ 3114519 h 6858000"/>
              <a:gd name="connsiteX89" fmla="*/ 466419 w 1364418"/>
              <a:gd name="connsiteY89" fmla="*/ 3106272 h 6858000"/>
              <a:gd name="connsiteX90" fmla="*/ 439149 w 1364418"/>
              <a:gd name="connsiteY90" fmla="*/ 2958185 h 6858000"/>
              <a:gd name="connsiteX91" fmla="*/ 381763 w 1364418"/>
              <a:gd name="connsiteY91" fmla="*/ 2762989 h 6858000"/>
              <a:gd name="connsiteX92" fmla="*/ 330681 w 1364418"/>
              <a:gd name="connsiteY92" fmla="*/ 2554718 h 6858000"/>
              <a:gd name="connsiteX93" fmla="*/ 310775 w 1364418"/>
              <a:gd name="connsiteY93" fmla="*/ 2485734 h 6858000"/>
              <a:gd name="connsiteX94" fmla="*/ 301498 w 1364418"/>
              <a:gd name="connsiteY94" fmla="*/ 2447068 h 6858000"/>
              <a:gd name="connsiteX95" fmla="*/ 288459 w 1364418"/>
              <a:gd name="connsiteY95" fmla="*/ 2425819 h 6858000"/>
              <a:gd name="connsiteX96" fmla="*/ 294458 w 1364418"/>
              <a:gd name="connsiteY96" fmla="*/ 2402874 h 6858000"/>
              <a:gd name="connsiteX97" fmla="*/ 297070 w 1364418"/>
              <a:gd name="connsiteY97" fmla="*/ 2381443 h 6858000"/>
              <a:gd name="connsiteX98" fmla="*/ 273399 w 1364418"/>
              <a:gd name="connsiteY98" fmla="*/ 2261920 h 6858000"/>
              <a:gd name="connsiteX99" fmla="*/ 263286 w 1364418"/>
              <a:gd name="connsiteY99" fmla="*/ 2195378 h 6858000"/>
              <a:gd name="connsiteX100" fmla="*/ 247503 w 1364418"/>
              <a:gd name="connsiteY100" fmla="*/ 2155135 h 6858000"/>
              <a:gd name="connsiteX101" fmla="*/ 244961 w 1364418"/>
              <a:gd name="connsiteY101" fmla="*/ 2118008 h 6858000"/>
              <a:gd name="connsiteX102" fmla="*/ 245954 w 1364418"/>
              <a:gd name="connsiteY102" fmla="*/ 2050531 h 6858000"/>
              <a:gd name="connsiteX103" fmla="*/ 237760 w 1364418"/>
              <a:gd name="connsiteY103" fmla="*/ 1963269 h 6858000"/>
              <a:gd name="connsiteX104" fmla="*/ 218938 w 1364418"/>
              <a:gd name="connsiteY104" fmla="*/ 1906352 h 6858000"/>
              <a:gd name="connsiteX105" fmla="*/ 195495 w 1364418"/>
              <a:gd name="connsiteY105" fmla="*/ 1861531 h 6858000"/>
              <a:gd name="connsiteX106" fmla="*/ 149294 w 1364418"/>
              <a:gd name="connsiteY106" fmla="*/ 1732919 h 6858000"/>
              <a:gd name="connsiteX107" fmla="*/ 121605 w 1364418"/>
              <a:gd name="connsiteY107" fmla="*/ 1663540 h 6858000"/>
              <a:gd name="connsiteX108" fmla="*/ 120731 w 1364418"/>
              <a:gd name="connsiteY108" fmla="*/ 1615777 h 6858000"/>
              <a:gd name="connsiteX109" fmla="*/ 101526 w 1364418"/>
              <a:gd name="connsiteY109" fmla="*/ 1563678 h 6858000"/>
              <a:gd name="connsiteX110" fmla="*/ 114606 w 1364418"/>
              <a:gd name="connsiteY110" fmla="*/ 1519474 h 6858000"/>
              <a:gd name="connsiteX111" fmla="*/ 107348 w 1364418"/>
              <a:gd name="connsiteY111" fmla="*/ 1477995 h 6858000"/>
              <a:gd name="connsiteX112" fmla="*/ 93433 w 1364418"/>
              <a:gd name="connsiteY112" fmla="*/ 1373769 h 6858000"/>
              <a:gd name="connsiteX113" fmla="*/ 101740 w 1364418"/>
              <a:gd name="connsiteY113" fmla="*/ 1307086 h 6858000"/>
              <a:gd name="connsiteX114" fmla="*/ 102928 w 1364418"/>
              <a:gd name="connsiteY114" fmla="*/ 1189033 h 6858000"/>
              <a:gd name="connsiteX115" fmla="*/ 107613 w 1364418"/>
              <a:gd name="connsiteY115" fmla="*/ 1168288 h 6858000"/>
              <a:gd name="connsiteX116" fmla="*/ 99895 w 1364418"/>
              <a:gd name="connsiteY116" fmla="*/ 1142577 h 6858000"/>
              <a:gd name="connsiteX117" fmla="*/ 89201 w 1364418"/>
              <a:gd name="connsiteY117" fmla="*/ 1088484 h 6858000"/>
              <a:gd name="connsiteX118" fmla="*/ 77937 w 1364418"/>
              <a:gd name="connsiteY118" fmla="*/ 1016103 h 6858000"/>
              <a:gd name="connsiteX119" fmla="*/ 79393 w 1364418"/>
              <a:gd name="connsiteY119" fmla="*/ 954054 h 6858000"/>
              <a:gd name="connsiteX120" fmla="*/ 90309 w 1364418"/>
              <a:gd name="connsiteY120" fmla="*/ 921368 h 6858000"/>
              <a:gd name="connsiteX121" fmla="*/ 74258 w 1364418"/>
              <a:gd name="connsiteY121" fmla="*/ 896999 h 6858000"/>
              <a:gd name="connsiteX122" fmla="*/ 43666 w 1364418"/>
              <a:gd name="connsiteY122" fmla="*/ 821517 h 6858000"/>
              <a:gd name="connsiteX123" fmla="*/ 22616 w 1364418"/>
              <a:gd name="connsiteY123" fmla="*/ 751353 h 6858000"/>
              <a:gd name="connsiteX124" fmla="*/ 22174 w 1364418"/>
              <a:gd name="connsiteY124" fmla="*/ 721230 h 6858000"/>
              <a:gd name="connsiteX125" fmla="*/ 7845 w 1364418"/>
              <a:gd name="connsiteY125" fmla="*/ 681659 h 6858000"/>
              <a:gd name="connsiteX126" fmla="*/ 31306 w 1364418"/>
              <a:gd name="connsiteY126" fmla="*/ 619315 h 6858000"/>
              <a:gd name="connsiteX127" fmla="*/ 15184 w 1364418"/>
              <a:gd name="connsiteY127" fmla="*/ 585934 h 6858000"/>
              <a:gd name="connsiteX128" fmla="*/ 22258 w 1364418"/>
              <a:gd name="connsiteY128" fmla="*/ 538948 h 6858000"/>
              <a:gd name="connsiteX129" fmla="*/ 26166 w 1364418"/>
              <a:gd name="connsiteY129" fmla="*/ 525163 h 6858000"/>
              <a:gd name="connsiteX130" fmla="*/ 52290 w 1364418"/>
              <a:gd name="connsiteY130" fmla="*/ 446567 h 6858000"/>
              <a:gd name="connsiteX131" fmla="*/ 51538 w 1364418"/>
              <a:gd name="connsiteY131" fmla="*/ 393828 h 6858000"/>
              <a:gd name="connsiteX132" fmla="*/ 51368 w 1364418"/>
              <a:gd name="connsiteY132" fmla="*/ 353137 h 6858000"/>
              <a:gd name="connsiteX133" fmla="*/ 55970 w 1364418"/>
              <a:gd name="connsiteY133" fmla="*/ 321428 h 6858000"/>
              <a:gd name="connsiteX134" fmla="*/ 57061 w 1364418"/>
              <a:gd name="connsiteY134" fmla="*/ 275771 h 6858000"/>
              <a:gd name="connsiteX135" fmla="*/ 74088 w 1364418"/>
              <a:gd name="connsiteY135" fmla="*/ 212860 h 6858000"/>
              <a:gd name="connsiteX136" fmla="*/ 65798 w 1364418"/>
              <a:gd name="connsiteY136" fmla="*/ 144983 h 6858000"/>
              <a:gd name="connsiteX137" fmla="*/ 78082 w 1364418"/>
              <a:gd name="connsiteY137" fmla="*/ 55288 h 6858000"/>
              <a:gd name="connsiteX138" fmla="*/ 37636 w 1364418"/>
              <a:gd name="connsiteY138"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65968 w 1364418"/>
              <a:gd name="connsiteY7" fmla="*/ 6659970 h 6858000"/>
              <a:gd name="connsiteX8" fmla="*/ 166592 w 1364418"/>
              <a:gd name="connsiteY8" fmla="*/ 6636211 h 6858000"/>
              <a:gd name="connsiteX9" fmla="*/ 251033 w 1364418"/>
              <a:gd name="connsiteY9" fmla="*/ 6492130 h 6858000"/>
              <a:gd name="connsiteX10" fmla="*/ 266720 w 1364418"/>
              <a:gd name="connsiteY10" fmla="*/ 6431610 h 6858000"/>
              <a:gd name="connsiteX11" fmla="*/ 310425 w 1364418"/>
              <a:gd name="connsiteY11" fmla="*/ 6379786 h 6858000"/>
              <a:gd name="connsiteX12" fmla="*/ 293648 w 1364418"/>
              <a:gd name="connsiteY12" fmla="*/ 6334727 h 6858000"/>
              <a:gd name="connsiteX13" fmla="*/ 271063 w 1364418"/>
              <a:gd name="connsiteY13" fmla="*/ 6313295 h 6858000"/>
              <a:gd name="connsiteX14" fmla="*/ 278227 w 1364418"/>
              <a:gd name="connsiteY14" fmla="*/ 6280046 h 6858000"/>
              <a:gd name="connsiteX15" fmla="*/ 281226 w 1364418"/>
              <a:gd name="connsiteY15" fmla="*/ 6272987 h 6858000"/>
              <a:gd name="connsiteX16" fmla="*/ 288000 w 1364418"/>
              <a:gd name="connsiteY16" fmla="*/ 6252834 h 6858000"/>
              <a:gd name="connsiteX17" fmla="*/ 265992 w 1364418"/>
              <a:gd name="connsiteY17" fmla="*/ 6202459 h 6858000"/>
              <a:gd name="connsiteX18" fmla="*/ 264790 w 1364418"/>
              <a:gd name="connsiteY18" fmla="*/ 6153037 h 6858000"/>
              <a:gd name="connsiteX19" fmla="*/ 280205 w 1364418"/>
              <a:gd name="connsiteY19" fmla="*/ 6078132 h 6858000"/>
              <a:gd name="connsiteX20" fmla="*/ 267592 w 1364418"/>
              <a:gd name="connsiteY20" fmla="*/ 6028119 h 6858000"/>
              <a:gd name="connsiteX21" fmla="*/ 252821 w 1364418"/>
              <a:gd name="connsiteY21" fmla="*/ 5926735 h 6858000"/>
              <a:gd name="connsiteX22" fmla="*/ 302333 w 1364418"/>
              <a:gd name="connsiteY22" fmla="*/ 5712857 h 6858000"/>
              <a:gd name="connsiteX23" fmla="*/ 332131 w 1364418"/>
              <a:gd name="connsiteY23" fmla="*/ 5660491 h 6858000"/>
              <a:gd name="connsiteX24" fmla="*/ 341254 w 1364418"/>
              <a:gd name="connsiteY24" fmla="*/ 5563435 h 6858000"/>
              <a:gd name="connsiteX25" fmla="*/ 368130 w 1364418"/>
              <a:gd name="connsiteY25" fmla="*/ 5437125 h 6858000"/>
              <a:gd name="connsiteX26" fmla="*/ 381698 w 1364418"/>
              <a:gd name="connsiteY26" fmla="*/ 5396260 h 6858000"/>
              <a:gd name="connsiteX27" fmla="*/ 397679 w 1364418"/>
              <a:gd name="connsiteY27" fmla="*/ 5330009 h 6858000"/>
              <a:gd name="connsiteX28" fmla="*/ 431172 w 1364418"/>
              <a:gd name="connsiteY28" fmla="*/ 5273739 h 6858000"/>
              <a:gd name="connsiteX29" fmla="*/ 440771 w 1364418"/>
              <a:gd name="connsiteY29" fmla="*/ 5241779 h 6858000"/>
              <a:gd name="connsiteX30" fmla="*/ 451997 w 1364418"/>
              <a:gd name="connsiteY30" fmla="*/ 5225268 h 6858000"/>
              <a:gd name="connsiteX31" fmla="*/ 453017 w 1364418"/>
              <a:gd name="connsiteY31" fmla="*/ 5217684 h 6858000"/>
              <a:gd name="connsiteX32" fmla="*/ 460358 w 1364418"/>
              <a:gd name="connsiteY32" fmla="*/ 5193377 h 6858000"/>
              <a:gd name="connsiteX33" fmla="*/ 463661 w 1364418"/>
              <a:gd name="connsiteY33" fmla="*/ 5179288 h 6858000"/>
              <a:gd name="connsiteX34" fmla="*/ 464645 w 1364418"/>
              <a:gd name="connsiteY34" fmla="*/ 5173621 h 6858000"/>
              <a:gd name="connsiteX35" fmla="*/ 460279 w 1364418"/>
              <a:gd name="connsiteY35" fmla="*/ 5159961 h 6858000"/>
              <a:gd name="connsiteX36" fmla="*/ 466956 w 1364418"/>
              <a:gd name="connsiteY36" fmla="*/ 5144295 h 6858000"/>
              <a:gd name="connsiteX37" fmla="*/ 463889 w 1364418"/>
              <a:gd name="connsiteY37" fmla="*/ 5125185 h 6858000"/>
              <a:gd name="connsiteX38" fmla="*/ 470719 w 1364418"/>
              <a:gd name="connsiteY38" fmla="*/ 5121884 h 6858000"/>
              <a:gd name="connsiteX39" fmla="*/ 477755 w 1364418"/>
              <a:gd name="connsiteY39" fmla="*/ 5067850 h 6858000"/>
              <a:gd name="connsiteX40" fmla="*/ 480486 w 1364418"/>
              <a:gd name="connsiteY40" fmla="*/ 5060861 h 6858000"/>
              <a:gd name="connsiteX41" fmla="*/ 477190 w 1364418"/>
              <a:gd name="connsiteY41" fmla="*/ 5034192 h 6858000"/>
              <a:gd name="connsiteX42" fmla="*/ 478744 w 1364418"/>
              <a:gd name="connsiteY42" fmla="*/ 4993030 h 6858000"/>
              <a:gd name="connsiteX43" fmla="*/ 485653 w 1364418"/>
              <a:gd name="connsiteY43" fmla="*/ 4946844 h 6858000"/>
              <a:gd name="connsiteX44" fmla="*/ 481509 w 1364418"/>
              <a:gd name="connsiteY44" fmla="*/ 4932692 h 6858000"/>
              <a:gd name="connsiteX45" fmla="*/ 496912 w 1364418"/>
              <a:gd name="connsiteY45" fmla="*/ 4858827 h 6858000"/>
              <a:gd name="connsiteX46" fmla="*/ 502815 w 1364418"/>
              <a:gd name="connsiteY46" fmla="*/ 4821170 h 6858000"/>
              <a:gd name="connsiteX47" fmla="*/ 507548 w 1364418"/>
              <a:gd name="connsiteY47" fmla="*/ 4780965 h 6858000"/>
              <a:gd name="connsiteX48" fmla="*/ 508841 w 1364418"/>
              <a:gd name="connsiteY48" fmla="*/ 4750867 h 6858000"/>
              <a:gd name="connsiteX49" fmla="*/ 506648 w 1364418"/>
              <a:gd name="connsiteY49" fmla="*/ 4690749 h 6858000"/>
              <a:gd name="connsiteX50" fmla="*/ 502128 w 1364418"/>
              <a:gd name="connsiteY50" fmla="*/ 4584173 h 6858000"/>
              <a:gd name="connsiteX51" fmla="*/ 497211 w 1364418"/>
              <a:gd name="connsiteY51" fmla="*/ 4444346 h 6858000"/>
              <a:gd name="connsiteX52" fmla="*/ 493776 w 1364418"/>
              <a:gd name="connsiteY52" fmla="*/ 4375228 h 6858000"/>
              <a:gd name="connsiteX53" fmla="*/ 474429 w 1364418"/>
              <a:gd name="connsiteY53" fmla="*/ 4214165 h 6858000"/>
              <a:gd name="connsiteX54" fmla="*/ 478502 w 1364418"/>
              <a:gd name="connsiteY54" fmla="*/ 4090296 h 6858000"/>
              <a:gd name="connsiteX55" fmla="*/ 463758 w 1364418"/>
              <a:gd name="connsiteY55" fmla="*/ 4033999 h 6858000"/>
              <a:gd name="connsiteX56" fmla="*/ 464907 w 1364418"/>
              <a:gd name="connsiteY56" fmla="*/ 4031933 h 6858000"/>
              <a:gd name="connsiteX57" fmla="*/ 463483 w 1364418"/>
              <a:gd name="connsiteY57" fmla="*/ 4013953 h 6858000"/>
              <a:gd name="connsiteX58" fmla="*/ 449778 w 1364418"/>
              <a:gd name="connsiteY58" fmla="*/ 3974753 h 6858000"/>
              <a:gd name="connsiteX59" fmla="*/ 451376 w 1364418"/>
              <a:gd name="connsiteY59" fmla="*/ 3969950 h 6858000"/>
              <a:gd name="connsiteX60" fmla="*/ 444798 w 1364418"/>
              <a:gd name="connsiteY60" fmla="*/ 3933779 h 6858000"/>
              <a:gd name="connsiteX61" fmla="*/ 446129 w 1364418"/>
              <a:gd name="connsiteY61" fmla="*/ 3933093 h 6858000"/>
              <a:gd name="connsiteX62" fmla="*/ 450483 w 1364418"/>
              <a:gd name="connsiteY62" fmla="*/ 3922082 h 6858000"/>
              <a:gd name="connsiteX63" fmla="*/ 455561 w 1364418"/>
              <a:gd name="connsiteY63" fmla="*/ 3901461 h 6858000"/>
              <a:gd name="connsiteX64" fmla="*/ 478155 w 1364418"/>
              <a:gd name="connsiteY64" fmla="*/ 3813873 h 6858000"/>
              <a:gd name="connsiteX65" fmla="*/ 477580 w 1364418"/>
              <a:gd name="connsiteY65" fmla="*/ 3806161 h 6858000"/>
              <a:gd name="connsiteX66" fmla="*/ 477887 w 1364418"/>
              <a:gd name="connsiteY66" fmla="*/ 3805957 h 6858000"/>
              <a:gd name="connsiteX67" fmla="*/ 477914 w 1364418"/>
              <a:gd name="connsiteY67" fmla="*/ 3797724 h 6858000"/>
              <a:gd name="connsiteX68" fmla="*/ 476529 w 1364418"/>
              <a:gd name="connsiteY68" fmla="*/ 3792098 h 6858000"/>
              <a:gd name="connsiteX69" fmla="*/ 475413 w 1364418"/>
              <a:gd name="connsiteY69" fmla="*/ 3777135 h 6858000"/>
              <a:gd name="connsiteX70" fmla="*/ 477146 w 1364418"/>
              <a:gd name="connsiteY70" fmla="*/ 3771656 h 6858000"/>
              <a:gd name="connsiteX71" fmla="*/ 480889 w 1364418"/>
              <a:gd name="connsiteY71" fmla="*/ 3769007 h 6858000"/>
              <a:gd name="connsiteX72" fmla="*/ 480355 w 1364418"/>
              <a:gd name="connsiteY72" fmla="*/ 3767709 h 6858000"/>
              <a:gd name="connsiteX73" fmla="*/ 489051 w 1364418"/>
              <a:gd name="connsiteY73" fmla="*/ 3738082 h 6858000"/>
              <a:gd name="connsiteX74" fmla="*/ 496397 w 1364418"/>
              <a:gd name="connsiteY74" fmla="*/ 3673397 h 6858000"/>
              <a:gd name="connsiteX75" fmla="*/ 495693 w 1364418"/>
              <a:gd name="connsiteY75" fmla="*/ 3637109 h 6858000"/>
              <a:gd name="connsiteX76" fmla="*/ 499136 w 1364418"/>
              <a:gd name="connsiteY76" fmla="*/ 3536883 h 6858000"/>
              <a:gd name="connsiteX77" fmla="*/ 506674 w 1364418"/>
              <a:gd name="connsiteY77" fmla="*/ 3435652 h 6858000"/>
              <a:gd name="connsiteX78" fmla="*/ 508345 w 1364418"/>
              <a:gd name="connsiteY78" fmla="*/ 3307769 h 6858000"/>
              <a:gd name="connsiteX79" fmla="*/ 525908 w 1364418"/>
              <a:gd name="connsiteY79" fmla="*/ 3250522 h 6858000"/>
              <a:gd name="connsiteX80" fmla="*/ 526333 w 1364418"/>
              <a:gd name="connsiteY80" fmla="*/ 3229163 h 6858000"/>
              <a:gd name="connsiteX81" fmla="*/ 528156 w 1364418"/>
              <a:gd name="connsiteY81" fmla="*/ 3217217 h 6858000"/>
              <a:gd name="connsiteX82" fmla="*/ 514991 w 1364418"/>
              <a:gd name="connsiteY82" fmla="*/ 3183755 h 6858000"/>
              <a:gd name="connsiteX83" fmla="*/ 515492 w 1364418"/>
              <a:gd name="connsiteY83" fmla="*/ 3178642 h 6858000"/>
              <a:gd name="connsiteX84" fmla="*/ 503092 w 1364418"/>
              <a:gd name="connsiteY84" fmla="*/ 3158586 h 6858000"/>
              <a:gd name="connsiteX85" fmla="*/ 488277 w 1364418"/>
              <a:gd name="connsiteY85" fmla="*/ 3129034 h 6858000"/>
              <a:gd name="connsiteX86" fmla="*/ 488942 w 1364418"/>
              <a:gd name="connsiteY86" fmla="*/ 3126682 h 6858000"/>
              <a:gd name="connsiteX87" fmla="*/ 479810 w 1364418"/>
              <a:gd name="connsiteY87" fmla="*/ 3114519 h 6858000"/>
              <a:gd name="connsiteX88" fmla="*/ 466419 w 1364418"/>
              <a:gd name="connsiteY88" fmla="*/ 3106272 h 6858000"/>
              <a:gd name="connsiteX89" fmla="*/ 439149 w 1364418"/>
              <a:gd name="connsiteY89" fmla="*/ 2958185 h 6858000"/>
              <a:gd name="connsiteX90" fmla="*/ 381763 w 1364418"/>
              <a:gd name="connsiteY90" fmla="*/ 2762989 h 6858000"/>
              <a:gd name="connsiteX91" fmla="*/ 330681 w 1364418"/>
              <a:gd name="connsiteY91" fmla="*/ 2554718 h 6858000"/>
              <a:gd name="connsiteX92" fmla="*/ 310775 w 1364418"/>
              <a:gd name="connsiteY92" fmla="*/ 2485734 h 6858000"/>
              <a:gd name="connsiteX93" fmla="*/ 301498 w 1364418"/>
              <a:gd name="connsiteY93" fmla="*/ 2447068 h 6858000"/>
              <a:gd name="connsiteX94" fmla="*/ 288459 w 1364418"/>
              <a:gd name="connsiteY94" fmla="*/ 2425819 h 6858000"/>
              <a:gd name="connsiteX95" fmla="*/ 294458 w 1364418"/>
              <a:gd name="connsiteY95" fmla="*/ 2402874 h 6858000"/>
              <a:gd name="connsiteX96" fmla="*/ 297070 w 1364418"/>
              <a:gd name="connsiteY96" fmla="*/ 2381443 h 6858000"/>
              <a:gd name="connsiteX97" fmla="*/ 273399 w 1364418"/>
              <a:gd name="connsiteY97" fmla="*/ 2261920 h 6858000"/>
              <a:gd name="connsiteX98" fmla="*/ 263286 w 1364418"/>
              <a:gd name="connsiteY98" fmla="*/ 2195378 h 6858000"/>
              <a:gd name="connsiteX99" fmla="*/ 247503 w 1364418"/>
              <a:gd name="connsiteY99" fmla="*/ 2155135 h 6858000"/>
              <a:gd name="connsiteX100" fmla="*/ 244961 w 1364418"/>
              <a:gd name="connsiteY100" fmla="*/ 2118008 h 6858000"/>
              <a:gd name="connsiteX101" fmla="*/ 245954 w 1364418"/>
              <a:gd name="connsiteY101" fmla="*/ 2050531 h 6858000"/>
              <a:gd name="connsiteX102" fmla="*/ 237760 w 1364418"/>
              <a:gd name="connsiteY102" fmla="*/ 1963269 h 6858000"/>
              <a:gd name="connsiteX103" fmla="*/ 218938 w 1364418"/>
              <a:gd name="connsiteY103" fmla="*/ 1906352 h 6858000"/>
              <a:gd name="connsiteX104" fmla="*/ 195495 w 1364418"/>
              <a:gd name="connsiteY104" fmla="*/ 1861531 h 6858000"/>
              <a:gd name="connsiteX105" fmla="*/ 149294 w 1364418"/>
              <a:gd name="connsiteY105" fmla="*/ 1732919 h 6858000"/>
              <a:gd name="connsiteX106" fmla="*/ 121605 w 1364418"/>
              <a:gd name="connsiteY106" fmla="*/ 1663540 h 6858000"/>
              <a:gd name="connsiteX107" fmla="*/ 120731 w 1364418"/>
              <a:gd name="connsiteY107" fmla="*/ 1615777 h 6858000"/>
              <a:gd name="connsiteX108" fmla="*/ 101526 w 1364418"/>
              <a:gd name="connsiteY108" fmla="*/ 1563678 h 6858000"/>
              <a:gd name="connsiteX109" fmla="*/ 114606 w 1364418"/>
              <a:gd name="connsiteY109" fmla="*/ 1519474 h 6858000"/>
              <a:gd name="connsiteX110" fmla="*/ 107348 w 1364418"/>
              <a:gd name="connsiteY110" fmla="*/ 1477995 h 6858000"/>
              <a:gd name="connsiteX111" fmla="*/ 93433 w 1364418"/>
              <a:gd name="connsiteY111" fmla="*/ 1373769 h 6858000"/>
              <a:gd name="connsiteX112" fmla="*/ 101740 w 1364418"/>
              <a:gd name="connsiteY112" fmla="*/ 1307086 h 6858000"/>
              <a:gd name="connsiteX113" fmla="*/ 102928 w 1364418"/>
              <a:gd name="connsiteY113" fmla="*/ 1189033 h 6858000"/>
              <a:gd name="connsiteX114" fmla="*/ 107613 w 1364418"/>
              <a:gd name="connsiteY114" fmla="*/ 1168288 h 6858000"/>
              <a:gd name="connsiteX115" fmla="*/ 99895 w 1364418"/>
              <a:gd name="connsiteY115" fmla="*/ 1142577 h 6858000"/>
              <a:gd name="connsiteX116" fmla="*/ 89201 w 1364418"/>
              <a:gd name="connsiteY116" fmla="*/ 1088484 h 6858000"/>
              <a:gd name="connsiteX117" fmla="*/ 77937 w 1364418"/>
              <a:gd name="connsiteY117" fmla="*/ 1016103 h 6858000"/>
              <a:gd name="connsiteX118" fmla="*/ 79393 w 1364418"/>
              <a:gd name="connsiteY118" fmla="*/ 954054 h 6858000"/>
              <a:gd name="connsiteX119" fmla="*/ 90309 w 1364418"/>
              <a:gd name="connsiteY119" fmla="*/ 921368 h 6858000"/>
              <a:gd name="connsiteX120" fmla="*/ 74258 w 1364418"/>
              <a:gd name="connsiteY120" fmla="*/ 896999 h 6858000"/>
              <a:gd name="connsiteX121" fmla="*/ 43666 w 1364418"/>
              <a:gd name="connsiteY121" fmla="*/ 821517 h 6858000"/>
              <a:gd name="connsiteX122" fmla="*/ 22616 w 1364418"/>
              <a:gd name="connsiteY122" fmla="*/ 751353 h 6858000"/>
              <a:gd name="connsiteX123" fmla="*/ 22174 w 1364418"/>
              <a:gd name="connsiteY123" fmla="*/ 721230 h 6858000"/>
              <a:gd name="connsiteX124" fmla="*/ 7845 w 1364418"/>
              <a:gd name="connsiteY124" fmla="*/ 681659 h 6858000"/>
              <a:gd name="connsiteX125" fmla="*/ 31306 w 1364418"/>
              <a:gd name="connsiteY125" fmla="*/ 619315 h 6858000"/>
              <a:gd name="connsiteX126" fmla="*/ 15184 w 1364418"/>
              <a:gd name="connsiteY126" fmla="*/ 585934 h 6858000"/>
              <a:gd name="connsiteX127" fmla="*/ 22258 w 1364418"/>
              <a:gd name="connsiteY127" fmla="*/ 538948 h 6858000"/>
              <a:gd name="connsiteX128" fmla="*/ 26166 w 1364418"/>
              <a:gd name="connsiteY128" fmla="*/ 525163 h 6858000"/>
              <a:gd name="connsiteX129" fmla="*/ 52290 w 1364418"/>
              <a:gd name="connsiteY129" fmla="*/ 446567 h 6858000"/>
              <a:gd name="connsiteX130" fmla="*/ 51538 w 1364418"/>
              <a:gd name="connsiteY130" fmla="*/ 393828 h 6858000"/>
              <a:gd name="connsiteX131" fmla="*/ 51368 w 1364418"/>
              <a:gd name="connsiteY131" fmla="*/ 353137 h 6858000"/>
              <a:gd name="connsiteX132" fmla="*/ 55970 w 1364418"/>
              <a:gd name="connsiteY132" fmla="*/ 321428 h 6858000"/>
              <a:gd name="connsiteX133" fmla="*/ 57061 w 1364418"/>
              <a:gd name="connsiteY133" fmla="*/ 275771 h 6858000"/>
              <a:gd name="connsiteX134" fmla="*/ 74088 w 1364418"/>
              <a:gd name="connsiteY134" fmla="*/ 212860 h 6858000"/>
              <a:gd name="connsiteX135" fmla="*/ 65798 w 1364418"/>
              <a:gd name="connsiteY135" fmla="*/ 144983 h 6858000"/>
              <a:gd name="connsiteX136" fmla="*/ 78082 w 1364418"/>
              <a:gd name="connsiteY136" fmla="*/ 55288 h 6858000"/>
              <a:gd name="connsiteX137" fmla="*/ 37636 w 1364418"/>
              <a:gd name="connsiteY137"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65968 w 1364418"/>
              <a:gd name="connsiteY7" fmla="*/ 6659970 h 6858000"/>
              <a:gd name="connsiteX8" fmla="*/ 251033 w 1364418"/>
              <a:gd name="connsiteY8" fmla="*/ 6492130 h 6858000"/>
              <a:gd name="connsiteX9" fmla="*/ 266720 w 1364418"/>
              <a:gd name="connsiteY9" fmla="*/ 6431610 h 6858000"/>
              <a:gd name="connsiteX10" fmla="*/ 310425 w 1364418"/>
              <a:gd name="connsiteY10" fmla="*/ 6379786 h 6858000"/>
              <a:gd name="connsiteX11" fmla="*/ 293648 w 1364418"/>
              <a:gd name="connsiteY11" fmla="*/ 6334727 h 6858000"/>
              <a:gd name="connsiteX12" fmla="*/ 271063 w 1364418"/>
              <a:gd name="connsiteY12" fmla="*/ 6313295 h 6858000"/>
              <a:gd name="connsiteX13" fmla="*/ 278227 w 1364418"/>
              <a:gd name="connsiteY13" fmla="*/ 6280046 h 6858000"/>
              <a:gd name="connsiteX14" fmla="*/ 281226 w 1364418"/>
              <a:gd name="connsiteY14" fmla="*/ 6272987 h 6858000"/>
              <a:gd name="connsiteX15" fmla="*/ 288000 w 1364418"/>
              <a:gd name="connsiteY15" fmla="*/ 6252834 h 6858000"/>
              <a:gd name="connsiteX16" fmla="*/ 265992 w 1364418"/>
              <a:gd name="connsiteY16" fmla="*/ 6202459 h 6858000"/>
              <a:gd name="connsiteX17" fmla="*/ 264790 w 1364418"/>
              <a:gd name="connsiteY17" fmla="*/ 6153037 h 6858000"/>
              <a:gd name="connsiteX18" fmla="*/ 280205 w 1364418"/>
              <a:gd name="connsiteY18" fmla="*/ 6078132 h 6858000"/>
              <a:gd name="connsiteX19" fmla="*/ 267592 w 1364418"/>
              <a:gd name="connsiteY19" fmla="*/ 6028119 h 6858000"/>
              <a:gd name="connsiteX20" fmla="*/ 252821 w 1364418"/>
              <a:gd name="connsiteY20" fmla="*/ 5926735 h 6858000"/>
              <a:gd name="connsiteX21" fmla="*/ 302333 w 1364418"/>
              <a:gd name="connsiteY21" fmla="*/ 5712857 h 6858000"/>
              <a:gd name="connsiteX22" fmla="*/ 332131 w 1364418"/>
              <a:gd name="connsiteY22" fmla="*/ 5660491 h 6858000"/>
              <a:gd name="connsiteX23" fmla="*/ 341254 w 1364418"/>
              <a:gd name="connsiteY23" fmla="*/ 5563435 h 6858000"/>
              <a:gd name="connsiteX24" fmla="*/ 368130 w 1364418"/>
              <a:gd name="connsiteY24" fmla="*/ 5437125 h 6858000"/>
              <a:gd name="connsiteX25" fmla="*/ 381698 w 1364418"/>
              <a:gd name="connsiteY25" fmla="*/ 5396260 h 6858000"/>
              <a:gd name="connsiteX26" fmla="*/ 397679 w 1364418"/>
              <a:gd name="connsiteY26" fmla="*/ 5330009 h 6858000"/>
              <a:gd name="connsiteX27" fmla="*/ 431172 w 1364418"/>
              <a:gd name="connsiteY27" fmla="*/ 5273739 h 6858000"/>
              <a:gd name="connsiteX28" fmla="*/ 440771 w 1364418"/>
              <a:gd name="connsiteY28" fmla="*/ 5241779 h 6858000"/>
              <a:gd name="connsiteX29" fmla="*/ 451997 w 1364418"/>
              <a:gd name="connsiteY29" fmla="*/ 5225268 h 6858000"/>
              <a:gd name="connsiteX30" fmla="*/ 453017 w 1364418"/>
              <a:gd name="connsiteY30" fmla="*/ 5217684 h 6858000"/>
              <a:gd name="connsiteX31" fmla="*/ 460358 w 1364418"/>
              <a:gd name="connsiteY31" fmla="*/ 5193377 h 6858000"/>
              <a:gd name="connsiteX32" fmla="*/ 463661 w 1364418"/>
              <a:gd name="connsiteY32" fmla="*/ 5179288 h 6858000"/>
              <a:gd name="connsiteX33" fmla="*/ 464645 w 1364418"/>
              <a:gd name="connsiteY33" fmla="*/ 5173621 h 6858000"/>
              <a:gd name="connsiteX34" fmla="*/ 460279 w 1364418"/>
              <a:gd name="connsiteY34" fmla="*/ 5159961 h 6858000"/>
              <a:gd name="connsiteX35" fmla="*/ 466956 w 1364418"/>
              <a:gd name="connsiteY35" fmla="*/ 5144295 h 6858000"/>
              <a:gd name="connsiteX36" fmla="*/ 463889 w 1364418"/>
              <a:gd name="connsiteY36" fmla="*/ 5125185 h 6858000"/>
              <a:gd name="connsiteX37" fmla="*/ 470719 w 1364418"/>
              <a:gd name="connsiteY37" fmla="*/ 5121884 h 6858000"/>
              <a:gd name="connsiteX38" fmla="*/ 477755 w 1364418"/>
              <a:gd name="connsiteY38" fmla="*/ 5067850 h 6858000"/>
              <a:gd name="connsiteX39" fmla="*/ 480486 w 1364418"/>
              <a:gd name="connsiteY39" fmla="*/ 5060861 h 6858000"/>
              <a:gd name="connsiteX40" fmla="*/ 477190 w 1364418"/>
              <a:gd name="connsiteY40" fmla="*/ 5034192 h 6858000"/>
              <a:gd name="connsiteX41" fmla="*/ 478744 w 1364418"/>
              <a:gd name="connsiteY41" fmla="*/ 4993030 h 6858000"/>
              <a:gd name="connsiteX42" fmla="*/ 485653 w 1364418"/>
              <a:gd name="connsiteY42" fmla="*/ 4946844 h 6858000"/>
              <a:gd name="connsiteX43" fmla="*/ 481509 w 1364418"/>
              <a:gd name="connsiteY43" fmla="*/ 4932692 h 6858000"/>
              <a:gd name="connsiteX44" fmla="*/ 496912 w 1364418"/>
              <a:gd name="connsiteY44" fmla="*/ 4858827 h 6858000"/>
              <a:gd name="connsiteX45" fmla="*/ 502815 w 1364418"/>
              <a:gd name="connsiteY45" fmla="*/ 4821170 h 6858000"/>
              <a:gd name="connsiteX46" fmla="*/ 507548 w 1364418"/>
              <a:gd name="connsiteY46" fmla="*/ 4780965 h 6858000"/>
              <a:gd name="connsiteX47" fmla="*/ 508841 w 1364418"/>
              <a:gd name="connsiteY47" fmla="*/ 4750867 h 6858000"/>
              <a:gd name="connsiteX48" fmla="*/ 506648 w 1364418"/>
              <a:gd name="connsiteY48" fmla="*/ 4690749 h 6858000"/>
              <a:gd name="connsiteX49" fmla="*/ 502128 w 1364418"/>
              <a:gd name="connsiteY49" fmla="*/ 4584173 h 6858000"/>
              <a:gd name="connsiteX50" fmla="*/ 497211 w 1364418"/>
              <a:gd name="connsiteY50" fmla="*/ 4444346 h 6858000"/>
              <a:gd name="connsiteX51" fmla="*/ 493776 w 1364418"/>
              <a:gd name="connsiteY51" fmla="*/ 4375228 h 6858000"/>
              <a:gd name="connsiteX52" fmla="*/ 474429 w 1364418"/>
              <a:gd name="connsiteY52" fmla="*/ 4214165 h 6858000"/>
              <a:gd name="connsiteX53" fmla="*/ 478502 w 1364418"/>
              <a:gd name="connsiteY53" fmla="*/ 4090296 h 6858000"/>
              <a:gd name="connsiteX54" fmla="*/ 463758 w 1364418"/>
              <a:gd name="connsiteY54" fmla="*/ 4033999 h 6858000"/>
              <a:gd name="connsiteX55" fmla="*/ 464907 w 1364418"/>
              <a:gd name="connsiteY55" fmla="*/ 4031933 h 6858000"/>
              <a:gd name="connsiteX56" fmla="*/ 463483 w 1364418"/>
              <a:gd name="connsiteY56" fmla="*/ 4013953 h 6858000"/>
              <a:gd name="connsiteX57" fmla="*/ 449778 w 1364418"/>
              <a:gd name="connsiteY57" fmla="*/ 3974753 h 6858000"/>
              <a:gd name="connsiteX58" fmla="*/ 451376 w 1364418"/>
              <a:gd name="connsiteY58" fmla="*/ 3969950 h 6858000"/>
              <a:gd name="connsiteX59" fmla="*/ 444798 w 1364418"/>
              <a:gd name="connsiteY59" fmla="*/ 3933779 h 6858000"/>
              <a:gd name="connsiteX60" fmla="*/ 446129 w 1364418"/>
              <a:gd name="connsiteY60" fmla="*/ 3933093 h 6858000"/>
              <a:gd name="connsiteX61" fmla="*/ 450483 w 1364418"/>
              <a:gd name="connsiteY61" fmla="*/ 3922082 h 6858000"/>
              <a:gd name="connsiteX62" fmla="*/ 455561 w 1364418"/>
              <a:gd name="connsiteY62" fmla="*/ 3901461 h 6858000"/>
              <a:gd name="connsiteX63" fmla="*/ 478155 w 1364418"/>
              <a:gd name="connsiteY63" fmla="*/ 3813873 h 6858000"/>
              <a:gd name="connsiteX64" fmla="*/ 477580 w 1364418"/>
              <a:gd name="connsiteY64" fmla="*/ 3806161 h 6858000"/>
              <a:gd name="connsiteX65" fmla="*/ 477887 w 1364418"/>
              <a:gd name="connsiteY65" fmla="*/ 3805957 h 6858000"/>
              <a:gd name="connsiteX66" fmla="*/ 477914 w 1364418"/>
              <a:gd name="connsiteY66" fmla="*/ 3797724 h 6858000"/>
              <a:gd name="connsiteX67" fmla="*/ 476529 w 1364418"/>
              <a:gd name="connsiteY67" fmla="*/ 3792098 h 6858000"/>
              <a:gd name="connsiteX68" fmla="*/ 475413 w 1364418"/>
              <a:gd name="connsiteY68" fmla="*/ 3777135 h 6858000"/>
              <a:gd name="connsiteX69" fmla="*/ 477146 w 1364418"/>
              <a:gd name="connsiteY69" fmla="*/ 3771656 h 6858000"/>
              <a:gd name="connsiteX70" fmla="*/ 480889 w 1364418"/>
              <a:gd name="connsiteY70" fmla="*/ 3769007 h 6858000"/>
              <a:gd name="connsiteX71" fmla="*/ 480355 w 1364418"/>
              <a:gd name="connsiteY71" fmla="*/ 3767709 h 6858000"/>
              <a:gd name="connsiteX72" fmla="*/ 489051 w 1364418"/>
              <a:gd name="connsiteY72" fmla="*/ 3738082 h 6858000"/>
              <a:gd name="connsiteX73" fmla="*/ 496397 w 1364418"/>
              <a:gd name="connsiteY73" fmla="*/ 3673397 h 6858000"/>
              <a:gd name="connsiteX74" fmla="*/ 495693 w 1364418"/>
              <a:gd name="connsiteY74" fmla="*/ 3637109 h 6858000"/>
              <a:gd name="connsiteX75" fmla="*/ 499136 w 1364418"/>
              <a:gd name="connsiteY75" fmla="*/ 3536883 h 6858000"/>
              <a:gd name="connsiteX76" fmla="*/ 506674 w 1364418"/>
              <a:gd name="connsiteY76" fmla="*/ 3435652 h 6858000"/>
              <a:gd name="connsiteX77" fmla="*/ 508345 w 1364418"/>
              <a:gd name="connsiteY77" fmla="*/ 3307769 h 6858000"/>
              <a:gd name="connsiteX78" fmla="*/ 525908 w 1364418"/>
              <a:gd name="connsiteY78" fmla="*/ 3250522 h 6858000"/>
              <a:gd name="connsiteX79" fmla="*/ 526333 w 1364418"/>
              <a:gd name="connsiteY79" fmla="*/ 3229163 h 6858000"/>
              <a:gd name="connsiteX80" fmla="*/ 528156 w 1364418"/>
              <a:gd name="connsiteY80" fmla="*/ 3217217 h 6858000"/>
              <a:gd name="connsiteX81" fmla="*/ 514991 w 1364418"/>
              <a:gd name="connsiteY81" fmla="*/ 3183755 h 6858000"/>
              <a:gd name="connsiteX82" fmla="*/ 515492 w 1364418"/>
              <a:gd name="connsiteY82" fmla="*/ 3178642 h 6858000"/>
              <a:gd name="connsiteX83" fmla="*/ 503092 w 1364418"/>
              <a:gd name="connsiteY83" fmla="*/ 3158586 h 6858000"/>
              <a:gd name="connsiteX84" fmla="*/ 488277 w 1364418"/>
              <a:gd name="connsiteY84" fmla="*/ 3129034 h 6858000"/>
              <a:gd name="connsiteX85" fmla="*/ 488942 w 1364418"/>
              <a:gd name="connsiteY85" fmla="*/ 3126682 h 6858000"/>
              <a:gd name="connsiteX86" fmla="*/ 479810 w 1364418"/>
              <a:gd name="connsiteY86" fmla="*/ 3114519 h 6858000"/>
              <a:gd name="connsiteX87" fmla="*/ 466419 w 1364418"/>
              <a:gd name="connsiteY87" fmla="*/ 3106272 h 6858000"/>
              <a:gd name="connsiteX88" fmla="*/ 439149 w 1364418"/>
              <a:gd name="connsiteY88" fmla="*/ 2958185 h 6858000"/>
              <a:gd name="connsiteX89" fmla="*/ 381763 w 1364418"/>
              <a:gd name="connsiteY89" fmla="*/ 2762989 h 6858000"/>
              <a:gd name="connsiteX90" fmla="*/ 330681 w 1364418"/>
              <a:gd name="connsiteY90" fmla="*/ 2554718 h 6858000"/>
              <a:gd name="connsiteX91" fmla="*/ 310775 w 1364418"/>
              <a:gd name="connsiteY91" fmla="*/ 2485734 h 6858000"/>
              <a:gd name="connsiteX92" fmla="*/ 301498 w 1364418"/>
              <a:gd name="connsiteY92" fmla="*/ 2447068 h 6858000"/>
              <a:gd name="connsiteX93" fmla="*/ 288459 w 1364418"/>
              <a:gd name="connsiteY93" fmla="*/ 2425819 h 6858000"/>
              <a:gd name="connsiteX94" fmla="*/ 294458 w 1364418"/>
              <a:gd name="connsiteY94" fmla="*/ 2402874 h 6858000"/>
              <a:gd name="connsiteX95" fmla="*/ 297070 w 1364418"/>
              <a:gd name="connsiteY95" fmla="*/ 2381443 h 6858000"/>
              <a:gd name="connsiteX96" fmla="*/ 273399 w 1364418"/>
              <a:gd name="connsiteY96" fmla="*/ 2261920 h 6858000"/>
              <a:gd name="connsiteX97" fmla="*/ 263286 w 1364418"/>
              <a:gd name="connsiteY97" fmla="*/ 2195378 h 6858000"/>
              <a:gd name="connsiteX98" fmla="*/ 247503 w 1364418"/>
              <a:gd name="connsiteY98" fmla="*/ 2155135 h 6858000"/>
              <a:gd name="connsiteX99" fmla="*/ 244961 w 1364418"/>
              <a:gd name="connsiteY99" fmla="*/ 2118008 h 6858000"/>
              <a:gd name="connsiteX100" fmla="*/ 245954 w 1364418"/>
              <a:gd name="connsiteY100" fmla="*/ 2050531 h 6858000"/>
              <a:gd name="connsiteX101" fmla="*/ 237760 w 1364418"/>
              <a:gd name="connsiteY101" fmla="*/ 1963269 h 6858000"/>
              <a:gd name="connsiteX102" fmla="*/ 218938 w 1364418"/>
              <a:gd name="connsiteY102" fmla="*/ 1906352 h 6858000"/>
              <a:gd name="connsiteX103" fmla="*/ 195495 w 1364418"/>
              <a:gd name="connsiteY103" fmla="*/ 1861531 h 6858000"/>
              <a:gd name="connsiteX104" fmla="*/ 149294 w 1364418"/>
              <a:gd name="connsiteY104" fmla="*/ 1732919 h 6858000"/>
              <a:gd name="connsiteX105" fmla="*/ 121605 w 1364418"/>
              <a:gd name="connsiteY105" fmla="*/ 1663540 h 6858000"/>
              <a:gd name="connsiteX106" fmla="*/ 120731 w 1364418"/>
              <a:gd name="connsiteY106" fmla="*/ 1615777 h 6858000"/>
              <a:gd name="connsiteX107" fmla="*/ 101526 w 1364418"/>
              <a:gd name="connsiteY107" fmla="*/ 1563678 h 6858000"/>
              <a:gd name="connsiteX108" fmla="*/ 114606 w 1364418"/>
              <a:gd name="connsiteY108" fmla="*/ 1519474 h 6858000"/>
              <a:gd name="connsiteX109" fmla="*/ 107348 w 1364418"/>
              <a:gd name="connsiteY109" fmla="*/ 1477995 h 6858000"/>
              <a:gd name="connsiteX110" fmla="*/ 93433 w 1364418"/>
              <a:gd name="connsiteY110" fmla="*/ 1373769 h 6858000"/>
              <a:gd name="connsiteX111" fmla="*/ 101740 w 1364418"/>
              <a:gd name="connsiteY111" fmla="*/ 1307086 h 6858000"/>
              <a:gd name="connsiteX112" fmla="*/ 102928 w 1364418"/>
              <a:gd name="connsiteY112" fmla="*/ 1189033 h 6858000"/>
              <a:gd name="connsiteX113" fmla="*/ 107613 w 1364418"/>
              <a:gd name="connsiteY113" fmla="*/ 1168288 h 6858000"/>
              <a:gd name="connsiteX114" fmla="*/ 99895 w 1364418"/>
              <a:gd name="connsiteY114" fmla="*/ 1142577 h 6858000"/>
              <a:gd name="connsiteX115" fmla="*/ 89201 w 1364418"/>
              <a:gd name="connsiteY115" fmla="*/ 1088484 h 6858000"/>
              <a:gd name="connsiteX116" fmla="*/ 77937 w 1364418"/>
              <a:gd name="connsiteY116" fmla="*/ 1016103 h 6858000"/>
              <a:gd name="connsiteX117" fmla="*/ 79393 w 1364418"/>
              <a:gd name="connsiteY117" fmla="*/ 954054 h 6858000"/>
              <a:gd name="connsiteX118" fmla="*/ 90309 w 1364418"/>
              <a:gd name="connsiteY118" fmla="*/ 921368 h 6858000"/>
              <a:gd name="connsiteX119" fmla="*/ 74258 w 1364418"/>
              <a:gd name="connsiteY119" fmla="*/ 896999 h 6858000"/>
              <a:gd name="connsiteX120" fmla="*/ 43666 w 1364418"/>
              <a:gd name="connsiteY120" fmla="*/ 821517 h 6858000"/>
              <a:gd name="connsiteX121" fmla="*/ 22616 w 1364418"/>
              <a:gd name="connsiteY121" fmla="*/ 751353 h 6858000"/>
              <a:gd name="connsiteX122" fmla="*/ 22174 w 1364418"/>
              <a:gd name="connsiteY122" fmla="*/ 721230 h 6858000"/>
              <a:gd name="connsiteX123" fmla="*/ 7845 w 1364418"/>
              <a:gd name="connsiteY123" fmla="*/ 681659 h 6858000"/>
              <a:gd name="connsiteX124" fmla="*/ 31306 w 1364418"/>
              <a:gd name="connsiteY124" fmla="*/ 619315 h 6858000"/>
              <a:gd name="connsiteX125" fmla="*/ 15184 w 1364418"/>
              <a:gd name="connsiteY125" fmla="*/ 585934 h 6858000"/>
              <a:gd name="connsiteX126" fmla="*/ 22258 w 1364418"/>
              <a:gd name="connsiteY126" fmla="*/ 538948 h 6858000"/>
              <a:gd name="connsiteX127" fmla="*/ 26166 w 1364418"/>
              <a:gd name="connsiteY127" fmla="*/ 525163 h 6858000"/>
              <a:gd name="connsiteX128" fmla="*/ 52290 w 1364418"/>
              <a:gd name="connsiteY128" fmla="*/ 446567 h 6858000"/>
              <a:gd name="connsiteX129" fmla="*/ 51538 w 1364418"/>
              <a:gd name="connsiteY129" fmla="*/ 393828 h 6858000"/>
              <a:gd name="connsiteX130" fmla="*/ 51368 w 1364418"/>
              <a:gd name="connsiteY130" fmla="*/ 353137 h 6858000"/>
              <a:gd name="connsiteX131" fmla="*/ 55970 w 1364418"/>
              <a:gd name="connsiteY131" fmla="*/ 321428 h 6858000"/>
              <a:gd name="connsiteX132" fmla="*/ 57061 w 1364418"/>
              <a:gd name="connsiteY132" fmla="*/ 275771 h 6858000"/>
              <a:gd name="connsiteX133" fmla="*/ 74088 w 1364418"/>
              <a:gd name="connsiteY133" fmla="*/ 212860 h 6858000"/>
              <a:gd name="connsiteX134" fmla="*/ 65798 w 1364418"/>
              <a:gd name="connsiteY134" fmla="*/ 144983 h 6858000"/>
              <a:gd name="connsiteX135" fmla="*/ 78082 w 1364418"/>
              <a:gd name="connsiteY135" fmla="*/ 55288 h 6858000"/>
              <a:gd name="connsiteX136" fmla="*/ 37636 w 1364418"/>
              <a:gd name="connsiteY136"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286686 w 1364418"/>
              <a:gd name="connsiteY7" fmla="*/ 6664994 h 6858000"/>
              <a:gd name="connsiteX8" fmla="*/ 251033 w 1364418"/>
              <a:gd name="connsiteY8" fmla="*/ 6492130 h 6858000"/>
              <a:gd name="connsiteX9" fmla="*/ 266720 w 1364418"/>
              <a:gd name="connsiteY9" fmla="*/ 6431610 h 6858000"/>
              <a:gd name="connsiteX10" fmla="*/ 310425 w 1364418"/>
              <a:gd name="connsiteY10" fmla="*/ 6379786 h 6858000"/>
              <a:gd name="connsiteX11" fmla="*/ 293648 w 1364418"/>
              <a:gd name="connsiteY11" fmla="*/ 6334727 h 6858000"/>
              <a:gd name="connsiteX12" fmla="*/ 271063 w 1364418"/>
              <a:gd name="connsiteY12" fmla="*/ 6313295 h 6858000"/>
              <a:gd name="connsiteX13" fmla="*/ 278227 w 1364418"/>
              <a:gd name="connsiteY13" fmla="*/ 6280046 h 6858000"/>
              <a:gd name="connsiteX14" fmla="*/ 281226 w 1364418"/>
              <a:gd name="connsiteY14" fmla="*/ 6272987 h 6858000"/>
              <a:gd name="connsiteX15" fmla="*/ 288000 w 1364418"/>
              <a:gd name="connsiteY15" fmla="*/ 6252834 h 6858000"/>
              <a:gd name="connsiteX16" fmla="*/ 265992 w 1364418"/>
              <a:gd name="connsiteY16" fmla="*/ 6202459 h 6858000"/>
              <a:gd name="connsiteX17" fmla="*/ 264790 w 1364418"/>
              <a:gd name="connsiteY17" fmla="*/ 6153037 h 6858000"/>
              <a:gd name="connsiteX18" fmla="*/ 280205 w 1364418"/>
              <a:gd name="connsiteY18" fmla="*/ 6078132 h 6858000"/>
              <a:gd name="connsiteX19" fmla="*/ 267592 w 1364418"/>
              <a:gd name="connsiteY19" fmla="*/ 6028119 h 6858000"/>
              <a:gd name="connsiteX20" fmla="*/ 252821 w 1364418"/>
              <a:gd name="connsiteY20" fmla="*/ 5926735 h 6858000"/>
              <a:gd name="connsiteX21" fmla="*/ 302333 w 1364418"/>
              <a:gd name="connsiteY21" fmla="*/ 5712857 h 6858000"/>
              <a:gd name="connsiteX22" fmla="*/ 332131 w 1364418"/>
              <a:gd name="connsiteY22" fmla="*/ 5660491 h 6858000"/>
              <a:gd name="connsiteX23" fmla="*/ 341254 w 1364418"/>
              <a:gd name="connsiteY23" fmla="*/ 5563435 h 6858000"/>
              <a:gd name="connsiteX24" fmla="*/ 368130 w 1364418"/>
              <a:gd name="connsiteY24" fmla="*/ 5437125 h 6858000"/>
              <a:gd name="connsiteX25" fmla="*/ 381698 w 1364418"/>
              <a:gd name="connsiteY25" fmla="*/ 5396260 h 6858000"/>
              <a:gd name="connsiteX26" fmla="*/ 397679 w 1364418"/>
              <a:gd name="connsiteY26" fmla="*/ 5330009 h 6858000"/>
              <a:gd name="connsiteX27" fmla="*/ 431172 w 1364418"/>
              <a:gd name="connsiteY27" fmla="*/ 5273739 h 6858000"/>
              <a:gd name="connsiteX28" fmla="*/ 440771 w 1364418"/>
              <a:gd name="connsiteY28" fmla="*/ 5241779 h 6858000"/>
              <a:gd name="connsiteX29" fmla="*/ 451997 w 1364418"/>
              <a:gd name="connsiteY29" fmla="*/ 5225268 h 6858000"/>
              <a:gd name="connsiteX30" fmla="*/ 453017 w 1364418"/>
              <a:gd name="connsiteY30" fmla="*/ 5217684 h 6858000"/>
              <a:gd name="connsiteX31" fmla="*/ 460358 w 1364418"/>
              <a:gd name="connsiteY31" fmla="*/ 5193377 h 6858000"/>
              <a:gd name="connsiteX32" fmla="*/ 463661 w 1364418"/>
              <a:gd name="connsiteY32" fmla="*/ 5179288 h 6858000"/>
              <a:gd name="connsiteX33" fmla="*/ 464645 w 1364418"/>
              <a:gd name="connsiteY33" fmla="*/ 5173621 h 6858000"/>
              <a:gd name="connsiteX34" fmla="*/ 460279 w 1364418"/>
              <a:gd name="connsiteY34" fmla="*/ 5159961 h 6858000"/>
              <a:gd name="connsiteX35" fmla="*/ 466956 w 1364418"/>
              <a:gd name="connsiteY35" fmla="*/ 5144295 h 6858000"/>
              <a:gd name="connsiteX36" fmla="*/ 463889 w 1364418"/>
              <a:gd name="connsiteY36" fmla="*/ 5125185 h 6858000"/>
              <a:gd name="connsiteX37" fmla="*/ 470719 w 1364418"/>
              <a:gd name="connsiteY37" fmla="*/ 5121884 h 6858000"/>
              <a:gd name="connsiteX38" fmla="*/ 477755 w 1364418"/>
              <a:gd name="connsiteY38" fmla="*/ 5067850 h 6858000"/>
              <a:gd name="connsiteX39" fmla="*/ 480486 w 1364418"/>
              <a:gd name="connsiteY39" fmla="*/ 5060861 h 6858000"/>
              <a:gd name="connsiteX40" fmla="*/ 477190 w 1364418"/>
              <a:gd name="connsiteY40" fmla="*/ 5034192 h 6858000"/>
              <a:gd name="connsiteX41" fmla="*/ 478744 w 1364418"/>
              <a:gd name="connsiteY41" fmla="*/ 4993030 h 6858000"/>
              <a:gd name="connsiteX42" fmla="*/ 485653 w 1364418"/>
              <a:gd name="connsiteY42" fmla="*/ 4946844 h 6858000"/>
              <a:gd name="connsiteX43" fmla="*/ 481509 w 1364418"/>
              <a:gd name="connsiteY43" fmla="*/ 4932692 h 6858000"/>
              <a:gd name="connsiteX44" fmla="*/ 496912 w 1364418"/>
              <a:gd name="connsiteY44" fmla="*/ 4858827 h 6858000"/>
              <a:gd name="connsiteX45" fmla="*/ 502815 w 1364418"/>
              <a:gd name="connsiteY45" fmla="*/ 4821170 h 6858000"/>
              <a:gd name="connsiteX46" fmla="*/ 507548 w 1364418"/>
              <a:gd name="connsiteY46" fmla="*/ 4780965 h 6858000"/>
              <a:gd name="connsiteX47" fmla="*/ 508841 w 1364418"/>
              <a:gd name="connsiteY47" fmla="*/ 4750867 h 6858000"/>
              <a:gd name="connsiteX48" fmla="*/ 506648 w 1364418"/>
              <a:gd name="connsiteY48" fmla="*/ 4690749 h 6858000"/>
              <a:gd name="connsiteX49" fmla="*/ 502128 w 1364418"/>
              <a:gd name="connsiteY49" fmla="*/ 4584173 h 6858000"/>
              <a:gd name="connsiteX50" fmla="*/ 497211 w 1364418"/>
              <a:gd name="connsiteY50" fmla="*/ 4444346 h 6858000"/>
              <a:gd name="connsiteX51" fmla="*/ 493776 w 1364418"/>
              <a:gd name="connsiteY51" fmla="*/ 4375228 h 6858000"/>
              <a:gd name="connsiteX52" fmla="*/ 474429 w 1364418"/>
              <a:gd name="connsiteY52" fmla="*/ 4214165 h 6858000"/>
              <a:gd name="connsiteX53" fmla="*/ 478502 w 1364418"/>
              <a:gd name="connsiteY53" fmla="*/ 4090296 h 6858000"/>
              <a:gd name="connsiteX54" fmla="*/ 463758 w 1364418"/>
              <a:gd name="connsiteY54" fmla="*/ 4033999 h 6858000"/>
              <a:gd name="connsiteX55" fmla="*/ 464907 w 1364418"/>
              <a:gd name="connsiteY55" fmla="*/ 4031933 h 6858000"/>
              <a:gd name="connsiteX56" fmla="*/ 463483 w 1364418"/>
              <a:gd name="connsiteY56" fmla="*/ 4013953 h 6858000"/>
              <a:gd name="connsiteX57" fmla="*/ 449778 w 1364418"/>
              <a:gd name="connsiteY57" fmla="*/ 3974753 h 6858000"/>
              <a:gd name="connsiteX58" fmla="*/ 451376 w 1364418"/>
              <a:gd name="connsiteY58" fmla="*/ 3969950 h 6858000"/>
              <a:gd name="connsiteX59" fmla="*/ 444798 w 1364418"/>
              <a:gd name="connsiteY59" fmla="*/ 3933779 h 6858000"/>
              <a:gd name="connsiteX60" fmla="*/ 446129 w 1364418"/>
              <a:gd name="connsiteY60" fmla="*/ 3933093 h 6858000"/>
              <a:gd name="connsiteX61" fmla="*/ 450483 w 1364418"/>
              <a:gd name="connsiteY61" fmla="*/ 3922082 h 6858000"/>
              <a:gd name="connsiteX62" fmla="*/ 455561 w 1364418"/>
              <a:gd name="connsiteY62" fmla="*/ 3901461 h 6858000"/>
              <a:gd name="connsiteX63" fmla="*/ 478155 w 1364418"/>
              <a:gd name="connsiteY63" fmla="*/ 3813873 h 6858000"/>
              <a:gd name="connsiteX64" fmla="*/ 477580 w 1364418"/>
              <a:gd name="connsiteY64" fmla="*/ 3806161 h 6858000"/>
              <a:gd name="connsiteX65" fmla="*/ 477887 w 1364418"/>
              <a:gd name="connsiteY65" fmla="*/ 3805957 h 6858000"/>
              <a:gd name="connsiteX66" fmla="*/ 477914 w 1364418"/>
              <a:gd name="connsiteY66" fmla="*/ 3797724 h 6858000"/>
              <a:gd name="connsiteX67" fmla="*/ 476529 w 1364418"/>
              <a:gd name="connsiteY67" fmla="*/ 3792098 h 6858000"/>
              <a:gd name="connsiteX68" fmla="*/ 475413 w 1364418"/>
              <a:gd name="connsiteY68" fmla="*/ 3777135 h 6858000"/>
              <a:gd name="connsiteX69" fmla="*/ 477146 w 1364418"/>
              <a:gd name="connsiteY69" fmla="*/ 3771656 h 6858000"/>
              <a:gd name="connsiteX70" fmla="*/ 480889 w 1364418"/>
              <a:gd name="connsiteY70" fmla="*/ 3769007 h 6858000"/>
              <a:gd name="connsiteX71" fmla="*/ 480355 w 1364418"/>
              <a:gd name="connsiteY71" fmla="*/ 3767709 h 6858000"/>
              <a:gd name="connsiteX72" fmla="*/ 489051 w 1364418"/>
              <a:gd name="connsiteY72" fmla="*/ 3738082 h 6858000"/>
              <a:gd name="connsiteX73" fmla="*/ 496397 w 1364418"/>
              <a:gd name="connsiteY73" fmla="*/ 3673397 h 6858000"/>
              <a:gd name="connsiteX74" fmla="*/ 495693 w 1364418"/>
              <a:gd name="connsiteY74" fmla="*/ 3637109 h 6858000"/>
              <a:gd name="connsiteX75" fmla="*/ 499136 w 1364418"/>
              <a:gd name="connsiteY75" fmla="*/ 3536883 h 6858000"/>
              <a:gd name="connsiteX76" fmla="*/ 506674 w 1364418"/>
              <a:gd name="connsiteY76" fmla="*/ 3435652 h 6858000"/>
              <a:gd name="connsiteX77" fmla="*/ 508345 w 1364418"/>
              <a:gd name="connsiteY77" fmla="*/ 3307769 h 6858000"/>
              <a:gd name="connsiteX78" fmla="*/ 525908 w 1364418"/>
              <a:gd name="connsiteY78" fmla="*/ 3250522 h 6858000"/>
              <a:gd name="connsiteX79" fmla="*/ 526333 w 1364418"/>
              <a:gd name="connsiteY79" fmla="*/ 3229163 h 6858000"/>
              <a:gd name="connsiteX80" fmla="*/ 528156 w 1364418"/>
              <a:gd name="connsiteY80" fmla="*/ 3217217 h 6858000"/>
              <a:gd name="connsiteX81" fmla="*/ 514991 w 1364418"/>
              <a:gd name="connsiteY81" fmla="*/ 3183755 h 6858000"/>
              <a:gd name="connsiteX82" fmla="*/ 515492 w 1364418"/>
              <a:gd name="connsiteY82" fmla="*/ 3178642 h 6858000"/>
              <a:gd name="connsiteX83" fmla="*/ 503092 w 1364418"/>
              <a:gd name="connsiteY83" fmla="*/ 3158586 h 6858000"/>
              <a:gd name="connsiteX84" fmla="*/ 488277 w 1364418"/>
              <a:gd name="connsiteY84" fmla="*/ 3129034 h 6858000"/>
              <a:gd name="connsiteX85" fmla="*/ 488942 w 1364418"/>
              <a:gd name="connsiteY85" fmla="*/ 3126682 h 6858000"/>
              <a:gd name="connsiteX86" fmla="*/ 479810 w 1364418"/>
              <a:gd name="connsiteY86" fmla="*/ 3114519 h 6858000"/>
              <a:gd name="connsiteX87" fmla="*/ 466419 w 1364418"/>
              <a:gd name="connsiteY87" fmla="*/ 3106272 h 6858000"/>
              <a:gd name="connsiteX88" fmla="*/ 439149 w 1364418"/>
              <a:gd name="connsiteY88" fmla="*/ 2958185 h 6858000"/>
              <a:gd name="connsiteX89" fmla="*/ 381763 w 1364418"/>
              <a:gd name="connsiteY89" fmla="*/ 2762989 h 6858000"/>
              <a:gd name="connsiteX90" fmla="*/ 330681 w 1364418"/>
              <a:gd name="connsiteY90" fmla="*/ 2554718 h 6858000"/>
              <a:gd name="connsiteX91" fmla="*/ 310775 w 1364418"/>
              <a:gd name="connsiteY91" fmla="*/ 2485734 h 6858000"/>
              <a:gd name="connsiteX92" fmla="*/ 301498 w 1364418"/>
              <a:gd name="connsiteY92" fmla="*/ 2447068 h 6858000"/>
              <a:gd name="connsiteX93" fmla="*/ 288459 w 1364418"/>
              <a:gd name="connsiteY93" fmla="*/ 2425819 h 6858000"/>
              <a:gd name="connsiteX94" fmla="*/ 294458 w 1364418"/>
              <a:gd name="connsiteY94" fmla="*/ 2402874 h 6858000"/>
              <a:gd name="connsiteX95" fmla="*/ 297070 w 1364418"/>
              <a:gd name="connsiteY95" fmla="*/ 2381443 h 6858000"/>
              <a:gd name="connsiteX96" fmla="*/ 273399 w 1364418"/>
              <a:gd name="connsiteY96" fmla="*/ 2261920 h 6858000"/>
              <a:gd name="connsiteX97" fmla="*/ 263286 w 1364418"/>
              <a:gd name="connsiteY97" fmla="*/ 2195378 h 6858000"/>
              <a:gd name="connsiteX98" fmla="*/ 247503 w 1364418"/>
              <a:gd name="connsiteY98" fmla="*/ 2155135 h 6858000"/>
              <a:gd name="connsiteX99" fmla="*/ 244961 w 1364418"/>
              <a:gd name="connsiteY99" fmla="*/ 2118008 h 6858000"/>
              <a:gd name="connsiteX100" fmla="*/ 245954 w 1364418"/>
              <a:gd name="connsiteY100" fmla="*/ 2050531 h 6858000"/>
              <a:gd name="connsiteX101" fmla="*/ 237760 w 1364418"/>
              <a:gd name="connsiteY101" fmla="*/ 1963269 h 6858000"/>
              <a:gd name="connsiteX102" fmla="*/ 218938 w 1364418"/>
              <a:gd name="connsiteY102" fmla="*/ 1906352 h 6858000"/>
              <a:gd name="connsiteX103" fmla="*/ 195495 w 1364418"/>
              <a:gd name="connsiteY103" fmla="*/ 1861531 h 6858000"/>
              <a:gd name="connsiteX104" fmla="*/ 149294 w 1364418"/>
              <a:gd name="connsiteY104" fmla="*/ 1732919 h 6858000"/>
              <a:gd name="connsiteX105" fmla="*/ 121605 w 1364418"/>
              <a:gd name="connsiteY105" fmla="*/ 1663540 h 6858000"/>
              <a:gd name="connsiteX106" fmla="*/ 120731 w 1364418"/>
              <a:gd name="connsiteY106" fmla="*/ 1615777 h 6858000"/>
              <a:gd name="connsiteX107" fmla="*/ 101526 w 1364418"/>
              <a:gd name="connsiteY107" fmla="*/ 1563678 h 6858000"/>
              <a:gd name="connsiteX108" fmla="*/ 114606 w 1364418"/>
              <a:gd name="connsiteY108" fmla="*/ 1519474 h 6858000"/>
              <a:gd name="connsiteX109" fmla="*/ 107348 w 1364418"/>
              <a:gd name="connsiteY109" fmla="*/ 1477995 h 6858000"/>
              <a:gd name="connsiteX110" fmla="*/ 93433 w 1364418"/>
              <a:gd name="connsiteY110" fmla="*/ 1373769 h 6858000"/>
              <a:gd name="connsiteX111" fmla="*/ 101740 w 1364418"/>
              <a:gd name="connsiteY111" fmla="*/ 1307086 h 6858000"/>
              <a:gd name="connsiteX112" fmla="*/ 102928 w 1364418"/>
              <a:gd name="connsiteY112" fmla="*/ 1189033 h 6858000"/>
              <a:gd name="connsiteX113" fmla="*/ 107613 w 1364418"/>
              <a:gd name="connsiteY113" fmla="*/ 1168288 h 6858000"/>
              <a:gd name="connsiteX114" fmla="*/ 99895 w 1364418"/>
              <a:gd name="connsiteY114" fmla="*/ 1142577 h 6858000"/>
              <a:gd name="connsiteX115" fmla="*/ 89201 w 1364418"/>
              <a:gd name="connsiteY115" fmla="*/ 1088484 h 6858000"/>
              <a:gd name="connsiteX116" fmla="*/ 77937 w 1364418"/>
              <a:gd name="connsiteY116" fmla="*/ 1016103 h 6858000"/>
              <a:gd name="connsiteX117" fmla="*/ 79393 w 1364418"/>
              <a:gd name="connsiteY117" fmla="*/ 954054 h 6858000"/>
              <a:gd name="connsiteX118" fmla="*/ 90309 w 1364418"/>
              <a:gd name="connsiteY118" fmla="*/ 921368 h 6858000"/>
              <a:gd name="connsiteX119" fmla="*/ 74258 w 1364418"/>
              <a:gd name="connsiteY119" fmla="*/ 896999 h 6858000"/>
              <a:gd name="connsiteX120" fmla="*/ 43666 w 1364418"/>
              <a:gd name="connsiteY120" fmla="*/ 821517 h 6858000"/>
              <a:gd name="connsiteX121" fmla="*/ 22616 w 1364418"/>
              <a:gd name="connsiteY121" fmla="*/ 751353 h 6858000"/>
              <a:gd name="connsiteX122" fmla="*/ 22174 w 1364418"/>
              <a:gd name="connsiteY122" fmla="*/ 721230 h 6858000"/>
              <a:gd name="connsiteX123" fmla="*/ 7845 w 1364418"/>
              <a:gd name="connsiteY123" fmla="*/ 681659 h 6858000"/>
              <a:gd name="connsiteX124" fmla="*/ 31306 w 1364418"/>
              <a:gd name="connsiteY124" fmla="*/ 619315 h 6858000"/>
              <a:gd name="connsiteX125" fmla="*/ 15184 w 1364418"/>
              <a:gd name="connsiteY125" fmla="*/ 585934 h 6858000"/>
              <a:gd name="connsiteX126" fmla="*/ 22258 w 1364418"/>
              <a:gd name="connsiteY126" fmla="*/ 538948 h 6858000"/>
              <a:gd name="connsiteX127" fmla="*/ 26166 w 1364418"/>
              <a:gd name="connsiteY127" fmla="*/ 525163 h 6858000"/>
              <a:gd name="connsiteX128" fmla="*/ 52290 w 1364418"/>
              <a:gd name="connsiteY128" fmla="*/ 446567 h 6858000"/>
              <a:gd name="connsiteX129" fmla="*/ 51538 w 1364418"/>
              <a:gd name="connsiteY129" fmla="*/ 393828 h 6858000"/>
              <a:gd name="connsiteX130" fmla="*/ 51368 w 1364418"/>
              <a:gd name="connsiteY130" fmla="*/ 353137 h 6858000"/>
              <a:gd name="connsiteX131" fmla="*/ 55970 w 1364418"/>
              <a:gd name="connsiteY131" fmla="*/ 321428 h 6858000"/>
              <a:gd name="connsiteX132" fmla="*/ 57061 w 1364418"/>
              <a:gd name="connsiteY132" fmla="*/ 275771 h 6858000"/>
              <a:gd name="connsiteX133" fmla="*/ 74088 w 1364418"/>
              <a:gd name="connsiteY133" fmla="*/ 212860 h 6858000"/>
              <a:gd name="connsiteX134" fmla="*/ 65798 w 1364418"/>
              <a:gd name="connsiteY134" fmla="*/ 144983 h 6858000"/>
              <a:gd name="connsiteX135" fmla="*/ 78082 w 1364418"/>
              <a:gd name="connsiteY135" fmla="*/ 55288 h 6858000"/>
              <a:gd name="connsiteX136" fmla="*/ 37636 w 1364418"/>
              <a:gd name="connsiteY136"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286686 w 1364418"/>
              <a:gd name="connsiteY7" fmla="*/ 6664994 h 6858000"/>
              <a:gd name="connsiteX8" fmla="*/ 266720 w 1364418"/>
              <a:gd name="connsiteY8" fmla="*/ 6431610 h 6858000"/>
              <a:gd name="connsiteX9" fmla="*/ 310425 w 1364418"/>
              <a:gd name="connsiteY9" fmla="*/ 6379786 h 6858000"/>
              <a:gd name="connsiteX10" fmla="*/ 293648 w 1364418"/>
              <a:gd name="connsiteY10" fmla="*/ 6334727 h 6858000"/>
              <a:gd name="connsiteX11" fmla="*/ 271063 w 1364418"/>
              <a:gd name="connsiteY11" fmla="*/ 6313295 h 6858000"/>
              <a:gd name="connsiteX12" fmla="*/ 278227 w 1364418"/>
              <a:gd name="connsiteY12" fmla="*/ 6280046 h 6858000"/>
              <a:gd name="connsiteX13" fmla="*/ 281226 w 1364418"/>
              <a:gd name="connsiteY13" fmla="*/ 6272987 h 6858000"/>
              <a:gd name="connsiteX14" fmla="*/ 288000 w 1364418"/>
              <a:gd name="connsiteY14" fmla="*/ 6252834 h 6858000"/>
              <a:gd name="connsiteX15" fmla="*/ 265992 w 1364418"/>
              <a:gd name="connsiteY15" fmla="*/ 6202459 h 6858000"/>
              <a:gd name="connsiteX16" fmla="*/ 264790 w 1364418"/>
              <a:gd name="connsiteY16" fmla="*/ 6153037 h 6858000"/>
              <a:gd name="connsiteX17" fmla="*/ 280205 w 1364418"/>
              <a:gd name="connsiteY17" fmla="*/ 6078132 h 6858000"/>
              <a:gd name="connsiteX18" fmla="*/ 267592 w 1364418"/>
              <a:gd name="connsiteY18" fmla="*/ 6028119 h 6858000"/>
              <a:gd name="connsiteX19" fmla="*/ 252821 w 1364418"/>
              <a:gd name="connsiteY19" fmla="*/ 5926735 h 6858000"/>
              <a:gd name="connsiteX20" fmla="*/ 302333 w 1364418"/>
              <a:gd name="connsiteY20" fmla="*/ 5712857 h 6858000"/>
              <a:gd name="connsiteX21" fmla="*/ 332131 w 1364418"/>
              <a:gd name="connsiteY21" fmla="*/ 5660491 h 6858000"/>
              <a:gd name="connsiteX22" fmla="*/ 341254 w 1364418"/>
              <a:gd name="connsiteY22" fmla="*/ 5563435 h 6858000"/>
              <a:gd name="connsiteX23" fmla="*/ 368130 w 1364418"/>
              <a:gd name="connsiteY23" fmla="*/ 5437125 h 6858000"/>
              <a:gd name="connsiteX24" fmla="*/ 381698 w 1364418"/>
              <a:gd name="connsiteY24" fmla="*/ 5396260 h 6858000"/>
              <a:gd name="connsiteX25" fmla="*/ 397679 w 1364418"/>
              <a:gd name="connsiteY25" fmla="*/ 5330009 h 6858000"/>
              <a:gd name="connsiteX26" fmla="*/ 431172 w 1364418"/>
              <a:gd name="connsiteY26" fmla="*/ 5273739 h 6858000"/>
              <a:gd name="connsiteX27" fmla="*/ 440771 w 1364418"/>
              <a:gd name="connsiteY27" fmla="*/ 5241779 h 6858000"/>
              <a:gd name="connsiteX28" fmla="*/ 451997 w 1364418"/>
              <a:gd name="connsiteY28" fmla="*/ 5225268 h 6858000"/>
              <a:gd name="connsiteX29" fmla="*/ 453017 w 1364418"/>
              <a:gd name="connsiteY29" fmla="*/ 5217684 h 6858000"/>
              <a:gd name="connsiteX30" fmla="*/ 460358 w 1364418"/>
              <a:gd name="connsiteY30" fmla="*/ 5193377 h 6858000"/>
              <a:gd name="connsiteX31" fmla="*/ 463661 w 1364418"/>
              <a:gd name="connsiteY31" fmla="*/ 5179288 h 6858000"/>
              <a:gd name="connsiteX32" fmla="*/ 464645 w 1364418"/>
              <a:gd name="connsiteY32" fmla="*/ 5173621 h 6858000"/>
              <a:gd name="connsiteX33" fmla="*/ 460279 w 1364418"/>
              <a:gd name="connsiteY33" fmla="*/ 5159961 h 6858000"/>
              <a:gd name="connsiteX34" fmla="*/ 466956 w 1364418"/>
              <a:gd name="connsiteY34" fmla="*/ 5144295 h 6858000"/>
              <a:gd name="connsiteX35" fmla="*/ 463889 w 1364418"/>
              <a:gd name="connsiteY35" fmla="*/ 5125185 h 6858000"/>
              <a:gd name="connsiteX36" fmla="*/ 470719 w 1364418"/>
              <a:gd name="connsiteY36" fmla="*/ 5121884 h 6858000"/>
              <a:gd name="connsiteX37" fmla="*/ 477755 w 1364418"/>
              <a:gd name="connsiteY37" fmla="*/ 5067850 h 6858000"/>
              <a:gd name="connsiteX38" fmla="*/ 480486 w 1364418"/>
              <a:gd name="connsiteY38" fmla="*/ 5060861 h 6858000"/>
              <a:gd name="connsiteX39" fmla="*/ 477190 w 1364418"/>
              <a:gd name="connsiteY39" fmla="*/ 5034192 h 6858000"/>
              <a:gd name="connsiteX40" fmla="*/ 478744 w 1364418"/>
              <a:gd name="connsiteY40" fmla="*/ 4993030 h 6858000"/>
              <a:gd name="connsiteX41" fmla="*/ 485653 w 1364418"/>
              <a:gd name="connsiteY41" fmla="*/ 4946844 h 6858000"/>
              <a:gd name="connsiteX42" fmla="*/ 481509 w 1364418"/>
              <a:gd name="connsiteY42" fmla="*/ 4932692 h 6858000"/>
              <a:gd name="connsiteX43" fmla="*/ 496912 w 1364418"/>
              <a:gd name="connsiteY43" fmla="*/ 4858827 h 6858000"/>
              <a:gd name="connsiteX44" fmla="*/ 502815 w 1364418"/>
              <a:gd name="connsiteY44" fmla="*/ 4821170 h 6858000"/>
              <a:gd name="connsiteX45" fmla="*/ 507548 w 1364418"/>
              <a:gd name="connsiteY45" fmla="*/ 4780965 h 6858000"/>
              <a:gd name="connsiteX46" fmla="*/ 508841 w 1364418"/>
              <a:gd name="connsiteY46" fmla="*/ 4750867 h 6858000"/>
              <a:gd name="connsiteX47" fmla="*/ 506648 w 1364418"/>
              <a:gd name="connsiteY47" fmla="*/ 4690749 h 6858000"/>
              <a:gd name="connsiteX48" fmla="*/ 502128 w 1364418"/>
              <a:gd name="connsiteY48" fmla="*/ 4584173 h 6858000"/>
              <a:gd name="connsiteX49" fmla="*/ 497211 w 1364418"/>
              <a:gd name="connsiteY49" fmla="*/ 4444346 h 6858000"/>
              <a:gd name="connsiteX50" fmla="*/ 493776 w 1364418"/>
              <a:gd name="connsiteY50" fmla="*/ 4375228 h 6858000"/>
              <a:gd name="connsiteX51" fmla="*/ 474429 w 1364418"/>
              <a:gd name="connsiteY51" fmla="*/ 4214165 h 6858000"/>
              <a:gd name="connsiteX52" fmla="*/ 478502 w 1364418"/>
              <a:gd name="connsiteY52" fmla="*/ 4090296 h 6858000"/>
              <a:gd name="connsiteX53" fmla="*/ 463758 w 1364418"/>
              <a:gd name="connsiteY53" fmla="*/ 4033999 h 6858000"/>
              <a:gd name="connsiteX54" fmla="*/ 464907 w 1364418"/>
              <a:gd name="connsiteY54" fmla="*/ 4031933 h 6858000"/>
              <a:gd name="connsiteX55" fmla="*/ 463483 w 1364418"/>
              <a:gd name="connsiteY55" fmla="*/ 4013953 h 6858000"/>
              <a:gd name="connsiteX56" fmla="*/ 449778 w 1364418"/>
              <a:gd name="connsiteY56" fmla="*/ 3974753 h 6858000"/>
              <a:gd name="connsiteX57" fmla="*/ 451376 w 1364418"/>
              <a:gd name="connsiteY57" fmla="*/ 3969950 h 6858000"/>
              <a:gd name="connsiteX58" fmla="*/ 444798 w 1364418"/>
              <a:gd name="connsiteY58" fmla="*/ 3933779 h 6858000"/>
              <a:gd name="connsiteX59" fmla="*/ 446129 w 1364418"/>
              <a:gd name="connsiteY59" fmla="*/ 3933093 h 6858000"/>
              <a:gd name="connsiteX60" fmla="*/ 450483 w 1364418"/>
              <a:gd name="connsiteY60" fmla="*/ 3922082 h 6858000"/>
              <a:gd name="connsiteX61" fmla="*/ 455561 w 1364418"/>
              <a:gd name="connsiteY61" fmla="*/ 3901461 h 6858000"/>
              <a:gd name="connsiteX62" fmla="*/ 478155 w 1364418"/>
              <a:gd name="connsiteY62" fmla="*/ 3813873 h 6858000"/>
              <a:gd name="connsiteX63" fmla="*/ 477580 w 1364418"/>
              <a:gd name="connsiteY63" fmla="*/ 3806161 h 6858000"/>
              <a:gd name="connsiteX64" fmla="*/ 477887 w 1364418"/>
              <a:gd name="connsiteY64" fmla="*/ 3805957 h 6858000"/>
              <a:gd name="connsiteX65" fmla="*/ 477914 w 1364418"/>
              <a:gd name="connsiteY65" fmla="*/ 3797724 h 6858000"/>
              <a:gd name="connsiteX66" fmla="*/ 476529 w 1364418"/>
              <a:gd name="connsiteY66" fmla="*/ 3792098 h 6858000"/>
              <a:gd name="connsiteX67" fmla="*/ 475413 w 1364418"/>
              <a:gd name="connsiteY67" fmla="*/ 3777135 h 6858000"/>
              <a:gd name="connsiteX68" fmla="*/ 477146 w 1364418"/>
              <a:gd name="connsiteY68" fmla="*/ 3771656 h 6858000"/>
              <a:gd name="connsiteX69" fmla="*/ 480889 w 1364418"/>
              <a:gd name="connsiteY69" fmla="*/ 3769007 h 6858000"/>
              <a:gd name="connsiteX70" fmla="*/ 480355 w 1364418"/>
              <a:gd name="connsiteY70" fmla="*/ 3767709 h 6858000"/>
              <a:gd name="connsiteX71" fmla="*/ 489051 w 1364418"/>
              <a:gd name="connsiteY71" fmla="*/ 3738082 h 6858000"/>
              <a:gd name="connsiteX72" fmla="*/ 496397 w 1364418"/>
              <a:gd name="connsiteY72" fmla="*/ 3673397 h 6858000"/>
              <a:gd name="connsiteX73" fmla="*/ 495693 w 1364418"/>
              <a:gd name="connsiteY73" fmla="*/ 3637109 h 6858000"/>
              <a:gd name="connsiteX74" fmla="*/ 499136 w 1364418"/>
              <a:gd name="connsiteY74" fmla="*/ 3536883 h 6858000"/>
              <a:gd name="connsiteX75" fmla="*/ 506674 w 1364418"/>
              <a:gd name="connsiteY75" fmla="*/ 3435652 h 6858000"/>
              <a:gd name="connsiteX76" fmla="*/ 508345 w 1364418"/>
              <a:gd name="connsiteY76" fmla="*/ 3307769 h 6858000"/>
              <a:gd name="connsiteX77" fmla="*/ 525908 w 1364418"/>
              <a:gd name="connsiteY77" fmla="*/ 3250522 h 6858000"/>
              <a:gd name="connsiteX78" fmla="*/ 526333 w 1364418"/>
              <a:gd name="connsiteY78" fmla="*/ 3229163 h 6858000"/>
              <a:gd name="connsiteX79" fmla="*/ 528156 w 1364418"/>
              <a:gd name="connsiteY79" fmla="*/ 3217217 h 6858000"/>
              <a:gd name="connsiteX80" fmla="*/ 514991 w 1364418"/>
              <a:gd name="connsiteY80" fmla="*/ 3183755 h 6858000"/>
              <a:gd name="connsiteX81" fmla="*/ 515492 w 1364418"/>
              <a:gd name="connsiteY81" fmla="*/ 3178642 h 6858000"/>
              <a:gd name="connsiteX82" fmla="*/ 503092 w 1364418"/>
              <a:gd name="connsiteY82" fmla="*/ 3158586 h 6858000"/>
              <a:gd name="connsiteX83" fmla="*/ 488277 w 1364418"/>
              <a:gd name="connsiteY83" fmla="*/ 3129034 h 6858000"/>
              <a:gd name="connsiteX84" fmla="*/ 488942 w 1364418"/>
              <a:gd name="connsiteY84" fmla="*/ 3126682 h 6858000"/>
              <a:gd name="connsiteX85" fmla="*/ 479810 w 1364418"/>
              <a:gd name="connsiteY85" fmla="*/ 3114519 h 6858000"/>
              <a:gd name="connsiteX86" fmla="*/ 466419 w 1364418"/>
              <a:gd name="connsiteY86" fmla="*/ 3106272 h 6858000"/>
              <a:gd name="connsiteX87" fmla="*/ 439149 w 1364418"/>
              <a:gd name="connsiteY87" fmla="*/ 2958185 h 6858000"/>
              <a:gd name="connsiteX88" fmla="*/ 381763 w 1364418"/>
              <a:gd name="connsiteY88" fmla="*/ 2762989 h 6858000"/>
              <a:gd name="connsiteX89" fmla="*/ 330681 w 1364418"/>
              <a:gd name="connsiteY89" fmla="*/ 2554718 h 6858000"/>
              <a:gd name="connsiteX90" fmla="*/ 310775 w 1364418"/>
              <a:gd name="connsiteY90" fmla="*/ 2485734 h 6858000"/>
              <a:gd name="connsiteX91" fmla="*/ 301498 w 1364418"/>
              <a:gd name="connsiteY91" fmla="*/ 2447068 h 6858000"/>
              <a:gd name="connsiteX92" fmla="*/ 288459 w 1364418"/>
              <a:gd name="connsiteY92" fmla="*/ 2425819 h 6858000"/>
              <a:gd name="connsiteX93" fmla="*/ 294458 w 1364418"/>
              <a:gd name="connsiteY93" fmla="*/ 2402874 h 6858000"/>
              <a:gd name="connsiteX94" fmla="*/ 297070 w 1364418"/>
              <a:gd name="connsiteY94" fmla="*/ 2381443 h 6858000"/>
              <a:gd name="connsiteX95" fmla="*/ 273399 w 1364418"/>
              <a:gd name="connsiteY95" fmla="*/ 2261920 h 6858000"/>
              <a:gd name="connsiteX96" fmla="*/ 263286 w 1364418"/>
              <a:gd name="connsiteY96" fmla="*/ 2195378 h 6858000"/>
              <a:gd name="connsiteX97" fmla="*/ 247503 w 1364418"/>
              <a:gd name="connsiteY97" fmla="*/ 2155135 h 6858000"/>
              <a:gd name="connsiteX98" fmla="*/ 244961 w 1364418"/>
              <a:gd name="connsiteY98" fmla="*/ 2118008 h 6858000"/>
              <a:gd name="connsiteX99" fmla="*/ 245954 w 1364418"/>
              <a:gd name="connsiteY99" fmla="*/ 2050531 h 6858000"/>
              <a:gd name="connsiteX100" fmla="*/ 237760 w 1364418"/>
              <a:gd name="connsiteY100" fmla="*/ 1963269 h 6858000"/>
              <a:gd name="connsiteX101" fmla="*/ 218938 w 1364418"/>
              <a:gd name="connsiteY101" fmla="*/ 1906352 h 6858000"/>
              <a:gd name="connsiteX102" fmla="*/ 195495 w 1364418"/>
              <a:gd name="connsiteY102" fmla="*/ 1861531 h 6858000"/>
              <a:gd name="connsiteX103" fmla="*/ 149294 w 1364418"/>
              <a:gd name="connsiteY103" fmla="*/ 1732919 h 6858000"/>
              <a:gd name="connsiteX104" fmla="*/ 121605 w 1364418"/>
              <a:gd name="connsiteY104" fmla="*/ 1663540 h 6858000"/>
              <a:gd name="connsiteX105" fmla="*/ 120731 w 1364418"/>
              <a:gd name="connsiteY105" fmla="*/ 1615777 h 6858000"/>
              <a:gd name="connsiteX106" fmla="*/ 101526 w 1364418"/>
              <a:gd name="connsiteY106" fmla="*/ 1563678 h 6858000"/>
              <a:gd name="connsiteX107" fmla="*/ 114606 w 1364418"/>
              <a:gd name="connsiteY107" fmla="*/ 1519474 h 6858000"/>
              <a:gd name="connsiteX108" fmla="*/ 107348 w 1364418"/>
              <a:gd name="connsiteY108" fmla="*/ 1477995 h 6858000"/>
              <a:gd name="connsiteX109" fmla="*/ 93433 w 1364418"/>
              <a:gd name="connsiteY109" fmla="*/ 1373769 h 6858000"/>
              <a:gd name="connsiteX110" fmla="*/ 101740 w 1364418"/>
              <a:gd name="connsiteY110" fmla="*/ 1307086 h 6858000"/>
              <a:gd name="connsiteX111" fmla="*/ 102928 w 1364418"/>
              <a:gd name="connsiteY111" fmla="*/ 1189033 h 6858000"/>
              <a:gd name="connsiteX112" fmla="*/ 107613 w 1364418"/>
              <a:gd name="connsiteY112" fmla="*/ 1168288 h 6858000"/>
              <a:gd name="connsiteX113" fmla="*/ 99895 w 1364418"/>
              <a:gd name="connsiteY113" fmla="*/ 1142577 h 6858000"/>
              <a:gd name="connsiteX114" fmla="*/ 89201 w 1364418"/>
              <a:gd name="connsiteY114" fmla="*/ 1088484 h 6858000"/>
              <a:gd name="connsiteX115" fmla="*/ 77937 w 1364418"/>
              <a:gd name="connsiteY115" fmla="*/ 1016103 h 6858000"/>
              <a:gd name="connsiteX116" fmla="*/ 79393 w 1364418"/>
              <a:gd name="connsiteY116" fmla="*/ 954054 h 6858000"/>
              <a:gd name="connsiteX117" fmla="*/ 90309 w 1364418"/>
              <a:gd name="connsiteY117" fmla="*/ 921368 h 6858000"/>
              <a:gd name="connsiteX118" fmla="*/ 74258 w 1364418"/>
              <a:gd name="connsiteY118" fmla="*/ 896999 h 6858000"/>
              <a:gd name="connsiteX119" fmla="*/ 43666 w 1364418"/>
              <a:gd name="connsiteY119" fmla="*/ 821517 h 6858000"/>
              <a:gd name="connsiteX120" fmla="*/ 22616 w 1364418"/>
              <a:gd name="connsiteY120" fmla="*/ 751353 h 6858000"/>
              <a:gd name="connsiteX121" fmla="*/ 22174 w 1364418"/>
              <a:gd name="connsiteY121" fmla="*/ 721230 h 6858000"/>
              <a:gd name="connsiteX122" fmla="*/ 7845 w 1364418"/>
              <a:gd name="connsiteY122" fmla="*/ 681659 h 6858000"/>
              <a:gd name="connsiteX123" fmla="*/ 31306 w 1364418"/>
              <a:gd name="connsiteY123" fmla="*/ 619315 h 6858000"/>
              <a:gd name="connsiteX124" fmla="*/ 15184 w 1364418"/>
              <a:gd name="connsiteY124" fmla="*/ 585934 h 6858000"/>
              <a:gd name="connsiteX125" fmla="*/ 22258 w 1364418"/>
              <a:gd name="connsiteY125" fmla="*/ 538948 h 6858000"/>
              <a:gd name="connsiteX126" fmla="*/ 26166 w 1364418"/>
              <a:gd name="connsiteY126" fmla="*/ 525163 h 6858000"/>
              <a:gd name="connsiteX127" fmla="*/ 52290 w 1364418"/>
              <a:gd name="connsiteY127" fmla="*/ 446567 h 6858000"/>
              <a:gd name="connsiteX128" fmla="*/ 51538 w 1364418"/>
              <a:gd name="connsiteY128" fmla="*/ 393828 h 6858000"/>
              <a:gd name="connsiteX129" fmla="*/ 51368 w 1364418"/>
              <a:gd name="connsiteY129" fmla="*/ 353137 h 6858000"/>
              <a:gd name="connsiteX130" fmla="*/ 55970 w 1364418"/>
              <a:gd name="connsiteY130" fmla="*/ 321428 h 6858000"/>
              <a:gd name="connsiteX131" fmla="*/ 57061 w 1364418"/>
              <a:gd name="connsiteY131" fmla="*/ 275771 h 6858000"/>
              <a:gd name="connsiteX132" fmla="*/ 74088 w 1364418"/>
              <a:gd name="connsiteY132" fmla="*/ 212860 h 6858000"/>
              <a:gd name="connsiteX133" fmla="*/ 65798 w 1364418"/>
              <a:gd name="connsiteY133" fmla="*/ 144983 h 6858000"/>
              <a:gd name="connsiteX134" fmla="*/ 78082 w 1364418"/>
              <a:gd name="connsiteY134" fmla="*/ 55288 h 6858000"/>
              <a:gd name="connsiteX135" fmla="*/ 37636 w 1364418"/>
              <a:gd name="connsiteY135"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286686 w 1364418"/>
              <a:gd name="connsiteY7" fmla="*/ 6664994 h 6858000"/>
              <a:gd name="connsiteX8" fmla="*/ 339152 w 1364418"/>
              <a:gd name="connsiteY8" fmla="*/ 6471804 h 6858000"/>
              <a:gd name="connsiteX9" fmla="*/ 310425 w 1364418"/>
              <a:gd name="connsiteY9" fmla="*/ 6379786 h 6858000"/>
              <a:gd name="connsiteX10" fmla="*/ 293648 w 1364418"/>
              <a:gd name="connsiteY10" fmla="*/ 6334727 h 6858000"/>
              <a:gd name="connsiteX11" fmla="*/ 271063 w 1364418"/>
              <a:gd name="connsiteY11" fmla="*/ 6313295 h 6858000"/>
              <a:gd name="connsiteX12" fmla="*/ 278227 w 1364418"/>
              <a:gd name="connsiteY12" fmla="*/ 6280046 h 6858000"/>
              <a:gd name="connsiteX13" fmla="*/ 281226 w 1364418"/>
              <a:gd name="connsiteY13" fmla="*/ 6272987 h 6858000"/>
              <a:gd name="connsiteX14" fmla="*/ 288000 w 1364418"/>
              <a:gd name="connsiteY14" fmla="*/ 6252834 h 6858000"/>
              <a:gd name="connsiteX15" fmla="*/ 265992 w 1364418"/>
              <a:gd name="connsiteY15" fmla="*/ 6202459 h 6858000"/>
              <a:gd name="connsiteX16" fmla="*/ 264790 w 1364418"/>
              <a:gd name="connsiteY16" fmla="*/ 6153037 h 6858000"/>
              <a:gd name="connsiteX17" fmla="*/ 280205 w 1364418"/>
              <a:gd name="connsiteY17" fmla="*/ 6078132 h 6858000"/>
              <a:gd name="connsiteX18" fmla="*/ 267592 w 1364418"/>
              <a:gd name="connsiteY18" fmla="*/ 6028119 h 6858000"/>
              <a:gd name="connsiteX19" fmla="*/ 252821 w 1364418"/>
              <a:gd name="connsiteY19" fmla="*/ 5926735 h 6858000"/>
              <a:gd name="connsiteX20" fmla="*/ 302333 w 1364418"/>
              <a:gd name="connsiteY20" fmla="*/ 5712857 h 6858000"/>
              <a:gd name="connsiteX21" fmla="*/ 332131 w 1364418"/>
              <a:gd name="connsiteY21" fmla="*/ 5660491 h 6858000"/>
              <a:gd name="connsiteX22" fmla="*/ 341254 w 1364418"/>
              <a:gd name="connsiteY22" fmla="*/ 5563435 h 6858000"/>
              <a:gd name="connsiteX23" fmla="*/ 368130 w 1364418"/>
              <a:gd name="connsiteY23" fmla="*/ 5437125 h 6858000"/>
              <a:gd name="connsiteX24" fmla="*/ 381698 w 1364418"/>
              <a:gd name="connsiteY24" fmla="*/ 5396260 h 6858000"/>
              <a:gd name="connsiteX25" fmla="*/ 397679 w 1364418"/>
              <a:gd name="connsiteY25" fmla="*/ 5330009 h 6858000"/>
              <a:gd name="connsiteX26" fmla="*/ 431172 w 1364418"/>
              <a:gd name="connsiteY26" fmla="*/ 5273739 h 6858000"/>
              <a:gd name="connsiteX27" fmla="*/ 440771 w 1364418"/>
              <a:gd name="connsiteY27" fmla="*/ 5241779 h 6858000"/>
              <a:gd name="connsiteX28" fmla="*/ 451997 w 1364418"/>
              <a:gd name="connsiteY28" fmla="*/ 5225268 h 6858000"/>
              <a:gd name="connsiteX29" fmla="*/ 453017 w 1364418"/>
              <a:gd name="connsiteY29" fmla="*/ 5217684 h 6858000"/>
              <a:gd name="connsiteX30" fmla="*/ 460358 w 1364418"/>
              <a:gd name="connsiteY30" fmla="*/ 5193377 h 6858000"/>
              <a:gd name="connsiteX31" fmla="*/ 463661 w 1364418"/>
              <a:gd name="connsiteY31" fmla="*/ 5179288 h 6858000"/>
              <a:gd name="connsiteX32" fmla="*/ 464645 w 1364418"/>
              <a:gd name="connsiteY32" fmla="*/ 5173621 h 6858000"/>
              <a:gd name="connsiteX33" fmla="*/ 460279 w 1364418"/>
              <a:gd name="connsiteY33" fmla="*/ 5159961 h 6858000"/>
              <a:gd name="connsiteX34" fmla="*/ 466956 w 1364418"/>
              <a:gd name="connsiteY34" fmla="*/ 5144295 h 6858000"/>
              <a:gd name="connsiteX35" fmla="*/ 463889 w 1364418"/>
              <a:gd name="connsiteY35" fmla="*/ 5125185 h 6858000"/>
              <a:gd name="connsiteX36" fmla="*/ 470719 w 1364418"/>
              <a:gd name="connsiteY36" fmla="*/ 5121884 h 6858000"/>
              <a:gd name="connsiteX37" fmla="*/ 477755 w 1364418"/>
              <a:gd name="connsiteY37" fmla="*/ 5067850 h 6858000"/>
              <a:gd name="connsiteX38" fmla="*/ 480486 w 1364418"/>
              <a:gd name="connsiteY38" fmla="*/ 5060861 h 6858000"/>
              <a:gd name="connsiteX39" fmla="*/ 477190 w 1364418"/>
              <a:gd name="connsiteY39" fmla="*/ 5034192 h 6858000"/>
              <a:gd name="connsiteX40" fmla="*/ 478744 w 1364418"/>
              <a:gd name="connsiteY40" fmla="*/ 4993030 h 6858000"/>
              <a:gd name="connsiteX41" fmla="*/ 485653 w 1364418"/>
              <a:gd name="connsiteY41" fmla="*/ 4946844 h 6858000"/>
              <a:gd name="connsiteX42" fmla="*/ 481509 w 1364418"/>
              <a:gd name="connsiteY42" fmla="*/ 4932692 h 6858000"/>
              <a:gd name="connsiteX43" fmla="*/ 496912 w 1364418"/>
              <a:gd name="connsiteY43" fmla="*/ 4858827 h 6858000"/>
              <a:gd name="connsiteX44" fmla="*/ 502815 w 1364418"/>
              <a:gd name="connsiteY44" fmla="*/ 4821170 h 6858000"/>
              <a:gd name="connsiteX45" fmla="*/ 507548 w 1364418"/>
              <a:gd name="connsiteY45" fmla="*/ 4780965 h 6858000"/>
              <a:gd name="connsiteX46" fmla="*/ 508841 w 1364418"/>
              <a:gd name="connsiteY46" fmla="*/ 4750867 h 6858000"/>
              <a:gd name="connsiteX47" fmla="*/ 506648 w 1364418"/>
              <a:gd name="connsiteY47" fmla="*/ 4690749 h 6858000"/>
              <a:gd name="connsiteX48" fmla="*/ 502128 w 1364418"/>
              <a:gd name="connsiteY48" fmla="*/ 4584173 h 6858000"/>
              <a:gd name="connsiteX49" fmla="*/ 497211 w 1364418"/>
              <a:gd name="connsiteY49" fmla="*/ 4444346 h 6858000"/>
              <a:gd name="connsiteX50" fmla="*/ 493776 w 1364418"/>
              <a:gd name="connsiteY50" fmla="*/ 4375228 h 6858000"/>
              <a:gd name="connsiteX51" fmla="*/ 474429 w 1364418"/>
              <a:gd name="connsiteY51" fmla="*/ 4214165 h 6858000"/>
              <a:gd name="connsiteX52" fmla="*/ 478502 w 1364418"/>
              <a:gd name="connsiteY52" fmla="*/ 4090296 h 6858000"/>
              <a:gd name="connsiteX53" fmla="*/ 463758 w 1364418"/>
              <a:gd name="connsiteY53" fmla="*/ 4033999 h 6858000"/>
              <a:gd name="connsiteX54" fmla="*/ 464907 w 1364418"/>
              <a:gd name="connsiteY54" fmla="*/ 4031933 h 6858000"/>
              <a:gd name="connsiteX55" fmla="*/ 463483 w 1364418"/>
              <a:gd name="connsiteY55" fmla="*/ 4013953 h 6858000"/>
              <a:gd name="connsiteX56" fmla="*/ 449778 w 1364418"/>
              <a:gd name="connsiteY56" fmla="*/ 3974753 h 6858000"/>
              <a:gd name="connsiteX57" fmla="*/ 451376 w 1364418"/>
              <a:gd name="connsiteY57" fmla="*/ 3969950 h 6858000"/>
              <a:gd name="connsiteX58" fmla="*/ 444798 w 1364418"/>
              <a:gd name="connsiteY58" fmla="*/ 3933779 h 6858000"/>
              <a:gd name="connsiteX59" fmla="*/ 446129 w 1364418"/>
              <a:gd name="connsiteY59" fmla="*/ 3933093 h 6858000"/>
              <a:gd name="connsiteX60" fmla="*/ 450483 w 1364418"/>
              <a:gd name="connsiteY60" fmla="*/ 3922082 h 6858000"/>
              <a:gd name="connsiteX61" fmla="*/ 455561 w 1364418"/>
              <a:gd name="connsiteY61" fmla="*/ 3901461 h 6858000"/>
              <a:gd name="connsiteX62" fmla="*/ 478155 w 1364418"/>
              <a:gd name="connsiteY62" fmla="*/ 3813873 h 6858000"/>
              <a:gd name="connsiteX63" fmla="*/ 477580 w 1364418"/>
              <a:gd name="connsiteY63" fmla="*/ 3806161 h 6858000"/>
              <a:gd name="connsiteX64" fmla="*/ 477887 w 1364418"/>
              <a:gd name="connsiteY64" fmla="*/ 3805957 h 6858000"/>
              <a:gd name="connsiteX65" fmla="*/ 477914 w 1364418"/>
              <a:gd name="connsiteY65" fmla="*/ 3797724 h 6858000"/>
              <a:gd name="connsiteX66" fmla="*/ 476529 w 1364418"/>
              <a:gd name="connsiteY66" fmla="*/ 3792098 h 6858000"/>
              <a:gd name="connsiteX67" fmla="*/ 475413 w 1364418"/>
              <a:gd name="connsiteY67" fmla="*/ 3777135 h 6858000"/>
              <a:gd name="connsiteX68" fmla="*/ 477146 w 1364418"/>
              <a:gd name="connsiteY68" fmla="*/ 3771656 h 6858000"/>
              <a:gd name="connsiteX69" fmla="*/ 480889 w 1364418"/>
              <a:gd name="connsiteY69" fmla="*/ 3769007 h 6858000"/>
              <a:gd name="connsiteX70" fmla="*/ 480355 w 1364418"/>
              <a:gd name="connsiteY70" fmla="*/ 3767709 h 6858000"/>
              <a:gd name="connsiteX71" fmla="*/ 489051 w 1364418"/>
              <a:gd name="connsiteY71" fmla="*/ 3738082 h 6858000"/>
              <a:gd name="connsiteX72" fmla="*/ 496397 w 1364418"/>
              <a:gd name="connsiteY72" fmla="*/ 3673397 h 6858000"/>
              <a:gd name="connsiteX73" fmla="*/ 495693 w 1364418"/>
              <a:gd name="connsiteY73" fmla="*/ 3637109 h 6858000"/>
              <a:gd name="connsiteX74" fmla="*/ 499136 w 1364418"/>
              <a:gd name="connsiteY74" fmla="*/ 3536883 h 6858000"/>
              <a:gd name="connsiteX75" fmla="*/ 506674 w 1364418"/>
              <a:gd name="connsiteY75" fmla="*/ 3435652 h 6858000"/>
              <a:gd name="connsiteX76" fmla="*/ 508345 w 1364418"/>
              <a:gd name="connsiteY76" fmla="*/ 3307769 h 6858000"/>
              <a:gd name="connsiteX77" fmla="*/ 525908 w 1364418"/>
              <a:gd name="connsiteY77" fmla="*/ 3250522 h 6858000"/>
              <a:gd name="connsiteX78" fmla="*/ 526333 w 1364418"/>
              <a:gd name="connsiteY78" fmla="*/ 3229163 h 6858000"/>
              <a:gd name="connsiteX79" fmla="*/ 528156 w 1364418"/>
              <a:gd name="connsiteY79" fmla="*/ 3217217 h 6858000"/>
              <a:gd name="connsiteX80" fmla="*/ 514991 w 1364418"/>
              <a:gd name="connsiteY80" fmla="*/ 3183755 h 6858000"/>
              <a:gd name="connsiteX81" fmla="*/ 515492 w 1364418"/>
              <a:gd name="connsiteY81" fmla="*/ 3178642 h 6858000"/>
              <a:gd name="connsiteX82" fmla="*/ 503092 w 1364418"/>
              <a:gd name="connsiteY82" fmla="*/ 3158586 h 6858000"/>
              <a:gd name="connsiteX83" fmla="*/ 488277 w 1364418"/>
              <a:gd name="connsiteY83" fmla="*/ 3129034 h 6858000"/>
              <a:gd name="connsiteX84" fmla="*/ 488942 w 1364418"/>
              <a:gd name="connsiteY84" fmla="*/ 3126682 h 6858000"/>
              <a:gd name="connsiteX85" fmla="*/ 479810 w 1364418"/>
              <a:gd name="connsiteY85" fmla="*/ 3114519 h 6858000"/>
              <a:gd name="connsiteX86" fmla="*/ 466419 w 1364418"/>
              <a:gd name="connsiteY86" fmla="*/ 3106272 h 6858000"/>
              <a:gd name="connsiteX87" fmla="*/ 439149 w 1364418"/>
              <a:gd name="connsiteY87" fmla="*/ 2958185 h 6858000"/>
              <a:gd name="connsiteX88" fmla="*/ 381763 w 1364418"/>
              <a:gd name="connsiteY88" fmla="*/ 2762989 h 6858000"/>
              <a:gd name="connsiteX89" fmla="*/ 330681 w 1364418"/>
              <a:gd name="connsiteY89" fmla="*/ 2554718 h 6858000"/>
              <a:gd name="connsiteX90" fmla="*/ 310775 w 1364418"/>
              <a:gd name="connsiteY90" fmla="*/ 2485734 h 6858000"/>
              <a:gd name="connsiteX91" fmla="*/ 301498 w 1364418"/>
              <a:gd name="connsiteY91" fmla="*/ 2447068 h 6858000"/>
              <a:gd name="connsiteX92" fmla="*/ 288459 w 1364418"/>
              <a:gd name="connsiteY92" fmla="*/ 2425819 h 6858000"/>
              <a:gd name="connsiteX93" fmla="*/ 294458 w 1364418"/>
              <a:gd name="connsiteY93" fmla="*/ 2402874 h 6858000"/>
              <a:gd name="connsiteX94" fmla="*/ 297070 w 1364418"/>
              <a:gd name="connsiteY94" fmla="*/ 2381443 h 6858000"/>
              <a:gd name="connsiteX95" fmla="*/ 273399 w 1364418"/>
              <a:gd name="connsiteY95" fmla="*/ 2261920 h 6858000"/>
              <a:gd name="connsiteX96" fmla="*/ 263286 w 1364418"/>
              <a:gd name="connsiteY96" fmla="*/ 2195378 h 6858000"/>
              <a:gd name="connsiteX97" fmla="*/ 247503 w 1364418"/>
              <a:gd name="connsiteY97" fmla="*/ 2155135 h 6858000"/>
              <a:gd name="connsiteX98" fmla="*/ 244961 w 1364418"/>
              <a:gd name="connsiteY98" fmla="*/ 2118008 h 6858000"/>
              <a:gd name="connsiteX99" fmla="*/ 245954 w 1364418"/>
              <a:gd name="connsiteY99" fmla="*/ 2050531 h 6858000"/>
              <a:gd name="connsiteX100" fmla="*/ 237760 w 1364418"/>
              <a:gd name="connsiteY100" fmla="*/ 1963269 h 6858000"/>
              <a:gd name="connsiteX101" fmla="*/ 218938 w 1364418"/>
              <a:gd name="connsiteY101" fmla="*/ 1906352 h 6858000"/>
              <a:gd name="connsiteX102" fmla="*/ 195495 w 1364418"/>
              <a:gd name="connsiteY102" fmla="*/ 1861531 h 6858000"/>
              <a:gd name="connsiteX103" fmla="*/ 149294 w 1364418"/>
              <a:gd name="connsiteY103" fmla="*/ 1732919 h 6858000"/>
              <a:gd name="connsiteX104" fmla="*/ 121605 w 1364418"/>
              <a:gd name="connsiteY104" fmla="*/ 1663540 h 6858000"/>
              <a:gd name="connsiteX105" fmla="*/ 120731 w 1364418"/>
              <a:gd name="connsiteY105" fmla="*/ 1615777 h 6858000"/>
              <a:gd name="connsiteX106" fmla="*/ 101526 w 1364418"/>
              <a:gd name="connsiteY106" fmla="*/ 1563678 h 6858000"/>
              <a:gd name="connsiteX107" fmla="*/ 114606 w 1364418"/>
              <a:gd name="connsiteY107" fmla="*/ 1519474 h 6858000"/>
              <a:gd name="connsiteX108" fmla="*/ 107348 w 1364418"/>
              <a:gd name="connsiteY108" fmla="*/ 1477995 h 6858000"/>
              <a:gd name="connsiteX109" fmla="*/ 93433 w 1364418"/>
              <a:gd name="connsiteY109" fmla="*/ 1373769 h 6858000"/>
              <a:gd name="connsiteX110" fmla="*/ 101740 w 1364418"/>
              <a:gd name="connsiteY110" fmla="*/ 1307086 h 6858000"/>
              <a:gd name="connsiteX111" fmla="*/ 102928 w 1364418"/>
              <a:gd name="connsiteY111" fmla="*/ 1189033 h 6858000"/>
              <a:gd name="connsiteX112" fmla="*/ 107613 w 1364418"/>
              <a:gd name="connsiteY112" fmla="*/ 1168288 h 6858000"/>
              <a:gd name="connsiteX113" fmla="*/ 99895 w 1364418"/>
              <a:gd name="connsiteY113" fmla="*/ 1142577 h 6858000"/>
              <a:gd name="connsiteX114" fmla="*/ 89201 w 1364418"/>
              <a:gd name="connsiteY114" fmla="*/ 1088484 h 6858000"/>
              <a:gd name="connsiteX115" fmla="*/ 77937 w 1364418"/>
              <a:gd name="connsiteY115" fmla="*/ 1016103 h 6858000"/>
              <a:gd name="connsiteX116" fmla="*/ 79393 w 1364418"/>
              <a:gd name="connsiteY116" fmla="*/ 954054 h 6858000"/>
              <a:gd name="connsiteX117" fmla="*/ 90309 w 1364418"/>
              <a:gd name="connsiteY117" fmla="*/ 921368 h 6858000"/>
              <a:gd name="connsiteX118" fmla="*/ 74258 w 1364418"/>
              <a:gd name="connsiteY118" fmla="*/ 896999 h 6858000"/>
              <a:gd name="connsiteX119" fmla="*/ 43666 w 1364418"/>
              <a:gd name="connsiteY119" fmla="*/ 821517 h 6858000"/>
              <a:gd name="connsiteX120" fmla="*/ 22616 w 1364418"/>
              <a:gd name="connsiteY120" fmla="*/ 751353 h 6858000"/>
              <a:gd name="connsiteX121" fmla="*/ 22174 w 1364418"/>
              <a:gd name="connsiteY121" fmla="*/ 721230 h 6858000"/>
              <a:gd name="connsiteX122" fmla="*/ 7845 w 1364418"/>
              <a:gd name="connsiteY122" fmla="*/ 681659 h 6858000"/>
              <a:gd name="connsiteX123" fmla="*/ 31306 w 1364418"/>
              <a:gd name="connsiteY123" fmla="*/ 619315 h 6858000"/>
              <a:gd name="connsiteX124" fmla="*/ 15184 w 1364418"/>
              <a:gd name="connsiteY124" fmla="*/ 585934 h 6858000"/>
              <a:gd name="connsiteX125" fmla="*/ 22258 w 1364418"/>
              <a:gd name="connsiteY125" fmla="*/ 538948 h 6858000"/>
              <a:gd name="connsiteX126" fmla="*/ 26166 w 1364418"/>
              <a:gd name="connsiteY126" fmla="*/ 525163 h 6858000"/>
              <a:gd name="connsiteX127" fmla="*/ 52290 w 1364418"/>
              <a:gd name="connsiteY127" fmla="*/ 446567 h 6858000"/>
              <a:gd name="connsiteX128" fmla="*/ 51538 w 1364418"/>
              <a:gd name="connsiteY128" fmla="*/ 393828 h 6858000"/>
              <a:gd name="connsiteX129" fmla="*/ 51368 w 1364418"/>
              <a:gd name="connsiteY129" fmla="*/ 353137 h 6858000"/>
              <a:gd name="connsiteX130" fmla="*/ 55970 w 1364418"/>
              <a:gd name="connsiteY130" fmla="*/ 321428 h 6858000"/>
              <a:gd name="connsiteX131" fmla="*/ 57061 w 1364418"/>
              <a:gd name="connsiteY131" fmla="*/ 275771 h 6858000"/>
              <a:gd name="connsiteX132" fmla="*/ 74088 w 1364418"/>
              <a:gd name="connsiteY132" fmla="*/ 212860 h 6858000"/>
              <a:gd name="connsiteX133" fmla="*/ 65798 w 1364418"/>
              <a:gd name="connsiteY133" fmla="*/ 144983 h 6858000"/>
              <a:gd name="connsiteX134" fmla="*/ 78082 w 1364418"/>
              <a:gd name="connsiteY134" fmla="*/ 55288 h 6858000"/>
              <a:gd name="connsiteX135" fmla="*/ 37636 w 1364418"/>
              <a:gd name="connsiteY135"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286686 w 1364418"/>
              <a:gd name="connsiteY7" fmla="*/ 6664994 h 6858000"/>
              <a:gd name="connsiteX8" fmla="*/ 339152 w 1364418"/>
              <a:gd name="connsiteY8" fmla="*/ 6471804 h 6858000"/>
              <a:gd name="connsiteX9" fmla="*/ 334570 w 1364418"/>
              <a:gd name="connsiteY9" fmla="*/ 6389835 h 6858000"/>
              <a:gd name="connsiteX10" fmla="*/ 293648 w 1364418"/>
              <a:gd name="connsiteY10" fmla="*/ 6334727 h 6858000"/>
              <a:gd name="connsiteX11" fmla="*/ 271063 w 1364418"/>
              <a:gd name="connsiteY11" fmla="*/ 6313295 h 6858000"/>
              <a:gd name="connsiteX12" fmla="*/ 278227 w 1364418"/>
              <a:gd name="connsiteY12" fmla="*/ 6280046 h 6858000"/>
              <a:gd name="connsiteX13" fmla="*/ 281226 w 1364418"/>
              <a:gd name="connsiteY13" fmla="*/ 6272987 h 6858000"/>
              <a:gd name="connsiteX14" fmla="*/ 288000 w 1364418"/>
              <a:gd name="connsiteY14" fmla="*/ 6252834 h 6858000"/>
              <a:gd name="connsiteX15" fmla="*/ 265992 w 1364418"/>
              <a:gd name="connsiteY15" fmla="*/ 6202459 h 6858000"/>
              <a:gd name="connsiteX16" fmla="*/ 264790 w 1364418"/>
              <a:gd name="connsiteY16" fmla="*/ 6153037 h 6858000"/>
              <a:gd name="connsiteX17" fmla="*/ 280205 w 1364418"/>
              <a:gd name="connsiteY17" fmla="*/ 6078132 h 6858000"/>
              <a:gd name="connsiteX18" fmla="*/ 267592 w 1364418"/>
              <a:gd name="connsiteY18" fmla="*/ 6028119 h 6858000"/>
              <a:gd name="connsiteX19" fmla="*/ 252821 w 1364418"/>
              <a:gd name="connsiteY19" fmla="*/ 5926735 h 6858000"/>
              <a:gd name="connsiteX20" fmla="*/ 302333 w 1364418"/>
              <a:gd name="connsiteY20" fmla="*/ 5712857 h 6858000"/>
              <a:gd name="connsiteX21" fmla="*/ 332131 w 1364418"/>
              <a:gd name="connsiteY21" fmla="*/ 5660491 h 6858000"/>
              <a:gd name="connsiteX22" fmla="*/ 341254 w 1364418"/>
              <a:gd name="connsiteY22" fmla="*/ 5563435 h 6858000"/>
              <a:gd name="connsiteX23" fmla="*/ 368130 w 1364418"/>
              <a:gd name="connsiteY23" fmla="*/ 5437125 h 6858000"/>
              <a:gd name="connsiteX24" fmla="*/ 381698 w 1364418"/>
              <a:gd name="connsiteY24" fmla="*/ 5396260 h 6858000"/>
              <a:gd name="connsiteX25" fmla="*/ 397679 w 1364418"/>
              <a:gd name="connsiteY25" fmla="*/ 5330009 h 6858000"/>
              <a:gd name="connsiteX26" fmla="*/ 431172 w 1364418"/>
              <a:gd name="connsiteY26" fmla="*/ 5273739 h 6858000"/>
              <a:gd name="connsiteX27" fmla="*/ 440771 w 1364418"/>
              <a:gd name="connsiteY27" fmla="*/ 5241779 h 6858000"/>
              <a:gd name="connsiteX28" fmla="*/ 451997 w 1364418"/>
              <a:gd name="connsiteY28" fmla="*/ 5225268 h 6858000"/>
              <a:gd name="connsiteX29" fmla="*/ 453017 w 1364418"/>
              <a:gd name="connsiteY29" fmla="*/ 5217684 h 6858000"/>
              <a:gd name="connsiteX30" fmla="*/ 460358 w 1364418"/>
              <a:gd name="connsiteY30" fmla="*/ 5193377 h 6858000"/>
              <a:gd name="connsiteX31" fmla="*/ 463661 w 1364418"/>
              <a:gd name="connsiteY31" fmla="*/ 5179288 h 6858000"/>
              <a:gd name="connsiteX32" fmla="*/ 464645 w 1364418"/>
              <a:gd name="connsiteY32" fmla="*/ 5173621 h 6858000"/>
              <a:gd name="connsiteX33" fmla="*/ 460279 w 1364418"/>
              <a:gd name="connsiteY33" fmla="*/ 5159961 h 6858000"/>
              <a:gd name="connsiteX34" fmla="*/ 466956 w 1364418"/>
              <a:gd name="connsiteY34" fmla="*/ 5144295 h 6858000"/>
              <a:gd name="connsiteX35" fmla="*/ 463889 w 1364418"/>
              <a:gd name="connsiteY35" fmla="*/ 5125185 h 6858000"/>
              <a:gd name="connsiteX36" fmla="*/ 470719 w 1364418"/>
              <a:gd name="connsiteY36" fmla="*/ 5121884 h 6858000"/>
              <a:gd name="connsiteX37" fmla="*/ 477755 w 1364418"/>
              <a:gd name="connsiteY37" fmla="*/ 5067850 h 6858000"/>
              <a:gd name="connsiteX38" fmla="*/ 480486 w 1364418"/>
              <a:gd name="connsiteY38" fmla="*/ 5060861 h 6858000"/>
              <a:gd name="connsiteX39" fmla="*/ 477190 w 1364418"/>
              <a:gd name="connsiteY39" fmla="*/ 5034192 h 6858000"/>
              <a:gd name="connsiteX40" fmla="*/ 478744 w 1364418"/>
              <a:gd name="connsiteY40" fmla="*/ 4993030 h 6858000"/>
              <a:gd name="connsiteX41" fmla="*/ 485653 w 1364418"/>
              <a:gd name="connsiteY41" fmla="*/ 4946844 h 6858000"/>
              <a:gd name="connsiteX42" fmla="*/ 481509 w 1364418"/>
              <a:gd name="connsiteY42" fmla="*/ 4932692 h 6858000"/>
              <a:gd name="connsiteX43" fmla="*/ 496912 w 1364418"/>
              <a:gd name="connsiteY43" fmla="*/ 4858827 h 6858000"/>
              <a:gd name="connsiteX44" fmla="*/ 502815 w 1364418"/>
              <a:gd name="connsiteY44" fmla="*/ 4821170 h 6858000"/>
              <a:gd name="connsiteX45" fmla="*/ 507548 w 1364418"/>
              <a:gd name="connsiteY45" fmla="*/ 4780965 h 6858000"/>
              <a:gd name="connsiteX46" fmla="*/ 508841 w 1364418"/>
              <a:gd name="connsiteY46" fmla="*/ 4750867 h 6858000"/>
              <a:gd name="connsiteX47" fmla="*/ 506648 w 1364418"/>
              <a:gd name="connsiteY47" fmla="*/ 4690749 h 6858000"/>
              <a:gd name="connsiteX48" fmla="*/ 502128 w 1364418"/>
              <a:gd name="connsiteY48" fmla="*/ 4584173 h 6858000"/>
              <a:gd name="connsiteX49" fmla="*/ 497211 w 1364418"/>
              <a:gd name="connsiteY49" fmla="*/ 4444346 h 6858000"/>
              <a:gd name="connsiteX50" fmla="*/ 493776 w 1364418"/>
              <a:gd name="connsiteY50" fmla="*/ 4375228 h 6858000"/>
              <a:gd name="connsiteX51" fmla="*/ 474429 w 1364418"/>
              <a:gd name="connsiteY51" fmla="*/ 4214165 h 6858000"/>
              <a:gd name="connsiteX52" fmla="*/ 478502 w 1364418"/>
              <a:gd name="connsiteY52" fmla="*/ 4090296 h 6858000"/>
              <a:gd name="connsiteX53" fmla="*/ 463758 w 1364418"/>
              <a:gd name="connsiteY53" fmla="*/ 4033999 h 6858000"/>
              <a:gd name="connsiteX54" fmla="*/ 464907 w 1364418"/>
              <a:gd name="connsiteY54" fmla="*/ 4031933 h 6858000"/>
              <a:gd name="connsiteX55" fmla="*/ 463483 w 1364418"/>
              <a:gd name="connsiteY55" fmla="*/ 4013953 h 6858000"/>
              <a:gd name="connsiteX56" fmla="*/ 449778 w 1364418"/>
              <a:gd name="connsiteY56" fmla="*/ 3974753 h 6858000"/>
              <a:gd name="connsiteX57" fmla="*/ 451376 w 1364418"/>
              <a:gd name="connsiteY57" fmla="*/ 3969950 h 6858000"/>
              <a:gd name="connsiteX58" fmla="*/ 444798 w 1364418"/>
              <a:gd name="connsiteY58" fmla="*/ 3933779 h 6858000"/>
              <a:gd name="connsiteX59" fmla="*/ 446129 w 1364418"/>
              <a:gd name="connsiteY59" fmla="*/ 3933093 h 6858000"/>
              <a:gd name="connsiteX60" fmla="*/ 450483 w 1364418"/>
              <a:gd name="connsiteY60" fmla="*/ 3922082 h 6858000"/>
              <a:gd name="connsiteX61" fmla="*/ 455561 w 1364418"/>
              <a:gd name="connsiteY61" fmla="*/ 3901461 h 6858000"/>
              <a:gd name="connsiteX62" fmla="*/ 478155 w 1364418"/>
              <a:gd name="connsiteY62" fmla="*/ 3813873 h 6858000"/>
              <a:gd name="connsiteX63" fmla="*/ 477580 w 1364418"/>
              <a:gd name="connsiteY63" fmla="*/ 3806161 h 6858000"/>
              <a:gd name="connsiteX64" fmla="*/ 477887 w 1364418"/>
              <a:gd name="connsiteY64" fmla="*/ 3805957 h 6858000"/>
              <a:gd name="connsiteX65" fmla="*/ 477914 w 1364418"/>
              <a:gd name="connsiteY65" fmla="*/ 3797724 h 6858000"/>
              <a:gd name="connsiteX66" fmla="*/ 476529 w 1364418"/>
              <a:gd name="connsiteY66" fmla="*/ 3792098 h 6858000"/>
              <a:gd name="connsiteX67" fmla="*/ 475413 w 1364418"/>
              <a:gd name="connsiteY67" fmla="*/ 3777135 h 6858000"/>
              <a:gd name="connsiteX68" fmla="*/ 477146 w 1364418"/>
              <a:gd name="connsiteY68" fmla="*/ 3771656 h 6858000"/>
              <a:gd name="connsiteX69" fmla="*/ 480889 w 1364418"/>
              <a:gd name="connsiteY69" fmla="*/ 3769007 h 6858000"/>
              <a:gd name="connsiteX70" fmla="*/ 480355 w 1364418"/>
              <a:gd name="connsiteY70" fmla="*/ 3767709 h 6858000"/>
              <a:gd name="connsiteX71" fmla="*/ 489051 w 1364418"/>
              <a:gd name="connsiteY71" fmla="*/ 3738082 h 6858000"/>
              <a:gd name="connsiteX72" fmla="*/ 496397 w 1364418"/>
              <a:gd name="connsiteY72" fmla="*/ 3673397 h 6858000"/>
              <a:gd name="connsiteX73" fmla="*/ 495693 w 1364418"/>
              <a:gd name="connsiteY73" fmla="*/ 3637109 h 6858000"/>
              <a:gd name="connsiteX74" fmla="*/ 499136 w 1364418"/>
              <a:gd name="connsiteY74" fmla="*/ 3536883 h 6858000"/>
              <a:gd name="connsiteX75" fmla="*/ 506674 w 1364418"/>
              <a:gd name="connsiteY75" fmla="*/ 3435652 h 6858000"/>
              <a:gd name="connsiteX76" fmla="*/ 508345 w 1364418"/>
              <a:gd name="connsiteY76" fmla="*/ 3307769 h 6858000"/>
              <a:gd name="connsiteX77" fmla="*/ 525908 w 1364418"/>
              <a:gd name="connsiteY77" fmla="*/ 3250522 h 6858000"/>
              <a:gd name="connsiteX78" fmla="*/ 526333 w 1364418"/>
              <a:gd name="connsiteY78" fmla="*/ 3229163 h 6858000"/>
              <a:gd name="connsiteX79" fmla="*/ 528156 w 1364418"/>
              <a:gd name="connsiteY79" fmla="*/ 3217217 h 6858000"/>
              <a:gd name="connsiteX80" fmla="*/ 514991 w 1364418"/>
              <a:gd name="connsiteY80" fmla="*/ 3183755 h 6858000"/>
              <a:gd name="connsiteX81" fmla="*/ 515492 w 1364418"/>
              <a:gd name="connsiteY81" fmla="*/ 3178642 h 6858000"/>
              <a:gd name="connsiteX82" fmla="*/ 503092 w 1364418"/>
              <a:gd name="connsiteY82" fmla="*/ 3158586 h 6858000"/>
              <a:gd name="connsiteX83" fmla="*/ 488277 w 1364418"/>
              <a:gd name="connsiteY83" fmla="*/ 3129034 h 6858000"/>
              <a:gd name="connsiteX84" fmla="*/ 488942 w 1364418"/>
              <a:gd name="connsiteY84" fmla="*/ 3126682 h 6858000"/>
              <a:gd name="connsiteX85" fmla="*/ 479810 w 1364418"/>
              <a:gd name="connsiteY85" fmla="*/ 3114519 h 6858000"/>
              <a:gd name="connsiteX86" fmla="*/ 466419 w 1364418"/>
              <a:gd name="connsiteY86" fmla="*/ 3106272 h 6858000"/>
              <a:gd name="connsiteX87" fmla="*/ 439149 w 1364418"/>
              <a:gd name="connsiteY87" fmla="*/ 2958185 h 6858000"/>
              <a:gd name="connsiteX88" fmla="*/ 381763 w 1364418"/>
              <a:gd name="connsiteY88" fmla="*/ 2762989 h 6858000"/>
              <a:gd name="connsiteX89" fmla="*/ 330681 w 1364418"/>
              <a:gd name="connsiteY89" fmla="*/ 2554718 h 6858000"/>
              <a:gd name="connsiteX90" fmla="*/ 310775 w 1364418"/>
              <a:gd name="connsiteY90" fmla="*/ 2485734 h 6858000"/>
              <a:gd name="connsiteX91" fmla="*/ 301498 w 1364418"/>
              <a:gd name="connsiteY91" fmla="*/ 2447068 h 6858000"/>
              <a:gd name="connsiteX92" fmla="*/ 288459 w 1364418"/>
              <a:gd name="connsiteY92" fmla="*/ 2425819 h 6858000"/>
              <a:gd name="connsiteX93" fmla="*/ 294458 w 1364418"/>
              <a:gd name="connsiteY93" fmla="*/ 2402874 h 6858000"/>
              <a:gd name="connsiteX94" fmla="*/ 297070 w 1364418"/>
              <a:gd name="connsiteY94" fmla="*/ 2381443 h 6858000"/>
              <a:gd name="connsiteX95" fmla="*/ 273399 w 1364418"/>
              <a:gd name="connsiteY95" fmla="*/ 2261920 h 6858000"/>
              <a:gd name="connsiteX96" fmla="*/ 263286 w 1364418"/>
              <a:gd name="connsiteY96" fmla="*/ 2195378 h 6858000"/>
              <a:gd name="connsiteX97" fmla="*/ 247503 w 1364418"/>
              <a:gd name="connsiteY97" fmla="*/ 2155135 h 6858000"/>
              <a:gd name="connsiteX98" fmla="*/ 244961 w 1364418"/>
              <a:gd name="connsiteY98" fmla="*/ 2118008 h 6858000"/>
              <a:gd name="connsiteX99" fmla="*/ 245954 w 1364418"/>
              <a:gd name="connsiteY99" fmla="*/ 2050531 h 6858000"/>
              <a:gd name="connsiteX100" fmla="*/ 237760 w 1364418"/>
              <a:gd name="connsiteY100" fmla="*/ 1963269 h 6858000"/>
              <a:gd name="connsiteX101" fmla="*/ 218938 w 1364418"/>
              <a:gd name="connsiteY101" fmla="*/ 1906352 h 6858000"/>
              <a:gd name="connsiteX102" fmla="*/ 195495 w 1364418"/>
              <a:gd name="connsiteY102" fmla="*/ 1861531 h 6858000"/>
              <a:gd name="connsiteX103" fmla="*/ 149294 w 1364418"/>
              <a:gd name="connsiteY103" fmla="*/ 1732919 h 6858000"/>
              <a:gd name="connsiteX104" fmla="*/ 121605 w 1364418"/>
              <a:gd name="connsiteY104" fmla="*/ 1663540 h 6858000"/>
              <a:gd name="connsiteX105" fmla="*/ 120731 w 1364418"/>
              <a:gd name="connsiteY105" fmla="*/ 1615777 h 6858000"/>
              <a:gd name="connsiteX106" fmla="*/ 101526 w 1364418"/>
              <a:gd name="connsiteY106" fmla="*/ 1563678 h 6858000"/>
              <a:gd name="connsiteX107" fmla="*/ 114606 w 1364418"/>
              <a:gd name="connsiteY107" fmla="*/ 1519474 h 6858000"/>
              <a:gd name="connsiteX108" fmla="*/ 107348 w 1364418"/>
              <a:gd name="connsiteY108" fmla="*/ 1477995 h 6858000"/>
              <a:gd name="connsiteX109" fmla="*/ 93433 w 1364418"/>
              <a:gd name="connsiteY109" fmla="*/ 1373769 h 6858000"/>
              <a:gd name="connsiteX110" fmla="*/ 101740 w 1364418"/>
              <a:gd name="connsiteY110" fmla="*/ 1307086 h 6858000"/>
              <a:gd name="connsiteX111" fmla="*/ 102928 w 1364418"/>
              <a:gd name="connsiteY111" fmla="*/ 1189033 h 6858000"/>
              <a:gd name="connsiteX112" fmla="*/ 107613 w 1364418"/>
              <a:gd name="connsiteY112" fmla="*/ 1168288 h 6858000"/>
              <a:gd name="connsiteX113" fmla="*/ 99895 w 1364418"/>
              <a:gd name="connsiteY113" fmla="*/ 1142577 h 6858000"/>
              <a:gd name="connsiteX114" fmla="*/ 89201 w 1364418"/>
              <a:gd name="connsiteY114" fmla="*/ 1088484 h 6858000"/>
              <a:gd name="connsiteX115" fmla="*/ 77937 w 1364418"/>
              <a:gd name="connsiteY115" fmla="*/ 1016103 h 6858000"/>
              <a:gd name="connsiteX116" fmla="*/ 79393 w 1364418"/>
              <a:gd name="connsiteY116" fmla="*/ 954054 h 6858000"/>
              <a:gd name="connsiteX117" fmla="*/ 90309 w 1364418"/>
              <a:gd name="connsiteY117" fmla="*/ 921368 h 6858000"/>
              <a:gd name="connsiteX118" fmla="*/ 74258 w 1364418"/>
              <a:gd name="connsiteY118" fmla="*/ 896999 h 6858000"/>
              <a:gd name="connsiteX119" fmla="*/ 43666 w 1364418"/>
              <a:gd name="connsiteY119" fmla="*/ 821517 h 6858000"/>
              <a:gd name="connsiteX120" fmla="*/ 22616 w 1364418"/>
              <a:gd name="connsiteY120" fmla="*/ 751353 h 6858000"/>
              <a:gd name="connsiteX121" fmla="*/ 22174 w 1364418"/>
              <a:gd name="connsiteY121" fmla="*/ 721230 h 6858000"/>
              <a:gd name="connsiteX122" fmla="*/ 7845 w 1364418"/>
              <a:gd name="connsiteY122" fmla="*/ 681659 h 6858000"/>
              <a:gd name="connsiteX123" fmla="*/ 31306 w 1364418"/>
              <a:gd name="connsiteY123" fmla="*/ 619315 h 6858000"/>
              <a:gd name="connsiteX124" fmla="*/ 15184 w 1364418"/>
              <a:gd name="connsiteY124" fmla="*/ 585934 h 6858000"/>
              <a:gd name="connsiteX125" fmla="*/ 22258 w 1364418"/>
              <a:gd name="connsiteY125" fmla="*/ 538948 h 6858000"/>
              <a:gd name="connsiteX126" fmla="*/ 26166 w 1364418"/>
              <a:gd name="connsiteY126" fmla="*/ 525163 h 6858000"/>
              <a:gd name="connsiteX127" fmla="*/ 52290 w 1364418"/>
              <a:gd name="connsiteY127" fmla="*/ 446567 h 6858000"/>
              <a:gd name="connsiteX128" fmla="*/ 51538 w 1364418"/>
              <a:gd name="connsiteY128" fmla="*/ 393828 h 6858000"/>
              <a:gd name="connsiteX129" fmla="*/ 51368 w 1364418"/>
              <a:gd name="connsiteY129" fmla="*/ 353137 h 6858000"/>
              <a:gd name="connsiteX130" fmla="*/ 55970 w 1364418"/>
              <a:gd name="connsiteY130" fmla="*/ 321428 h 6858000"/>
              <a:gd name="connsiteX131" fmla="*/ 57061 w 1364418"/>
              <a:gd name="connsiteY131" fmla="*/ 275771 h 6858000"/>
              <a:gd name="connsiteX132" fmla="*/ 74088 w 1364418"/>
              <a:gd name="connsiteY132" fmla="*/ 212860 h 6858000"/>
              <a:gd name="connsiteX133" fmla="*/ 65798 w 1364418"/>
              <a:gd name="connsiteY133" fmla="*/ 144983 h 6858000"/>
              <a:gd name="connsiteX134" fmla="*/ 78082 w 1364418"/>
              <a:gd name="connsiteY134" fmla="*/ 55288 h 6858000"/>
              <a:gd name="connsiteX135" fmla="*/ 37636 w 1364418"/>
              <a:gd name="connsiteY135"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240339 w 1364418"/>
              <a:gd name="connsiteY6" fmla="*/ 6711686 h 6858000"/>
              <a:gd name="connsiteX7" fmla="*/ 286686 w 1364418"/>
              <a:gd name="connsiteY7" fmla="*/ 6664994 h 6858000"/>
              <a:gd name="connsiteX8" fmla="*/ 339152 w 1364418"/>
              <a:gd name="connsiteY8" fmla="*/ 6471804 h 6858000"/>
              <a:gd name="connsiteX9" fmla="*/ 334570 w 1364418"/>
              <a:gd name="connsiteY9" fmla="*/ 6389835 h 6858000"/>
              <a:gd name="connsiteX10" fmla="*/ 293648 w 1364418"/>
              <a:gd name="connsiteY10" fmla="*/ 6334727 h 6858000"/>
              <a:gd name="connsiteX11" fmla="*/ 271063 w 1364418"/>
              <a:gd name="connsiteY11" fmla="*/ 6313295 h 6858000"/>
              <a:gd name="connsiteX12" fmla="*/ 278227 w 1364418"/>
              <a:gd name="connsiteY12" fmla="*/ 6280046 h 6858000"/>
              <a:gd name="connsiteX13" fmla="*/ 281226 w 1364418"/>
              <a:gd name="connsiteY13" fmla="*/ 6272987 h 6858000"/>
              <a:gd name="connsiteX14" fmla="*/ 288000 w 1364418"/>
              <a:gd name="connsiteY14" fmla="*/ 6252834 h 6858000"/>
              <a:gd name="connsiteX15" fmla="*/ 265992 w 1364418"/>
              <a:gd name="connsiteY15" fmla="*/ 6202459 h 6858000"/>
              <a:gd name="connsiteX16" fmla="*/ 264790 w 1364418"/>
              <a:gd name="connsiteY16" fmla="*/ 6153037 h 6858000"/>
              <a:gd name="connsiteX17" fmla="*/ 280205 w 1364418"/>
              <a:gd name="connsiteY17" fmla="*/ 6078132 h 6858000"/>
              <a:gd name="connsiteX18" fmla="*/ 267592 w 1364418"/>
              <a:gd name="connsiteY18" fmla="*/ 6028119 h 6858000"/>
              <a:gd name="connsiteX19" fmla="*/ 252821 w 1364418"/>
              <a:gd name="connsiteY19" fmla="*/ 5926735 h 6858000"/>
              <a:gd name="connsiteX20" fmla="*/ 302333 w 1364418"/>
              <a:gd name="connsiteY20" fmla="*/ 5712857 h 6858000"/>
              <a:gd name="connsiteX21" fmla="*/ 332131 w 1364418"/>
              <a:gd name="connsiteY21" fmla="*/ 5660491 h 6858000"/>
              <a:gd name="connsiteX22" fmla="*/ 341254 w 1364418"/>
              <a:gd name="connsiteY22" fmla="*/ 5563435 h 6858000"/>
              <a:gd name="connsiteX23" fmla="*/ 368130 w 1364418"/>
              <a:gd name="connsiteY23" fmla="*/ 5437125 h 6858000"/>
              <a:gd name="connsiteX24" fmla="*/ 381698 w 1364418"/>
              <a:gd name="connsiteY24" fmla="*/ 5396260 h 6858000"/>
              <a:gd name="connsiteX25" fmla="*/ 397679 w 1364418"/>
              <a:gd name="connsiteY25" fmla="*/ 5330009 h 6858000"/>
              <a:gd name="connsiteX26" fmla="*/ 431172 w 1364418"/>
              <a:gd name="connsiteY26" fmla="*/ 5273739 h 6858000"/>
              <a:gd name="connsiteX27" fmla="*/ 440771 w 1364418"/>
              <a:gd name="connsiteY27" fmla="*/ 5241779 h 6858000"/>
              <a:gd name="connsiteX28" fmla="*/ 451997 w 1364418"/>
              <a:gd name="connsiteY28" fmla="*/ 5225268 h 6858000"/>
              <a:gd name="connsiteX29" fmla="*/ 453017 w 1364418"/>
              <a:gd name="connsiteY29" fmla="*/ 5217684 h 6858000"/>
              <a:gd name="connsiteX30" fmla="*/ 460358 w 1364418"/>
              <a:gd name="connsiteY30" fmla="*/ 5193377 h 6858000"/>
              <a:gd name="connsiteX31" fmla="*/ 463661 w 1364418"/>
              <a:gd name="connsiteY31" fmla="*/ 5179288 h 6858000"/>
              <a:gd name="connsiteX32" fmla="*/ 464645 w 1364418"/>
              <a:gd name="connsiteY32" fmla="*/ 5173621 h 6858000"/>
              <a:gd name="connsiteX33" fmla="*/ 460279 w 1364418"/>
              <a:gd name="connsiteY33" fmla="*/ 5159961 h 6858000"/>
              <a:gd name="connsiteX34" fmla="*/ 466956 w 1364418"/>
              <a:gd name="connsiteY34" fmla="*/ 5144295 h 6858000"/>
              <a:gd name="connsiteX35" fmla="*/ 463889 w 1364418"/>
              <a:gd name="connsiteY35" fmla="*/ 5125185 h 6858000"/>
              <a:gd name="connsiteX36" fmla="*/ 470719 w 1364418"/>
              <a:gd name="connsiteY36" fmla="*/ 5121884 h 6858000"/>
              <a:gd name="connsiteX37" fmla="*/ 477755 w 1364418"/>
              <a:gd name="connsiteY37" fmla="*/ 5067850 h 6858000"/>
              <a:gd name="connsiteX38" fmla="*/ 480486 w 1364418"/>
              <a:gd name="connsiteY38" fmla="*/ 5060861 h 6858000"/>
              <a:gd name="connsiteX39" fmla="*/ 477190 w 1364418"/>
              <a:gd name="connsiteY39" fmla="*/ 5034192 h 6858000"/>
              <a:gd name="connsiteX40" fmla="*/ 478744 w 1364418"/>
              <a:gd name="connsiteY40" fmla="*/ 4993030 h 6858000"/>
              <a:gd name="connsiteX41" fmla="*/ 485653 w 1364418"/>
              <a:gd name="connsiteY41" fmla="*/ 4946844 h 6858000"/>
              <a:gd name="connsiteX42" fmla="*/ 481509 w 1364418"/>
              <a:gd name="connsiteY42" fmla="*/ 4932692 h 6858000"/>
              <a:gd name="connsiteX43" fmla="*/ 496912 w 1364418"/>
              <a:gd name="connsiteY43" fmla="*/ 4858827 h 6858000"/>
              <a:gd name="connsiteX44" fmla="*/ 502815 w 1364418"/>
              <a:gd name="connsiteY44" fmla="*/ 4821170 h 6858000"/>
              <a:gd name="connsiteX45" fmla="*/ 507548 w 1364418"/>
              <a:gd name="connsiteY45" fmla="*/ 4780965 h 6858000"/>
              <a:gd name="connsiteX46" fmla="*/ 508841 w 1364418"/>
              <a:gd name="connsiteY46" fmla="*/ 4750867 h 6858000"/>
              <a:gd name="connsiteX47" fmla="*/ 506648 w 1364418"/>
              <a:gd name="connsiteY47" fmla="*/ 4690749 h 6858000"/>
              <a:gd name="connsiteX48" fmla="*/ 502128 w 1364418"/>
              <a:gd name="connsiteY48" fmla="*/ 4584173 h 6858000"/>
              <a:gd name="connsiteX49" fmla="*/ 497211 w 1364418"/>
              <a:gd name="connsiteY49" fmla="*/ 4444346 h 6858000"/>
              <a:gd name="connsiteX50" fmla="*/ 493776 w 1364418"/>
              <a:gd name="connsiteY50" fmla="*/ 4375228 h 6858000"/>
              <a:gd name="connsiteX51" fmla="*/ 474429 w 1364418"/>
              <a:gd name="connsiteY51" fmla="*/ 4214165 h 6858000"/>
              <a:gd name="connsiteX52" fmla="*/ 478502 w 1364418"/>
              <a:gd name="connsiteY52" fmla="*/ 4090296 h 6858000"/>
              <a:gd name="connsiteX53" fmla="*/ 463758 w 1364418"/>
              <a:gd name="connsiteY53" fmla="*/ 4033999 h 6858000"/>
              <a:gd name="connsiteX54" fmla="*/ 464907 w 1364418"/>
              <a:gd name="connsiteY54" fmla="*/ 4031933 h 6858000"/>
              <a:gd name="connsiteX55" fmla="*/ 463483 w 1364418"/>
              <a:gd name="connsiteY55" fmla="*/ 4013953 h 6858000"/>
              <a:gd name="connsiteX56" fmla="*/ 449778 w 1364418"/>
              <a:gd name="connsiteY56" fmla="*/ 3974753 h 6858000"/>
              <a:gd name="connsiteX57" fmla="*/ 451376 w 1364418"/>
              <a:gd name="connsiteY57" fmla="*/ 3969950 h 6858000"/>
              <a:gd name="connsiteX58" fmla="*/ 444798 w 1364418"/>
              <a:gd name="connsiteY58" fmla="*/ 3933779 h 6858000"/>
              <a:gd name="connsiteX59" fmla="*/ 446129 w 1364418"/>
              <a:gd name="connsiteY59" fmla="*/ 3933093 h 6858000"/>
              <a:gd name="connsiteX60" fmla="*/ 450483 w 1364418"/>
              <a:gd name="connsiteY60" fmla="*/ 3922082 h 6858000"/>
              <a:gd name="connsiteX61" fmla="*/ 455561 w 1364418"/>
              <a:gd name="connsiteY61" fmla="*/ 3901461 h 6858000"/>
              <a:gd name="connsiteX62" fmla="*/ 478155 w 1364418"/>
              <a:gd name="connsiteY62" fmla="*/ 3813873 h 6858000"/>
              <a:gd name="connsiteX63" fmla="*/ 477580 w 1364418"/>
              <a:gd name="connsiteY63" fmla="*/ 3806161 h 6858000"/>
              <a:gd name="connsiteX64" fmla="*/ 477887 w 1364418"/>
              <a:gd name="connsiteY64" fmla="*/ 3805957 h 6858000"/>
              <a:gd name="connsiteX65" fmla="*/ 477914 w 1364418"/>
              <a:gd name="connsiteY65" fmla="*/ 3797724 h 6858000"/>
              <a:gd name="connsiteX66" fmla="*/ 476529 w 1364418"/>
              <a:gd name="connsiteY66" fmla="*/ 3792098 h 6858000"/>
              <a:gd name="connsiteX67" fmla="*/ 475413 w 1364418"/>
              <a:gd name="connsiteY67" fmla="*/ 3777135 h 6858000"/>
              <a:gd name="connsiteX68" fmla="*/ 477146 w 1364418"/>
              <a:gd name="connsiteY68" fmla="*/ 3771656 h 6858000"/>
              <a:gd name="connsiteX69" fmla="*/ 480889 w 1364418"/>
              <a:gd name="connsiteY69" fmla="*/ 3769007 h 6858000"/>
              <a:gd name="connsiteX70" fmla="*/ 480355 w 1364418"/>
              <a:gd name="connsiteY70" fmla="*/ 3767709 h 6858000"/>
              <a:gd name="connsiteX71" fmla="*/ 489051 w 1364418"/>
              <a:gd name="connsiteY71" fmla="*/ 3738082 h 6858000"/>
              <a:gd name="connsiteX72" fmla="*/ 496397 w 1364418"/>
              <a:gd name="connsiteY72" fmla="*/ 3673397 h 6858000"/>
              <a:gd name="connsiteX73" fmla="*/ 495693 w 1364418"/>
              <a:gd name="connsiteY73" fmla="*/ 3637109 h 6858000"/>
              <a:gd name="connsiteX74" fmla="*/ 499136 w 1364418"/>
              <a:gd name="connsiteY74" fmla="*/ 3536883 h 6858000"/>
              <a:gd name="connsiteX75" fmla="*/ 506674 w 1364418"/>
              <a:gd name="connsiteY75" fmla="*/ 3435652 h 6858000"/>
              <a:gd name="connsiteX76" fmla="*/ 508345 w 1364418"/>
              <a:gd name="connsiteY76" fmla="*/ 3307769 h 6858000"/>
              <a:gd name="connsiteX77" fmla="*/ 525908 w 1364418"/>
              <a:gd name="connsiteY77" fmla="*/ 3250522 h 6858000"/>
              <a:gd name="connsiteX78" fmla="*/ 526333 w 1364418"/>
              <a:gd name="connsiteY78" fmla="*/ 3229163 h 6858000"/>
              <a:gd name="connsiteX79" fmla="*/ 528156 w 1364418"/>
              <a:gd name="connsiteY79" fmla="*/ 3217217 h 6858000"/>
              <a:gd name="connsiteX80" fmla="*/ 514991 w 1364418"/>
              <a:gd name="connsiteY80" fmla="*/ 3183755 h 6858000"/>
              <a:gd name="connsiteX81" fmla="*/ 515492 w 1364418"/>
              <a:gd name="connsiteY81" fmla="*/ 3178642 h 6858000"/>
              <a:gd name="connsiteX82" fmla="*/ 503092 w 1364418"/>
              <a:gd name="connsiteY82" fmla="*/ 3158586 h 6858000"/>
              <a:gd name="connsiteX83" fmla="*/ 488277 w 1364418"/>
              <a:gd name="connsiteY83" fmla="*/ 3129034 h 6858000"/>
              <a:gd name="connsiteX84" fmla="*/ 488942 w 1364418"/>
              <a:gd name="connsiteY84" fmla="*/ 3126682 h 6858000"/>
              <a:gd name="connsiteX85" fmla="*/ 479810 w 1364418"/>
              <a:gd name="connsiteY85" fmla="*/ 3114519 h 6858000"/>
              <a:gd name="connsiteX86" fmla="*/ 466419 w 1364418"/>
              <a:gd name="connsiteY86" fmla="*/ 3106272 h 6858000"/>
              <a:gd name="connsiteX87" fmla="*/ 439149 w 1364418"/>
              <a:gd name="connsiteY87" fmla="*/ 2958185 h 6858000"/>
              <a:gd name="connsiteX88" fmla="*/ 381763 w 1364418"/>
              <a:gd name="connsiteY88" fmla="*/ 2762989 h 6858000"/>
              <a:gd name="connsiteX89" fmla="*/ 330681 w 1364418"/>
              <a:gd name="connsiteY89" fmla="*/ 2554718 h 6858000"/>
              <a:gd name="connsiteX90" fmla="*/ 310775 w 1364418"/>
              <a:gd name="connsiteY90" fmla="*/ 2485734 h 6858000"/>
              <a:gd name="connsiteX91" fmla="*/ 301498 w 1364418"/>
              <a:gd name="connsiteY91" fmla="*/ 2447068 h 6858000"/>
              <a:gd name="connsiteX92" fmla="*/ 288459 w 1364418"/>
              <a:gd name="connsiteY92" fmla="*/ 2425819 h 6858000"/>
              <a:gd name="connsiteX93" fmla="*/ 294458 w 1364418"/>
              <a:gd name="connsiteY93" fmla="*/ 2402874 h 6858000"/>
              <a:gd name="connsiteX94" fmla="*/ 297070 w 1364418"/>
              <a:gd name="connsiteY94" fmla="*/ 2381443 h 6858000"/>
              <a:gd name="connsiteX95" fmla="*/ 273399 w 1364418"/>
              <a:gd name="connsiteY95" fmla="*/ 2261920 h 6858000"/>
              <a:gd name="connsiteX96" fmla="*/ 263286 w 1364418"/>
              <a:gd name="connsiteY96" fmla="*/ 2195378 h 6858000"/>
              <a:gd name="connsiteX97" fmla="*/ 247503 w 1364418"/>
              <a:gd name="connsiteY97" fmla="*/ 2155135 h 6858000"/>
              <a:gd name="connsiteX98" fmla="*/ 244961 w 1364418"/>
              <a:gd name="connsiteY98" fmla="*/ 2118008 h 6858000"/>
              <a:gd name="connsiteX99" fmla="*/ 245954 w 1364418"/>
              <a:gd name="connsiteY99" fmla="*/ 2050531 h 6858000"/>
              <a:gd name="connsiteX100" fmla="*/ 237760 w 1364418"/>
              <a:gd name="connsiteY100" fmla="*/ 1963269 h 6858000"/>
              <a:gd name="connsiteX101" fmla="*/ 218938 w 1364418"/>
              <a:gd name="connsiteY101" fmla="*/ 1906352 h 6858000"/>
              <a:gd name="connsiteX102" fmla="*/ 195495 w 1364418"/>
              <a:gd name="connsiteY102" fmla="*/ 1861531 h 6858000"/>
              <a:gd name="connsiteX103" fmla="*/ 149294 w 1364418"/>
              <a:gd name="connsiteY103" fmla="*/ 1732919 h 6858000"/>
              <a:gd name="connsiteX104" fmla="*/ 121605 w 1364418"/>
              <a:gd name="connsiteY104" fmla="*/ 1663540 h 6858000"/>
              <a:gd name="connsiteX105" fmla="*/ 120731 w 1364418"/>
              <a:gd name="connsiteY105" fmla="*/ 1615777 h 6858000"/>
              <a:gd name="connsiteX106" fmla="*/ 101526 w 1364418"/>
              <a:gd name="connsiteY106" fmla="*/ 1563678 h 6858000"/>
              <a:gd name="connsiteX107" fmla="*/ 114606 w 1364418"/>
              <a:gd name="connsiteY107" fmla="*/ 1519474 h 6858000"/>
              <a:gd name="connsiteX108" fmla="*/ 107348 w 1364418"/>
              <a:gd name="connsiteY108" fmla="*/ 1477995 h 6858000"/>
              <a:gd name="connsiteX109" fmla="*/ 93433 w 1364418"/>
              <a:gd name="connsiteY109" fmla="*/ 1373769 h 6858000"/>
              <a:gd name="connsiteX110" fmla="*/ 101740 w 1364418"/>
              <a:gd name="connsiteY110" fmla="*/ 1307086 h 6858000"/>
              <a:gd name="connsiteX111" fmla="*/ 102928 w 1364418"/>
              <a:gd name="connsiteY111" fmla="*/ 1189033 h 6858000"/>
              <a:gd name="connsiteX112" fmla="*/ 107613 w 1364418"/>
              <a:gd name="connsiteY112" fmla="*/ 1168288 h 6858000"/>
              <a:gd name="connsiteX113" fmla="*/ 99895 w 1364418"/>
              <a:gd name="connsiteY113" fmla="*/ 1142577 h 6858000"/>
              <a:gd name="connsiteX114" fmla="*/ 89201 w 1364418"/>
              <a:gd name="connsiteY114" fmla="*/ 1088484 h 6858000"/>
              <a:gd name="connsiteX115" fmla="*/ 77937 w 1364418"/>
              <a:gd name="connsiteY115" fmla="*/ 1016103 h 6858000"/>
              <a:gd name="connsiteX116" fmla="*/ 79393 w 1364418"/>
              <a:gd name="connsiteY116" fmla="*/ 954054 h 6858000"/>
              <a:gd name="connsiteX117" fmla="*/ 90309 w 1364418"/>
              <a:gd name="connsiteY117" fmla="*/ 921368 h 6858000"/>
              <a:gd name="connsiteX118" fmla="*/ 74258 w 1364418"/>
              <a:gd name="connsiteY118" fmla="*/ 896999 h 6858000"/>
              <a:gd name="connsiteX119" fmla="*/ 43666 w 1364418"/>
              <a:gd name="connsiteY119" fmla="*/ 821517 h 6858000"/>
              <a:gd name="connsiteX120" fmla="*/ 22616 w 1364418"/>
              <a:gd name="connsiteY120" fmla="*/ 751353 h 6858000"/>
              <a:gd name="connsiteX121" fmla="*/ 22174 w 1364418"/>
              <a:gd name="connsiteY121" fmla="*/ 721230 h 6858000"/>
              <a:gd name="connsiteX122" fmla="*/ 7845 w 1364418"/>
              <a:gd name="connsiteY122" fmla="*/ 681659 h 6858000"/>
              <a:gd name="connsiteX123" fmla="*/ 31306 w 1364418"/>
              <a:gd name="connsiteY123" fmla="*/ 619315 h 6858000"/>
              <a:gd name="connsiteX124" fmla="*/ 15184 w 1364418"/>
              <a:gd name="connsiteY124" fmla="*/ 585934 h 6858000"/>
              <a:gd name="connsiteX125" fmla="*/ 22258 w 1364418"/>
              <a:gd name="connsiteY125" fmla="*/ 538948 h 6858000"/>
              <a:gd name="connsiteX126" fmla="*/ 26166 w 1364418"/>
              <a:gd name="connsiteY126" fmla="*/ 525163 h 6858000"/>
              <a:gd name="connsiteX127" fmla="*/ 52290 w 1364418"/>
              <a:gd name="connsiteY127" fmla="*/ 446567 h 6858000"/>
              <a:gd name="connsiteX128" fmla="*/ 51538 w 1364418"/>
              <a:gd name="connsiteY128" fmla="*/ 393828 h 6858000"/>
              <a:gd name="connsiteX129" fmla="*/ 51368 w 1364418"/>
              <a:gd name="connsiteY129" fmla="*/ 353137 h 6858000"/>
              <a:gd name="connsiteX130" fmla="*/ 55970 w 1364418"/>
              <a:gd name="connsiteY130" fmla="*/ 321428 h 6858000"/>
              <a:gd name="connsiteX131" fmla="*/ 57061 w 1364418"/>
              <a:gd name="connsiteY131" fmla="*/ 275771 h 6858000"/>
              <a:gd name="connsiteX132" fmla="*/ 74088 w 1364418"/>
              <a:gd name="connsiteY132" fmla="*/ 212860 h 6858000"/>
              <a:gd name="connsiteX133" fmla="*/ 65798 w 1364418"/>
              <a:gd name="connsiteY133" fmla="*/ 144983 h 6858000"/>
              <a:gd name="connsiteX134" fmla="*/ 78082 w 1364418"/>
              <a:gd name="connsiteY134" fmla="*/ 55288 h 6858000"/>
              <a:gd name="connsiteX135" fmla="*/ 37636 w 1364418"/>
              <a:gd name="connsiteY135"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4 w 1364418"/>
              <a:gd name="connsiteY4" fmla="*/ 6832113 h 6858000"/>
              <a:gd name="connsiteX5" fmla="*/ 149205 w 1364418"/>
              <a:gd name="connsiteY5" fmla="*/ 6737706 h 6858000"/>
              <a:gd name="connsiteX6" fmla="*/ 240339 w 1364418"/>
              <a:gd name="connsiteY6" fmla="*/ 6711686 h 6858000"/>
              <a:gd name="connsiteX7" fmla="*/ 286686 w 1364418"/>
              <a:gd name="connsiteY7" fmla="*/ 6664994 h 6858000"/>
              <a:gd name="connsiteX8" fmla="*/ 339152 w 1364418"/>
              <a:gd name="connsiteY8" fmla="*/ 6471804 h 6858000"/>
              <a:gd name="connsiteX9" fmla="*/ 334570 w 1364418"/>
              <a:gd name="connsiteY9" fmla="*/ 6389835 h 6858000"/>
              <a:gd name="connsiteX10" fmla="*/ 293648 w 1364418"/>
              <a:gd name="connsiteY10" fmla="*/ 6334727 h 6858000"/>
              <a:gd name="connsiteX11" fmla="*/ 271063 w 1364418"/>
              <a:gd name="connsiteY11" fmla="*/ 6313295 h 6858000"/>
              <a:gd name="connsiteX12" fmla="*/ 278227 w 1364418"/>
              <a:gd name="connsiteY12" fmla="*/ 6280046 h 6858000"/>
              <a:gd name="connsiteX13" fmla="*/ 281226 w 1364418"/>
              <a:gd name="connsiteY13" fmla="*/ 6272987 h 6858000"/>
              <a:gd name="connsiteX14" fmla="*/ 288000 w 1364418"/>
              <a:gd name="connsiteY14" fmla="*/ 6252834 h 6858000"/>
              <a:gd name="connsiteX15" fmla="*/ 265992 w 1364418"/>
              <a:gd name="connsiteY15" fmla="*/ 6202459 h 6858000"/>
              <a:gd name="connsiteX16" fmla="*/ 264790 w 1364418"/>
              <a:gd name="connsiteY16" fmla="*/ 6153037 h 6858000"/>
              <a:gd name="connsiteX17" fmla="*/ 280205 w 1364418"/>
              <a:gd name="connsiteY17" fmla="*/ 6078132 h 6858000"/>
              <a:gd name="connsiteX18" fmla="*/ 267592 w 1364418"/>
              <a:gd name="connsiteY18" fmla="*/ 6028119 h 6858000"/>
              <a:gd name="connsiteX19" fmla="*/ 252821 w 1364418"/>
              <a:gd name="connsiteY19" fmla="*/ 5926735 h 6858000"/>
              <a:gd name="connsiteX20" fmla="*/ 302333 w 1364418"/>
              <a:gd name="connsiteY20" fmla="*/ 5712857 h 6858000"/>
              <a:gd name="connsiteX21" fmla="*/ 332131 w 1364418"/>
              <a:gd name="connsiteY21" fmla="*/ 5660491 h 6858000"/>
              <a:gd name="connsiteX22" fmla="*/ 341254 w 1364418"/>
              <a:gd name="connsiteY22" fmla="*/ 5563435 h 6858000"/>
              <a:gd name="connsiteX23" fmla="*/ 368130 w 1364418"/>
              <a:gd name="connsiteY23" fmla="*/ 5437125 h 6858000"/>
              <a:gd name="connsiteX24" fmla="*/ 381698 w 1364418"/>
              <a:gd name="connsiteY24" fmla="*/ 5396260 h 6858000"/>
              <a:gd name="connsiteX25" fmla="*/ 397679 w 1364418"/>
              <a:gd name="connsiteY25" fmla="*/ 5330009 h 6858000"/>
              <a:gd name="connsiteX26" fmla="*/ 431172 w 1364418"/>
              <a:gd name="connsiteY26" fmla="*/ 5273739 h 6858000"/>
              <a:gd name="connsiteX27" fmla="*/ 440771 w 1364418"/>
              <a:gd name="connsiteY27" fmla="*/ 5241779 h 6858000"/>
              <a:gd name="connsiteX28" fmla="*/ 451997 w 1364418"/>
              <a:gd name="connsiteY28" fmla="*/ 5225268 h 6858000"/>
              <a:gd name="connsiteX29" fmla="*/ 453017 w 1364418"/>
              <a:gd name="connsiteY29" fmla="*/ 5217684 h 6858000"/>
              <a:gd name="connsiteX30" fmla="*/ 460358 w 1364418"/>
              <a:gd name="connsiteY30" fmla="*/ 5193377 h 6858000"/>
              <a:gd name="connsiteX31" fmla="*/ 463661 w 1364418"/>
              <a:gd name="connsiteY31" fmla="*/ 5179288 h 6858000"/>
              <a:gd name="connsiteX32" fmla="*/ 464645 w 1364418"/>
              <a:gd name="connsiteY32" fmla="*/ 5173621 h 6858000"/>
              <a:gd name="connsiteX33" fmla="*/ 460279 w 1364418"/>
              <a:gd name="connsiteY33" fmla="*/ 5159961 h 6858000"/>
              <a:gd name="connsiteX34" fmla="*/ 466956 w 1364418"/>
              <a:gd name="connsiteY34" fmla="*/ 5144295 h 6858000"/>
              <a:gd name="connsiteX35" fmla="*/ 463889 w 1364418"/>
              <a:gd name="connsiteY35" fmla="*/ 5125185 h 6858000"/>
              <a:gd name="connsiteX36" fmla="*/ 470719 w 1364418"/>
              <a:gd name="connsiteY36" fmla="*/ 5121884 h 6858000"/>
              <a:gd name="connsiteX37" fmla="*/ 477755 w 1364418"/>
              <a:gd name="connsiteY37" fmla="*/ 5067850 h 6858000"/>
              <a:gd name="connsiteX38" fmla="*/ 480486 w 1364418"/>
              <a:gd name="connsiteY38" fmla="*/ 5060861 h 6858000"/>
              <a:gd name="connsiteX39" fmla="*/ 477190 w 1364418"/>
              <a:gd name="connsiteY39" fmla="*/ 5034192 h 6858000"/>
              <a:gd name="connsiteX40" fmla="*/ 478744 w 1364418"/>
              <a:gd name="connsiteY40" fmla="*/ 4993030 h 6858000"/>
              <a:gd name="connsiteX41" fmla="*/ 485653 w 1364418"/>
              <a:gd name="connsiteY41" fmla="*/ 4946844 h 6858000"/>
              <a:gd name="connsiteX42" fmla="*/ 481509 w 1364418"/>
              <a:gd name="connsiteY42" fmla="*/ 4932692 h 6858000"/>
              <a:gd name="connsiteX43" fmla="*/ 496912 w 1364418"/>
              <a:gd name="connsiteY43" fmla="*/ 4858827 h 6858000"/>
              <a:gd name="connsiteX44" fmla="*/ 502815 w 1364418"/>
              <a:gd name="connsiteY44" fmla="*/ 4821170 h 6858000"/>
              <a:gd name="connsiteX45" fmla="*/ 507548 w 1364418"/>
              <a:gd name="connsiteY45" fmla="*/ 4780965 h 6858000"/>
              <a:gd name="connsiteX46" fmla="*/ 508841 w 1364418"/>
              <a:gd name="connsiteY46" fmla="*/ 4750867 h 6858000"/>
              <a:gd name="connsiteX47" fmla="*/ 506648 w 1364418"/>
              <a:gd name="connsiteY47" fmla="*/ 4690749 h 6858000"/>
              <a:gd name="connsiteX48" fmla="*/ 502128 w 1364418"/>
              <a:gd name="connsiteY48" fmla="*/ 4584173 h 6858000"/>
              <a:gd name="connsiteX49" fmla="*/ 497211 w 1364418"/>
              <a:gd name="connsiteY49" fmla="*/ 4444346 h 6858000"/>
              <a:gd name="connsiteX50" fmla="*/ 493776 w 1364418"/>
              <a:gd name="connsiteY50" fmla="*/ 4375228 h 6858000"/>
              <a:gd name="connsiteX51" fmla="*/ 474429 w 1364418"/>
              <a:gd name="connsiteY51" fmla="*/ 4214165 h 6858000"/>
              <a:gd name="connsiteX52" fmla="*/ 478502 w 1364418"/>
              <a:gd name="connsiteY52" fmla="*/ 4090296 h 6858000"/>
              <a:gd name="connsiteX53" fmla="*/ 463758 w 1364418"/>
              <a:gd name="connsiteY53" fmla="*/ 4033999 h 6858000"/>
              <a:gd name="connsiteX54" fmla="*/ 464907 w 1364418"/>
              <a:gd name="connsiteY54" fmla="*/ 4031933 h 6858000"/>
              <a:gd name="connsiteX55" fmla="*/ 463483 w 1364418"/>
              <a:gd name="connsiteY55" fmla="*/ 4013953 h 6858000"/>
              <a:gd name="connsiteX56" fmla="*/ 449778 w 1364418"/>
              <a:gd name="connsiteY56" fmla="*/ 3974753 h 6858000"/>
              <a:gd name="connsiteX57" fmla="*/ 451376 w 1364418"/>
              <a:gd name="connsiteY57" fmla="*/ 3969950 h 6858000"/>
              <a:gd name="connsiteX58" fmla="*/ 444798 w 1364418"/>
              <a:gd name="connsiteY58" fmla="*/ 3933779 h 6858000"/>
              <a:gd name="connsiteX59" fmla="*/ 446129 w 1364418"/>
              <a:gd name="connsiteY59" fmla="*/ 3933093 h 6858000"/>
              <a:gd name="connsiteX60" fmla="*/ 450483 w 1364418"/>
              <a:gd name="connsiteY60" fmla="*/ 3922082 h 6858000"/>
              <a:gd name="connsiteX61" fmla="*/ 455561 w 1364418"/>
              <a:gd name="connsiteY61" fmla="*/ 3901461 h 6858000"/>
              <a:gd name="connsiteX62" fmla="*/ 478155 w 1364418"/>
              <a:gd name="connsiteY62" fmla="*/ 3813873 h 6858000"/>
              <a:gd name="connsiteX63" fmla="*/ 477580 w 1364418"/>
              <a:gd name="connsiteY63" fmla="*/ 3806161 h 6858000"/>
              <a:gd name="connsiteX64" fmla="*/ 477887 w 1364418"/>
              <a:gd name="connsiteY64" fmla="*/ 3805957 h 6858000"/>
              <a:gd name="connsiteX65" fmla="*/ 477914 w 1364418"/>
              <a:gd name="connsiteY65" fmla="*/ 3797724 h 6858000"/>
              <a:gd name="connsiteX66" fmla="*/ 476529 w 1364418"/>
              <a:gd name="connsiteY66" fmla="*/ 3792098 h 6858000"/>
              <a:gd name="connsiteX67" fmla="*/ 475413 w 1364418"/>
              <a:gd name="connsiteY67" fmla="*/ 3777135 h 6858000"/>
              <a:gd name="connsiteX68" fmla="*/ 477146 w 1364418"/>
              <a:gd name="connsiteY68" fmla="*/ 3771656 h 6858000"/>
              <a:gd name="connsiteX69" fmla="*/ 480889 w 1364418"/>
              <a:gd name="connsiteY69" fmla="*/ 3769007 h 6858000"/>
              <a:gd name="connsiteX70" fmla="*/ 480355 w 1364418"/>
              <a:gd name="connsiteY70" fmla="*/ 3767709 h 6858000"/>
              <a:gd name="connsiteX71" fmla="*/ 489051 w 1364418"/>
              <a:gd name="connsiteY71" fmla="*/ 3738082 h 6858000"/>
              <a:gd name="connsiteX72" fmla="*/ 496397 w 1364418"/>
              <a:gd name="connsiteY72" fmla="*/ 3673397 h 6858000"/>
              <a:gd name="connsiteX73" fmla="*/ 495693 w 1364418"/>
              <a:gd name="connsiteY73" fmla="*/ 3637109 h 6858000"/>
              <a:gd name="connsiteX74" fmla="*/ 499136 w 1364418"/>
              <a:gd name="connsiteY74" fmla="*/ 3536883 h 6858000"/>
              <a:gd name="connsiteX75" fmla="*/ 506674 w 1364418"/>
              <a:gd name="connsiteY75" fmla="*/ 3435652 h 6858000"/>
              <a:gd name="connsiteX76" fmla="*/ 508345 w 1364418"/>
              <a:gd name="connsiteY76" fmla="*/ 3307769 h 6858000"/>
              <a:gd name="connsiteX77" fmla="*/ 525908 w 1364418"/>
              <a:gd name="connsiteY77" fmla="*/ 3250522 h 6858000"/>
              <a:gd name="connsiteX78" fmla="*/ 526333 w 1364418"/>
              <a:gd name="connsiteY78" fmla="*/ 3229163 h 6858000"/>
              <a:gd name="connsiteX79" fmla="*/ 528156 w 1364418"/>
              <a:gd name="connsiteY79" fmla="*/ 3217217 h 6858000"/>
              <a:gd name="connsiteX80" fmla="*/ 514991 w 1364418"/>
              <a:gd name="connsiteY80" fmla="*/ 3183755 h 6858000"/>
              <a:gd name="connsiteX81" fmla="*/ 515492 w 1364418"/>
              <a:gd name="connsiteY81" fmla="*/ 3178642 h 6858000"/>
              <a:gd name="connsiteX82" fmla="*/ 503092 w 1364418"/>
              <a:gd name="connsiteY82" fmla="*/ 3158586 h 6858000"/>
              <a:gd name="connsiteX83" fmla="*/ 488277 w 1364418"/>
              <a:gd name="connsiteY83" fmla="*/ 3129034 h 6858000"/>
              <a:gd name="connsiteX84" fmla="*/ 488942 w 1364418"/>
              <a:gd name="connsiteY84" fmla="*/ 3126682 h 6858000"/>
              <a:gd name="connsiteX85" fmla="*/ 479810 w 1364418"/>
              <a:gd name="connsiteY85" fmla="*/ 3114519 h 6858000"/>
              <a:gd name="connsiteX86" fmla="*/ 466419 w 1364418"/>
              <a:gd name="connsiteY86" fmla="*/ 3106272 h 6858000"/>
              <a:gd name="connsiteX87" fmla="*/ 439149 w 1364418"/>
              <a:gd name="connsiteY87" fmla="*/ 2958185 h 6858000"/>
              <a:gd name="connsiteX88" fmla="*/ 381763 w 1364418"/>
              <a:gd name="connsiteY88" fmla="*/ 2762989 h 6858000"/>
              <a:gd name="connsiteX89" fmla="*/ 330681 w 1364418"/>
              <a:gd name="connsiteY89" fmla="*/ 2554718 h 6858000"/>
              <a:gd name="connsiteX90" fmla="*/ 310775 w 1364418"/>
              <a:gd name="connsiteY90" fmla="*/ 2485734 h 6858000"/>
              <a:gd name="connsiteX91" fmla="*/ 301498 w 1364418"/>
              <a:gd name="connsiteY91" fmla="*/ 2447068 h 6858000"/>
              <a:gd name="connsiteX92" fmla="*/ 288459 w 1364418"/>
              <a:gd name="connsiteY92" fmla="*/ 2425819 h 6858000"/>
              <a:gd name="connsiteX93" fmla="*/ 294458 w 1364418"/>
              <a:gd name="connsiteY93" fmla="*/ 2402874 h 6858000"/>
              <a:gd name="connsiteX94" fmla="*/ 297070 w 1364418"/>
              <a:gd name="connsiteY94" fmla="*/ 2381443 h 6858000"/>
              <a:gd name="connsiteX95" fmla="*/ 273399 w 1364418"/>
              <a:gd name="connsiteY95" fmla="*/ 2261920 h 6858000"/>
              <a:gd name="connsiteX96" fmla="*/ 263286 w 1364418"/>
              <a:gd name="connsiteY96" fmla="*/ 2195378 h 6858000"/>
              <a:gd name="connsiteX97" fmla="*/ 247503 w 1364418"/>
              <a:gd name="connsiteY97" fmla="*/ 2155135 h 6858000"/>
              <a:gd name="connsiteX98" fmla="*/ 244961 w 1364418"/>
              <a:gd name="connsiteY98" fmla="*/ 2118008 h 6858000"/>
              <a:gd name="connsiteX99" fmla="*/ 245954 w 1364418"/>
              <a:gd name="connsiteY99" fmla="*/ 2050531 h 6858000"/>
              <a:gd name="connsiteX100" fmla="*/ 237760 w 1364418"/>
              <a:gd name="connsiteY100" fmla="*/ 1963269 h 6858000"/>
              <a:gd name="connsiteX101" fmla="*/ 218938 w 1364418"/>
              <a:gd name="connsiteY101" fmla="*/ 1906352 h 6858000"/>
              <a:gd name="connsiteX102" fmla="*/ 195495 w 1364418"/>
              <a:gd name="connsiteY102" fmla="*/ 1861531 h 6858000"/>
              <a:gd name="connsiteX103" fmla="*/ 149294 w 1364418"/>
              <a:gd name="connsiteY103" fmla="*/ 1732919 h 6858000"/>
              <a:gd name="connsiteX104" fmla="*/ 121605 w 1364418"/>
              <a:gd name="connsiteY104" fmla="*/ 1663540 h 6858000"/>
              <a:gd name="connsiteX105" fmla="*/ 120731 w 1364418"/>
              <a:gd name="connsiteY105" fmla="*/ 1615777 h 6858000"/>
              <a:gd name="connsiteX106" fmla="*/ 101526 w 1364418"/>
              <a:gd name="connsiteY106" fmla="*/ 1563678 h 6858000"/>
              <a:gd name="connsiteX107" fmla="*/ 114606 w 1364418"/>
              <a:gd name="connsiteY107" fmla="*/ 1519474 h 6858000"/>
              <a:gd name="connsiteX108" fmla="*/ 107348 w 1364418"/>
              <a:gd name="connsiteY108" fmla="*/ 1477995 h 6858000"/>
              <a:gd name="connsiteX109" fmla="*/ 93433 w 1364418"/>
              <a:gd name="connsiteY109" fmla="*/ 1373769 h 6858000"/>
              <a:gd name="connsiteX110" fmla="*/ 101740 w 1364418"/>
              <a:gd name="connsiteY110" fmla="*/ 1307086 h 6858000"/>
              <a:gd name="connsiteX111" fmla="*/ 102928 w 1364418"/>
              <a:gd name="connsiteY111" fmla="*/ 1189033 h 6858000"/>
              <a:gd name="connsiteX112" fmla="*/ 107613 w 1364418"/>
              <a:gd name="connsiteY112" fmla="*/ 1168288 h 6858000"/>
              <a:gd name="connsiteX113" fmla="*/ 99895 w 1364418"/>
              <a:gd name="connsiteY113" fmla="*/ 1142577 h 6858000"/>
              <a:gd name="connsiteX114" fmla="*/ 89201 w 1364418"/>
              <a:gd name="connsiteY114" fmla="*/ 1088484 h 6858000"/>
              <a:gd name="connsiteX115" fmla="*/ 77937 w 1364418"/>
              <a:gd name="connsiteY115" fmla="*/ 1016103 h 6858000"/>
              <a:gd name="connsiteX116" fmla="*/ 79393 w 1364418"/>
              <a:gd name="connsiteY116" fmla="*/ 954054 h 6858000"/>
              <a:gd name="connsiteX117" fmla="*/ 90309 w 1364418"/>
              <a:gd name="connsiteY117" fmla="*/ 921368 h 6858000"/>
              <a:gd name="connsiteX118" fmla="*/ 74258 w 1364418"/>
              <a:gd name="connsiteY118" fmla="*/ 896999 h 6858000"/>
              <a:gd name="connsiteX119" fmla="*/ 43666 w 1364418"/>
              <a:gd name="connsiteY119" fmla="*/ 821517 h 6858000"/>
              <a:gd name="connsiteX120" fmla="*/ 22616 w 1364418"/>
              <a:gd name="connsiteY120" fmla="*/ 751353 h 6858000"/>
              <a:gd name="connsiteX121" fmla="*/ 22174 w 1364418"/>
              <a:gd name="connsiteY121" fmla="*/ 721230 h 6858000"/>
              <a:gd name="connsiteX122" fmla="*/ 7845 w 1364418"/>
              <a:gd name="connsiteY122" fmla="*/ 681659 h 6858000"/>
              <a:gd name="connsiteX123" fmla="*/ 31306 w 1364418"/>
              <a:gd name="connsiteY123" fmla="*/ 619315 h 6858000"/>
              <a:gd name="connsiteX124" fmla="*/ 15184 w 1364418"/>
              <a:gd name="connsiteY124" fmla="*/ 585934 h 6858000"/>
              <a:gd name="connsiteX125" fmla="*/ 22258 w 1364418"/>
              <a:gd name="connsiteY125" fmla="*/ 538948 h 6858000"/>
              <a:gd name="connsiteX126" fmla="*/ 26166 w 1364418"/>
              <a:gd name="connsiteY126" fmla="*/ 525163 h 6858000"/>
              <a:gd name="connsiteX127" fmla="*/ 52290 w 1364418"/>
              <a:gd name="connsiteY127" fmla="*/ 446567 h 6858000"/>
              <a:gd name="connsiteX128" fmla="*/ 51538 w 1364418"/>
              <a:gd name="connsiteY128" fmla="*/ 393828 h 6858000"/>
              <a:gd name="connsiteX129" fmla="*/ 51368 w 1364418"/>
              <a:gd name="connsiteY129" fmla="*/ 353137 h 6858000"/>
              <a:gd name="connsiteX130" fmla="*/ 55970 w 1364418"/>
              <a:gd name="connsiteY130" fmla="*/ 321428 h 6858000"/>
              <a:gd name="connsiteX131" fmla="*/ 57061 w 1364418"/>
              <a:gd name="connsiteY131" fmla="*/ 275771 h 6858000"/>
              <a:gd name="connsiteX132" fmla="*/ 74088 w 1364418"/>
              <a:gd name="connsiteY132" fmla="*/ 212860 h 6858000"/>
              <a:gd name="connsiteX133" fmla="*/ 65798 w 1364418"/>
              <a:gd name="connsiteY133" fmla="*/ 144983 h 6858000"/>
              <a:gd name="connsiteX134" fmla="*/ 78082 w 1364418"/>
              <a:gd name="connsiteY134" fmla="*/ 55288 h 6858000"/>
              <a:gd name="connsiteX135" fmla="*/ 37636 w 1364418"/>
              <a:gd name="connsiteY135"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4 w 1364418"/>
              <a:gd name="connsiteY4" fmla="*/ 6832113 h 6858000"/>
              <a:gd name="connsiteX5" fmla="*/ 209564 w 1364418"/>
              <a:gd name="connsiteY5" fmla="*/ 6777899 h 6858000"/>
              <a:gd name="connsiteX6" fmla="*/ 240339 w 1364418"/>
              <a:gd name="connsiteY6" fmla="*/ 6711686 h 6858000"/>
              <a:gd name="connsiteX7" fmla="*/ 286686 w 1364418"/>
              <a:gd name="connsiteY7" fmla="*/ 6664994 h 6858000"/>
              <a:gd name="connsiteX8" fmla="*/ 339152 w 1364418"/>
              <a:gd name="connsiteY8" fmla="*/ 6471804 h 6858000"/>
              <a:gd name="connsiteX9" fmla="*/ 334570 w 1364418"/>
              <a:gd name="connsiteY9" fmla="*/ 6389835 h 6858000"/>
              <a:gd name="connsiteX10" fmla="*/ 293648 w 1364418"/>
              <a:gd name="connsiteY10" fmla="*/ 6334727 h 6858000"/>
              <a:gd name="connsiteX11" fmla="*/ 271063 w 1364418"/>
              <a:gd name="connsiteY11" fmla="*/ 6313295 h 6858000"/>
              <a:gd name="connsiteX12" fmla="*/ 278227 w 1364418"/>
              <a:gd name="connsiteY12" fmla="*/ 6280046 h 6858000"/>
              <a:gd name="connsiteX13" fmla="*/ 281226 w 1364418"/>
              <a:gd name="connsiteY13" fmla="*/ 6272987 h 6858000"/>
              <a:gd name="connsiteX14" fmla="*/ 288000 w 1364418"/>
              <a:gd name="connsiteY14" fmla="*/ 6252834 h 6858000"/>
              <a:gd name="connsiteX15" fmla="*/ 265992 w 1364418"/>
              <a:gd name="connsiteY15" fmla="*/ 6202459 h 6858000"/>
              <a:gd name="connsiteX16" fmla="*/ 264790 w 1364418"/>
              <a:gd name="connsiteY16" fmla="*/ 6153037 h 6858000"/>
              <a:gd name="connsiteX17" fmla="*/ 280205 w 1364418"/>
              <a:gd name="connsiteY17" fmla="*/ 6078132 h 6858000"/>
              <a:gd name="connsiteX18" fmla="*/ 267592 w 1364418"/>
              <a:gd name="connsiteY18" fmla="*/ 6028119 h 6858000"/>
              <a:gd name="connsiteX19" fmla="*/ 252821 w 1364418"/>
              <a:gd name="connsiteY19" fmla="*/ 5926735 h 6858000"/>
              <a:gd name="connsiteX20" fmla="*/ 302333 w 1364418"/>
              <a:gd name="connsiteY20" fmla="*/ 5712857 h 6858000"/>
              <a:gd name="connsiteX21" fmla="*/ 332131 w 1364418"/>
              <a:gd name="connsiteY21" fmla="*/ 5660491 h 6858000"/>
              <a:gd name="connsiteX22" fmla="*/ 341254 w 1364418"/>
              <a:gd name="connsiteY22" fmla="*/ 5563435 h 6858000"/>
              <a:gd name="connsiteX23" fmla="*/ 368130 w 1364418"/>
              <a:gd name="connsiteY23" fmla="*/ 5437125 h 6858000"/>
              <a:gd name="connsiteX24" fmla="*/ 381698 w 1364418"/>
              <a:gd name="connsiteY24" fmla="*/ 5396260 h 6858000"/>
              <a:gd name="connsiteX25" fmla="*/ 397679 w 1364418"/>
              <a:gd name="connsiteY25" fmla="*/ 5330009 h 6858000"/>
              <a:gd name="connsiteX26" fmla="*/ 431172 w 1364418"/>
              <a:gd name="connsiteY26" fmla="*/ 5273739 h 6858000"/>
              <a:gd name="connsiteX27" fmla="*/ 440771 w 1364418"/>
              <a:gd name="connsiteY27" fmla="*/ 5241779 h 6858000"/>
              <a:gd name="connsiteX28" fmla="*/ 451997 w 1364418"/>
              <a:gd name="connsiteY28" fmla="*/ 5225268 h 6858000"/>
              <a:gd name="connsiteX29" fmla="*/ 453017 w 1364418"/>
              <a:gd name="connsiteY29" fmla="*/ 5217684 h 6858000"/>
              <a:gd name="connsiteX30" fmla="*/ 460358 w 1364418"/>
              <a:gd name="connsiteY30" fmla="*/ 5193377 h 6858000"/>
              <a:gd name="connsiteX31" fmla="*/ 463661 w 1364418"/>
              <a:gd name="connsiteY31" fmla="*/ 5179288 h 6858000"/>
              <a:gd name="connsiteX32" fmla="*/ 464645 w 1364418"/>
              <a:gd name="connsiteY32" fmla="*/ 5173621 h 6858000"/>
              <a:gd name="connsiteX33" fmla="*/ 460279 w 1364418"/>
              <a:gd name="connsiteY33" fmla="*/ 5159961 h 6858000"/>
              <a:gd name="connsiteX34" fmla="*/ 466956 w 1364418"/>
              <a:gd name="connsiteY34" fmla="*/ 5144295 h 6858000"/>
              <a:gd name="connsiteX35" fmla="*/ 463889 w 1364418"/>
              <a:gd name="connsiteY35" fmla="*/ 5125185 h 6858000"/>
              <a:gd name="connsiteX36" fmla="*/ 470719 w 1364418"/>
              <a:gd name="connsiteY36" fmla="*/ 5121884 h 6858000"/>
              <a:gd name="connsiteX37" fmla="*/ 477755 w 1364418"/>
              <a:gd name="connsiteY37" fmla="*/ 5067850 h 6858000"/>
              <a:gd name="connsiteX38" fmla="*/ 480486 w 1364418"/>
              <a:gd name="connsiteY38" fmla="*/ 5060861 h 6858000"/>
              <a:gd name="connsiteX39" fmla="*/ 477190 w 1364418"/>
              <a:gd name="connsiteY39" fmla="*/ 5034192 h 6858000"/>
              <a:gd name="connsiteX40" fmla="*/ 478744 w 1364418"/>
              <a:gd name="connsiteY40" fmla="*/ 4993030 h 6858000"/>
              <a:gd name="connsiteX41" fmla="*/ 485653 w 1364418"/>
              <a:gd name="connsiteY41" fmla="*/ 4946844 h 6858000"/>
              <a:gd name="connsiteX42" fmla="*/ 481509 w 1364418"/>
              <a:gd name="connsiteY42" fmla="*/ 4932692 h 6858000"/>
              <a:gd name="connsiteX43" fmla="*/ 496912 w 1364418"/>
              <a:gd name="connsiteY43" fmla="*/ 4858827 h 6858000"/>
              <a:gd name="connsiteX44" fmla="*/ 502815 w 1364418"/>
              <a:gd name="connsiteY44" fmla="*/ 4821170 h 6858000"/>
              <a:gd name="connsiteX45" fmla="*/ 507548 w 1364418"/>
              <a:gd name="connsiteY45" fmla="*/ 4780965 h 6858000"/>
              <a:gd name="connsiteX46" fmla="*/ 508841 w 1364418"/>
              <a:gd name="connsiteY46" fmla="*/ 4750867 h 6858000"/>
              <a:gd name="connsiteX47" fmla="*/ 506648 w 1364418"/>
              <a:gd name="connsiteY47" fmla="*/ 4690749 h 6858000"/>
              <a:gd name="connsiteX48" fmla="*/ 502128 w 1364418"/>
              <a:gd name="connsiteY48" fmla="*/ 4584173 h 6858000"/>
              <a:gd name="connsiteX49" fmla="*/ 497211 w 1364418"/>
              <a:gd name="connsiteY49" fmla="*/ 4444346 h 6858000"/>
              <a:gd name="connsiteX50" fmla="*/ 493776 w 1364418"/>
              <a:gd name="connsiteY50" fmla="*/ 4375228 h 6858000"/>
              <a:gd name="connsiteX51" fmla="*/ 474429 w 1364418"/>
              <a:gd name="connsiteY51" fmla="*/ 4214165 h 6858000"/>
              <a:gd name="connsiteX52" fmla="*/ 478502 w 1364418"/>
              <a:gd name="connsiteY52" fmla="*/ 4090296 h 6858000"/>
              <a:gd name="connsiteX53" fmla="*/ 463758 w 1364418"/>
              <a:gd name="connsiteY53" fmla="*/ 4033999 h 6858000"/>
              <a:gd name="connsiteX54" fmla="*/ 464907 w 1364418"/>
              <a:gd name="connsiteY54" fmla="*/ 4031933 h 6858000"/>
              <a:gd name="connsiteX55" fmla="*/ 463483 w 1364418"/>
              <a:gd name="connsiteY55" fmla="*/ 4013953 h 6858000"/>
              <a:gd name="connsiteX56" fmla="*/ 449778 w 1364418"/>
              <a:gd name="connsiteY56" fmla="*/ 3974753 h 6858000"/>
              <a:gd name="connsiteX57" fmla="*/ 451376 w 1364418"/>
              <a:gd name="connsiteY57" fmla="*/ 3969950 h 6858000"/>
              <a:gd name="connsiteX58" fmla="*/ 444798 w 1364418"/>
              <a:gd name="connsiteY58" fmla="*/ 3933779 h 6858000"/>
              <a:gd name="connsiteX59" fmla="*/ 446129 w 1364418"/>
              <a:gd name="connsiteY59" fmla="*/ 3933093 h 6858000"/>
              <a:gd name="connsiteX60" fmla="*/ 450483 w 1364418"/>
              <a:gd name="connsiteY60" fmla="*/ 3922082 h 6858000"/>
              <a:gd name="connsiteX61" fmla="*/ 455561 w 1364418"/>
              <a:gd name="connsiteY61" fmla="*/ 3901461 h 6858000"/>
              <a:gd name="connsiteX62" fmla="*/ 478155 w 1364418"/>
              <a:gd name="connsiteY62" fmla="*/ 3813873 h 6858000"/>
              <a:gd name="connsiteX63" fmla="*/ 477580 w 1364418"/>
              <a:gd name="connsiteY63" fmla="*/ 3806161 h 6858000"/>
              <a:gd name="connsiteX64" fmla="*/ 477887 w 1364418"/>
              <a:gd name="connsiteY64" fmla="*/ 3805957 h 6858000"/>
              <a:gd name="connsiteX65" fmla="*/ 477914 w 1364418"/>
              <a:gd name="connsiteY65" fmla="*/ 3797724 h 6858000"/>
              <a:gd name="connsiteX66" fmla="*/ 476529 w 1364418"/>
              <a:gd name="connsiteY66" fmla="*/ 3792098 h 6858000"/>
              <a:gd name="connsiteX67" fmla="*/ 475413 w 1364418"/>
              <a:gd name="connsiteY67" fmla="*/ 3777135 h 6858000"/>
              <a:gd name="connsiteX68" fmla="*/ 477146 w 1364418"/>
              <a:gd name="connsiteY68" fmla="*/ 3771656 h 6858000"/>
              <a:gd name="connsiteX69" fmla="*/ 480889 w 1364418"/>
              <a:gd name="connsiteY69" fmla="*/ 3769007 h 6858000"/>
              <a:gd name="connsiteX70" fmla="*/ 480355 w 1364418"/>
              <a:gd name="connsiteY70" fmla="*/ 3767709 h 6858000"/>
              <a:gd name="connsiteX71" fmla="*/ 489051 w 1364418"/>
              <a:gd name="connsiteY71" fmla="*/ 3738082 h 6858000"/>
              <a:gd name="connsiteX72" fmla="*/ 496397 w 1364418"/>
              <a:gd name="connsiteY72" fmla="*/ 3673397 h 6858000"/>
              <a:gd name="connsiteX73" fmla="*/ 495693 w 1364418"/>
              <a:gd name="connsiteY73" fmla="*/ 3637109 h 6858000"/>
              <a:gd name="connsiteX74" fmla="*/ 499136 w 1364418"/>
              <a:gd name="connsiteY74" fmla="*/ 3536883 h 6858000"/>
              <a:gd name="connsiteX75" fmla="*/ 506674 w 1364418"/>
              <a:gd name="connsiteY75" fmla="*/ 3435652 h 6858000"/>
              <a:gd name="connsiteX76" fmla="*/ 508345 w 1364418"/>
              <a:gd name="connsiteY76" fmla="*/ 3307769 h 6858000"/>
              <a:gd name="connsiteX77" fmla="*/ 525908 w 1364418"/>
              <a:gd name="connsiteY77" fmla="*/ 3250522 h 6858000"/>
              <a:gd name="connsiteX78" fmla="*/ 526333 w 1364418"/>
              <a:gd name="connsiteY78" fmla="*/ 3229163 h 6858000"/>
              <a:gd name="connsiteX79" fmla="*/ 528156 w 1364418"/>
              <a:gd name="connsiteY79" fmla="*/ 3217217 h 6858000"/>
              <a:gd name="connsiteX80" fmla="*/ 514991 w 1364418"/>
              <a:gd name="connsiteY80" fmla="*/ 3183755 h 6858000"/>
              <a:gd name="connsiteX81" fmla="*/ 515492 w 1364418"/>
              <a:gd name="connsiteY81" fmla="*/ 3178642 h 6858000"/>
              <a:gd name="connsiteX82" fmla="*/ 503092 w 1364418"/>
              <a:gd name="connsiteY82" fmla="*/ 3158586 h 6858000"/>
              <a:gd name="connsiteX83" fmla="*/ 488277 w 1364418"/>
              <a:gd name="connsiteY83" fmla="*/ 3129034 h 6858000"/>
              <a:gd name="connsiteX84" fmla="*/ 488942 w 1364418"/>
              <a:gd name="connsiteY84" fmla="*/ 3126682 h 6858000"/>
              <a:gd name="connsiteX85" fmla="*/ 479810 w 1364418"/>
              <a:gd name="connsiteY85" fmla="*/ 3114519 h 6858000"/>
              <a:gd name="connsiteX86" fmla="*/ 466419 w 1364418"/>
              <a:gd name="connsiteY86" fmla="*/ 3106272 h 6858000"/>
              <a:gd name="connsiteX87" fmla="*/ 439149 w 1364418"/>
              <a:gd name="connsiteY87" fmla="*/ 2958185 h 6858000"/>
              <a:gd name="connsiteX88" fmla="*/ 381763 w 1364418"/>
              <a:gd name="connsiteY88" fmla="*/ 2762989 h 6858000"/>
              <a:gd name="connsiteX89" fmla="*/ 330681 w 1364418"/>
              <a:gd name="connsiteY89" fmla="*/ 2554718 h 6858000"/>
              <a:gd name="connsiteX90" fmla="*/ 310775 w 1364418"/>
              <a:gd name="connsiteY90" fmla="*/ 2485734 h 6858000"/>
              <a:gd name="connsiteX91" fmla="*/ 301498 w 1364418"/>
              <a:gd name="connsiteY91" fmla="*/ 2447068 h 6858000"/>
              <a:gd name="connsiteX92" fmla="*/ 288459 w 1364418"/>
              <a:gd name="connsiteY92" fmla="*/ 2425819 h 6858000"/>
              <a:gd name="connsiteX93" fmla="*/ 294458 w 1364418"/>
              <a:gd name="connsiteY93" fmla="*/ 2402874 h 6858000"/>
              <a:gd name="connsiteX94" fmla="*/ 297070 w 1364418"/>
              <a:gd name="connsiteY94" fmla="*/ 2381443 h 6858000"/>
              <a:gd name="connsiteX95" fmla="*/ 273399 w 1364418"/>
              <a:gd name="connsiteY95" fmla="*/ 2261920 h 6858000"/>
              <a:gd name="connsiteX96" fmla="*/ 263286 w 1364418"/>
              <a:gd name="connsiteY96" fmla="*/ 2195378 h 6858000"/>
              <a:gd name="connsiteX97" fmla="*/ 247503 w 1364418"/>
              <a:gd name="connsiteY97" fmla="*/ 2155135 h 6858000"/>
              <a:gd name="connsiteX98" fmla="*/ 244961 w 1364418"/>
              <a:gd name="connsiteY98" fmla="*/ 2118008 h 6858000"/>
              <a:gd name="connsiteX99" fmla="*/ 245954 w 1364418"/>
              <a:gd name="connsiteY99" fmla="*/ 2050531 h 6858000"/>
              <a:gd name="connsiteX100" fmla="*/ 237760 w 1364418"/>
              <a:gd name="connsiteY100" fmla="*/ 1963269 h 6858000"/>
              <a:gd name="connsiteX101" fmla="*/ 218938 w 1364418"/>
              <a:gd name="connsiteY101" fmla="*/ 1906352 h 6858000"/>
              <a:gd name="connsiteX102" fmla="*/ 195495 w 1364418"/>
              <a:gd name="connsiteY102" fmla="*/ 1861531 h 6858000"/>
              <a:gd name="connsiteX103" fmla="*/ 149294 w 1364418"/>
              <a:gd name="connsiteY103" fmla="*/ 1732919 h 6858000"/>
              <a:gd name="connsiteX104" fmla="*/ 121605 w 1364418"/>
              <a:gd name="connsiteY104" fmla="*/ 1663540 h 6858000"/>
              <a:gd name="connsiteX105" fmla="*/ 120731 w 1364418"/>
              <a:gd name="connsiteY105" fmla="*/ 1615777 h 6858000"/>
              <a:gd name="connsiteX106" fmla="*/ 101526 w 1364418"/>
              <a:gd name="connsiteY106" fmla="*/ 1563678 h 6858000"/>
              <a:gd name="connsiteX107" fmla="*/ 114606 w 1364418"/>
              <a:gd name="connsiteY107" fmla="*/ 1519474 h 6858000"/>
              <a:gd name="connsiteX108" fmla="*/ 107348 w 1364418"/>
              <a:gd name="connsiteY108" fmla="*/ 1477995 h 6858000"/>
              <a:gd name="connsiteX109" fmla="*/ 93433 w 1364418"/>
              <a:gd name="connsiteY109" fmla="*/ 1373769 h 6858000"/>
              <a:gd name="connsiteX110" fmla="*/ 101740 w 1364418"/>
              <a:gd name="connsiteY110" fmla="*/ 1307086 h 6858000"/>
              <a:gd name="connsiteX111" fmla="*/ 102928 w 1364418"/>
              <a:gd name="connsiteY111" fmla="*/ 1189033 h 6858000"/>
              <a:gd name="connsiteX112" fmla="*/ 107613 w 1364418"/>
              <a:gd name="connsiteY112" fmla="*/ 1168288 h 6858000"/>
              <a:gd name="connsiteX113" fmla="*/ 99895 w 1364418"/>
              <a:gd name="connsiteY113" fmla="*/ 1142577 h 6858000"/>
              <a:gd name="connsiteX114" fmla="*/ 89201 w 1364418"/>
              <a:gd name="connsiteY114" fmla="*/ 1088484 h 6858000"/>
              <a:gd name="connsiteX115" fmla="*/ 77937 w 1364418"/>
              <a:gd name="connsiteY115" fmla="*/ 1016103 h 6858000"/>
              <a:gd name="connsiteX116" fmla="*/ 79393 w 1364418"/>
              <a:gd name="connsiteY116" fmla="*/ 954054 h 6858000"/>
              <a:gd name="connsiteX117" fmla="*/ 90309 w 1364418"/>
              <a:gd name="connsiteY117" fmla="*/ 921368 h 6858000"/>
              <a:gd name="connsiteX118" fmla="*/ 74258 w 1364418"/>
              <a:gd name="connsiteY118" fmla="*/ 896999 h 6858000"/>
              <a:gd name="connsiteX119" fmla="*/ 43666 w 1364418"/>
              <a:gd name="connsiteY119" fmla="*/ 821517 h 6858000"/>
              <a:gd name="connsiteX120" fmla="*/ 22616 w 1364418"/>
              <a:gd name="connsiteY120" fmla="*/ 751353 h 6858000"/>
              <a:gd name="connsiteX121" fmla="*/ 22174 w 1364418"/>
              <a:gd name="connsiteY121" fmla="*/ 721230 h 6858000"/>
              <a:gd name="connsiteX122" fmla="*/ 7845 w 1364418"/>
              <a:gd name="connsiteY122" fmla="*/ 681659 h 6858000"/>
              <a:gd name="connsiteX123" fmla="*/ 31306 w 1364418"/>
              <a:gd name="connsiteY123" fmla="*/ 619315 h 6858000"/>
              <a:gd name="connsiteX124" fmla="*/ 15184 w 1364418"/>
              <a:gd name="connsiteY124" fmla="*/ 585934 h 6858000"/>
              <a:gd name="connsiteX125" fmla="*/ 22258 w 1364418"/>
              <a:gd name="connsiteY125" fmla="*/ 538948 h 6858000"/>
              <a:gd name="connsiteX126" fmla="*/ 26166 w 1364418"/>
              <a:gd name="connsiteY126" fmla="*/ 525163 h 6858000"/>
              <a:gd name="connsiteX127" fmla="*/ 52290 w 1364418"/>
              <a:gd name="connsiteY127" fmla="*/ 446567 h 6858000"/>
              <a:gd name="connsiteX128" fmla="*/ 51538 w 1364418"/>
              <a:gd name="connsiteY128" fmla="*/ 393828 h 6858000"/>
              <a:gd name="connsiteX129" fmla="*/ 51368 w 1364418"/>
              <a:gd name="connsiteY129" fmla="*/ 353137 h 6858000"/>
              <a:gd name="connsiteX130" fmla="*/ 55970 w 1364418"/>
              <a:gd name="connsiteY130" fmla="*/ 321428 h 6858000"/>
              <a:gd name="connsiteX131" fmla="*/ 57061 w 1364418"/>
              <a:gd name="connsiteY131" fmla="*/ 275771 h 6858000"/>
              <a:gd name="connsiteX132" fmla="*/ 74088 w 1364418"/>
              <a:gd name="connsiteY132" fmla="*/ 212860 h 6858000"/>
              <a:gd name="connsiteX133" fmla="*/ 65798 w 1364418"/>
              <a:gd name="connsiteY133" fmla="*/ 144983 h 6858000"/>
              <a:gd name="connsiteX134" fmla="*/ 78082 w 1364418"/>
              <a:gd name="connsiteY134" fmla="*/ 55288 h 6858000"/>
              <a:gd name="connsiteX135" fmla="*/ 37636 w 1364418"/>
              <a:gd name="connsiteY135"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4 w 1364418"/>
              <a:gd name="connsiteY4" fmla="*/ 6832113 h 6858000"/>
              <a:gd name="connsiteX5" fmla="*/ 209564 w 1364418"/>
              <a:gd name="connsiteY5" fmla="*/ 6777899 h 6858000"/>
              <a:gd name="connsiteX6" fmla="*/ 240339 w 1364418"/>
              <a:gd name="connsiteY6" fmla="*/ 6711686 h 6858000"/>
              <a:gd name="connsiteX7" fmla="*/ 286686 w 1364418"/>
              <a:gd name="connsiteY7" fmla="*/ 6664994 h 6858000"/>
              <a:gd name="connsiteX8" fmla="*/ 339152 w 1364418"/>
              <a:gd name="connsiteY8" fmla="*/ 6471804 h 6858000"/>
              <a:gd name="connsiteX9" fmla="*/ 334570 w 1364418"/>
              <a:gd name="connsiteY9" fmla="*/ 6389835 h 6858000"/>
              <a:gd name="connsiteX10" fmla="*/ 293648 w 1364418"/>
              <a:gd name="connsiteY10" fmla="*/ 6334727 h 6858000"/>
              <a:gd name="connsiteX11" fmla="*/ 271063 w 1364418"/>
              <a:gd name="connsiteY11" fmla="*/ 6313295 h 6858000"/>
              <a:gd name="connsiteX12" fmla="*/ 278227 w 1364418"/>
              <a:gd name="connsiteY12" fmla="*/ 6280046 h 6858000"/>
              <a:gd name="connsiteX13" fmla="*/ 288000 w 1364418"/>
              <a:gd name="connsiteY13" fmla="*/ 6252834 h 6858000"/>
              <a:gd name="connsiteX14" fmla="*/ 265992 w 1364418"/>
              <a:gd name="connsiteY14" fmla="*/ 6202459 h 6858000"/>
              <a:gd name="connsiteX15" fmla="*/ 264790 w 1364418"/>
              <a:gd name="connsiteY15" fmla="*/ 6153037 h 6858000"/>
              <a:gd name="connsiteX16" fmla="*/ 280205 w 1364418"/>
              <a:gd name="connsiteY16" fmla="*/ 6078132 h 6858000"/>
              <a:gd name="connsiteX17" fmla="*/ 267592 w 1364418"/>
              <a:gd name="connsiteY17" fmla="*/ 6028119 h 6858000"/>
              <a:gd name="connsiteX18" fmla="*/ 252821 w 1364418"/>
              <a:gd name="connsiteY18" fmla="*/ 5926735 h 6858000"/>
              <a:gd name="connsiteX19" fmla="*/ 302333 w 1364418"/>
              <a:gd name="connsiteY19" fmla="*/ 5712857 h 6858000"/>
              <a:gd name="connsiteX20" fmla="*/ 332131 w 1364418"/>
              <a:gd name="connsiteY20" fmla="*/ 5660491 h 6858000"/>
              <a:gd name="connsiteX21" fmla="*/ 341254 w 1364418"/>
              <a:gd name="connsiteY21" fmla="*/ 5563435 h 6858000"/>
              <a:gd name="connsiteX22" fmla="*/ 368130 w 1364418"/>
              <a:gd name="connsiteY22" fmla="*/ 5437125 h 6858000"/>
              <a:gd name="connsiteX23" fmla="*/ 381698 w 1364418"/>
              <a:gd name="connsiteY23" fmla="*/ 5396260 h 6858000"/>
              <a:gd name="connsiteX24" fmla="*/ 397679 w 1364418"/>
              <a:gd name="connsiteY24" fmla="*/ 5330009 h 6858000"/>
              <a:gd name="connsiteX25" fmla="*/ 431172 w 1364418"/>
              <a:gd name="connsiteY25" fmla="*/ 5273739 h 6858000"/>
              <a:gd name="connsiteX26" fmla="*/ 440771 w 1364418"/>
              <a:gd name="connsiteY26" fmla="*/ 5241779 h 6858000"/>
              <a:gd name="connsiteX27" fmla="*/ 451997 w 1364418"/>
              <a:gd name="connsiteY27" fmla="*/ 5225268 h 6858000"/>
              <a:gd name="connsiteX28" fmla="*/ 453017 w 1364418"/>
              <a:gd name="connsiteY28" fmla="*/ 5217684 h 6858000"/>
              <a:gd name="connsiteX29" fmla="*/ 460358 w 1364418"/>
              <a:gd name="connsiteY29" fmla="*/ 5193377 h 6858000"/>
              <a:gd name="connsiteX30" fmla="*/ 463661 w 1364418"/>
              <a:gd name="connsiteY30" fmla="*/ 5179288 h 6858000"/>
              <a:gd name="connsiteX31" fmla="*/ 464645 w 1364418"/>
              <a:gd name="connsiteY31" fmla="*/ 5173621 h 6858000"/>
              <a:gd name="connsiteX32" fmla="*/ 460279 w 1364418"/>
              <a:gd name="connsiteY32" fmla="*/ 5159961 h 6858000"/>
              <a:gd name="connsiteX33" fmla="*/ 466956 w 1364418"/>
              <a:gd name="connsiteY33" fmla="*/ 5144295 h 6858000"/>
              <a:gd name="connsiteX34" fmla="*/ 463889 w 1364418"/>
              <a:gd name="connsiteY34" fmla="*/ 5125185 h 6858000"/>
              <a:gd name="connsiteX35" fmla="*/ 470719 w 1364418"/>
              <a:gd name="connsiteY35" fmla="*/ 5121884 h 6858000"/>
              <a:gd name="connsiteX36" fmla="*/ 477755 w 1364418"/>
              <a:gd name="connsiteY36" fmla="*/ 5067850 h 6858000"/>
              <a:gd name="connsiteX37" fmla="*/ 480486 w 1364418"/>
              <a:gd name="connsiteY37" fmla="*/ 5060861 h 6858000"/>
              <a:gd name="connsiteX38" fmla="*/ 477190 w 1364418"/>
              <a:gd name="connsiteY38" fmla="*/ 5034192 h 6858000"/>
              <a:gd name="connsiteX39" fmla="*/ 478744 w 1364418"/>
              <a:gd name="connsiteY39" fmla="*/ 4993030 h 6858000"/>
              <a:gd name="connsiteX40" fmla="*/ 485653 w 1364418"/>
              <a:gd name="connsiteY40" fmla="*/ 4946844 h 6858000"/>
              <a:gd name="connsiteX41" fmla="*/ 481509 w 1364418"/>
              <a:gd name="connsiteY41" fmla="*/ 4932692 h 6858000"/>
              <a:gd name="connsiteX42" fmla="*/ 496912 w 1364418"/>
              <a:gd name="connsiteY42" fmla="*/ 4858827 h 6858000"/>
              <a:gd name="connsiteX43" fmla="*/ 502815 w 1364418"/>
              <a:gd name="connsiteY43" fmla="*/ 4821170 h 6858000"/>
              <a:gd name="connsiteX44" fmla="*/ 507548 w 1364418"/>
              <a:gd name="connsiteY44" fmla="*/ 4780965 h 6858000"/>
              <a:gd name="connsiteX45" fmla="*/ 508841 w 1364418"/>
              <a:gd name="connsiteY45" fmla="*/ 4750867 h 6858000"/>
              <a:gd name="connsiteX46" fmla="*/ 506648 w 1364418"/>
              <a:gd name="connsiteY46" fmla="*/ 4690749 h 6858000"/>
              <a:gd name="connsiteX47" fmla="*/ 502128 w 1364418"/>
              <a:gd name="connsiteY47" fmla="*/ 4584173 h 6858000"/>
              <a:gd name="connsiteX48" fmla="*/ 497211 w 1364418"/>
              <a:gd name="connsiteY48" fmla="*/ 4444346 h 6858000"/>
              <a:gd name="connsiteX49" fmla="*/ 493776 w 1364418"/>
              <a:gd name="connsiteY49" fmla="*/ 4375228 h 6858000"/>
              <a:gd name="connsiteX50" fmla="*/ 474429 w 1364418"/>
              <a:gd name="connsiteY50" fmla="*/ 4214165 h 6858000"/>
              <a:gd name="connsiteX51" fmla="*/ 478502 w 1364418"/>
              <a:gd name="connsiteY51" fmla="*/ 4090296 h 6858000"/>
              <a:gd name="connsiteX52" fmla="*/ 463758 w 1364418"/>
              <a:gd name="connsiteY52" fmla="*/ 4033999 h 6858000"/>
              <a:gd name="connsiteX53" fmla="*/ 464907 w 1364418"/>
              <a:gd name="connsiteY53" fmla="*/ 4031933 h 6858000"/>
              <a:gd name="connsiteX54" fmla="*/ 463483 w 1364418"/>
              <a:gd name="connsiteY54" fmla="*/ 4013953 h 6858000"/>
              <a:gd name="connsiteX55" fmla="*/ 449778 w 1364418"/>
              <a:gd name="connsiteY55" fmla="*/ 3974753 h 6858000"/>
              <a:gd name="connsiteX56" fmla="*/ 451376 w 1364418"/>
              <a:gd name="connsiteY56" fmla="*/ 3969950 h 6858000"/>
              <a:gd name="connsiteX57" fmla="*/ 444798 w 1364418"/>
              <a:gd name="connsiteY57" fmla="*/ 3933779 h 6858000"/>
              <a:gd name="connsiteX58" fmla="*/ 446129 w 1364418"/>
              <a:gd name="connsiteY58" fmla="*/ 3933093 h 6858000"/>
              <a:gd name="connsiteX59" fmla="*/ 450483 w 1364418"/>
              <a:gd name="connsiteY59" fmla="*/ 3922082 h 6858000"/>
              <a:gd name="connsiteX60" fmla="*/ 455561 w 1364418"/>
              <a:gd name="connsiteY60" fmla="*/ 3901461 h 6858000"/>
              <a:gd name="connsiteX61" fmla="*/ 478155 w 1364418"/>
              <a:gd name="connsiteY61" fmla="*/ 3813873 h 6858000"/>
              <a:gd name="connsiteX62" fmla="*/ 477580 w 1364418"/>
              <a:gd name="connsiteY62" fmla="*/ 3806161 h 6858000"/>
              <a:gd name="connsiteX63" fmla="*/ 477887 w 1364418"/>
              <a:gd name="connsiteY63" fmla="*/ 3805957 h 6858000"/>
              <a:gd name="connsiteX64" fmla="*/ 477914 w 1364418"/>
              <a:gd name="connsiteY64" fmla="*/ 3797724 h 6858000"/>
              <a:gd name="connsiteX65" fmla="*/ 476529 w 1364418"/>
              <a:gd name="connsiteY65" fmla="*/ 3792098 h 6858000"/>
              <a:gd name="connsiteX66" fmla="*/ 475413 w 1364418"/>
              <a:gd name="connsiteY66" fmla="*/ 3777135 h 6858000"/>
              <a:gd name="connsiteX67" fmla="*/ 477146 w 1364418"/>
              <a:gd name="connsiteY67" fmla="*/ 3771656 h 6858000"/>
              <a:gd name="connsiteX68" fmla="*/ 480889 w 1364418"/>
              <a:gd name="connsiteY68" fmla="*/ 3769007 h 6858000"/>
              <a:gd name="connsiteX69" fmla="*/ 480355 w 1364418"/>
              <a:gd name="connsiteY69" fmla="*/ 3767709 h 6858000"/>
              <a:gd name="connsiteX70" fmla="*/ 489051 w 1364418"/>
              <a:gd name="connsiteY70" fmla="*/ 3738082 h 6858000"/>
              <a:gd name="connsiteX71" fmla="*/ 496397 w 1364418"/>
              <a:gd name="connsiteY71" fmla="*/ 3673397 h 6858000"/>
              <a:gd name="connsiteX72" fmla="*/ 495693 w 1364418"/>
              <a:gd name="connsiteY72" fmla="*/ 3637109 h 6858000"/>
              <a:gd name="connsiteX73" fmla="*/ 499136 w 1364418"/>
              <a:gd name="connsiteY73" fmla="*/ 3536883 h 6858000"/>
              <a:gd name="connsiteX74" fmla="*/ 506674 w 1364418"/>
              <a:gd name="connsiteY74" fmla="*/ 3435652 h 6858000"/>
              <a:gd name="connsiteX75" fmla="*/ 508345 w 1364418"/>
              <a:gd name="connsiteY75" fmla="*/ 3307769 h 6858000"/>
              <a:gd name="connsiteX76" fmla="*/ 525908 w 1364418"/>
              <a:gd name="connsiteY76" fmla="*/ 3250522 h 6858000"/>
              <a:gd name="connsiteX77" fmla="*/ 526333 w 1364418"/>
              <a:gd name="connsiteY77" fmla="*/ 3229163 h 6858000"/>
              <a:gd name="connsiteX78" fmla="*/ 528156 w 1364418"/>
              <a:gd name="connsiteY78" fmla="*/ 3217217 h 6858000"/>
              <a:gd name="connsiteX79" fmla="*/ 514991 w 1364418"/>
              <a:gd name="connsiteY79" fmla="*/ 3183755 h 6858000"/>
              <a:gd name="connsiteX80" fmla="*/ 515492 w 1364418"/>
              <a:gd name="connsiteY80" fmla="*/ 3178642 h 6858000"/>
              <a:gd name="connsiteX81" fmla="*/ 503092 w 1364418"/>
              <a:gd name="connsiteY81" fmla="*/ 3158586 h 6858000"/>
              <a:gd name="connsiteX82" fmla="*/ 488277 w 1364418"/>
              <a:gd name="connsiteY82" fmla="*/ 3129034 h 6858000"/>
              <a:gd name="connsiteX83" fmla="*/ 488942 w 1364418"/>
              <a:gd name="connsiteY83" fmla="*/ 3126682 h 6858000"/>
              <a:gd name="connsiteX84" fmla="*/ 479810 w 1364418"/>
              <a:gd name="connsiteY84" fmla="*/ 3114519 h 6858000"/>
              <a:gd name="connsiteX85" fmla="*/ 466419 w 1364418"/>
              <a:gd name="connsiteY85" fmla="*/ 3106272 h 6858000"/>
              <a:gd name="connsiteX86" fmla="*/ 439149 w 1364418"/>
              <a:gd name="connsiteY86" fmla="*/ 2958185 h 6858000"/>
              <a:gd name="connsiteX87" fmla="*/ 381763 w 1364418"/>
              <a:gd name="connsiteY87" fmla="*/ 2762989 h 6858000"/>
              <a:gd name="connsiteX88" fmla="*/ 330681 w 1364418"/>
              <a:gd name="connsiteY88" fmla="*/ 2554718 h 6858000"/>
              <a:gd name="connsiteX89" fmla="*/ 310775 w 1364418"/>
              <a:gd name="connsiteY89" fmla="*/ 2485734 h 6858000"/>
              <a:gd name="connsiteX90" fmla="*/ 301498 w 1364418"/>
              <a:gd name="connsiteY90" fmla="*/ 2447068 h 6858000"/>
              <a:gd name="connsiteX91" fmla="*/ 288459 w 1364418"/>
              <a:gd name="connsiteY91" fmla="*/ 2425819 h 6858000"/>
              <a:gd name="connsiteX92" fmla="*/ 294458 w 1364418"/>
              <a:gd name="connsiteY92" fmla="*/ 2402874 h 6858000"/>
              <a:gd name="connsiteX93" fmla="*/ 297070 w 1364418"/>
              <a:gd name="connsiteY93" fmla="*/ 2381443 h 6858000"/>
              <a:gd name="connsiteX94" fmla="*/ 273399 w 1364418"/>
              <a:gd name="connsiteY94" fmla="*/ 2261920 h 6858000"/>
              <a:gd name="connsiteX95" fmla="*/ 263286 w 1364418"/>
              <a:gd name="connsiteY95" fmla="*/ 2195378 h 6858000"/>
              <a:gd name="connsiteX96" fmla="*/ 247503 w 1364418"/>
              <a:gd name="connsiteY96" fmla="*/ 2155135 h 6858000"/>
              <a:gd name="connsiteX97" fmla="*/ 244961 w 1364418"/>
              <a:gd name="connsiteY97" fmla="*/ 2118008 h 6858000"/>
              <a:gd name="connsiteX98" fmla="*/ 245954 w 1364418"/>
              <a:gd name="connsiteY98" fmla="*/ 2050531 h 6858000"/>
              <a:gd name="connsiteX99" fmla="*/ 237760 w 1364418"/>
              <a:gd name="connsiteY99" fmla="*/ 1963269 h 6858000"/>
              <a:gd name="connsiteX100" fmla="*/ 218938 w 1364418"/>
              <a:gd name="connsiteY100" fmla="*/ 1906352 h 6858000"/>
              <a:gd name="connsiteX101" fmla="*/ 195495 w 1364418"/>
              <a:gd name="connsiteY101" fmla="*/ 1861531 h 6858000"/>
              <a:gd name="connsiteX102" fmla="*/ 149294 w 1364418"/>
              <a:gd name="connsiteY102" fmla="*/ 1732919 h 6858000"/>
              <a:gd name="connsiteX103" fmla="*/ 121605 w 1364418"/>
              <a:gd name="connsiteY103" fmla="*/ 1663540 h 6858000"/>
              <a:gd name="connsiteX104" fmla="*/ 120731 w 1364418"/>
              <a:gd name="connsiteY104" fmla="*/ 1615777 h 6858000"/>
              <a:gd name="connsiteX105" fmla="*/ 101526 w 1364418"/>
              <a:gd name="connsiteY105" fmla="*/ 1563678 h 6858000"/>
              <a:gd name="connsiteX106" fmla="*/ 114606 w 1364418"/>
              <a:gd name="connsiteY106" fmla="*/ 1519474 h 6858000"/>
              <a:gd name="connsiteX107" fmla="*/ 107348 w 1364418"/>
              <a:gd name="connsiteY107" fmla="*/ 1477995 h 6858000"/>
              <a:gd name="connsiteX108" fmla="*/ 93433 w 1364418"/>
              <a:gd name="connsiteY108" fmla="*/ 1373769 h 6858000"/>
              <a:gd name="connsiteX109" fmla="*/ 101740 w 1364418"/>
              <a:gd name="connsiteY109" fmla="*/ 1307086 h 6858000"/>
              <a:gd name="connsiteX110" fmla="*/ 102928 w 1364418"/>
              <a:gd name="connsiteY110" fmla="*/ 1189033 h 6858000"/>
              <a:gd name="connsiteX111" fmla="*/ 107613 w 1364418"/>
              <a:gd name="connsiteY111" fmla="*/ 1168288 h 6858000"/>
              <a:gd name="connsiteX112" fmla="*/ 99895 w 1364418"/>
              <a:gd name="connsiteY112" fmla="*/ 1142577 h 6858000"/>
              <a:gd name="connsiteX113" fmla="*/ 89201 w 1364418"/>
              <a:gd name="connsiteY113" fmla="*/ 1088484 h 6858000"/>
              <a:gd name="connsiteX114" fmla="*/ 77937 w 1364418"/>
              <a:gd name="connsiteY114" fmla="*/ 1016103 h 6858000"/>
              <a:gd name="connsiteX115" fmla="*/ 79393 w 1364418"/>
              <a:gd name="connsiteY115" fmla="*/ 954054 h 6858000"/>
              <a:gd name="connsiteX116" fmla="*/ 90309 w 1364418"/>
              <a:gd name="connsiteY116" fmla="*/ 921368 h 6858000"/>
              <a:gd name="connsiteX117" fmla="*/ 74258 w 1364418"/>
              <a:gd name="connsiteY117" fmla="*/ 896999 h 6858000"/>
              <a:gd name="connsiteX118" fmla="*/ 43666 w 1364418"/>
              <a:gd name="connsiteY118" fmla="*/ 821517 h 6858000"/>
              <a:gd name="connsiteX119" fmla="*/ 22616 w 1364418"/>
              <a:gd name="connsiteY119" fmla="*/ 751353 h 6858000"/>
              <a:gd name="connsiteX120" fmla="*/ 22174 w 1364418"/>
              <a:gd name="connsiteY120" fmla="*/ 721230 h 6858000"/>
              <a:gd name="connsiteX121" fmla="*/ 7845 w 1364418"/>
              <a:gd name="connsiteY121" fmla="*/ 681659 h 6858000"/>
              <a:gd name="connsiteX122" fmla="*/ 31306 w 1364418"/>
              <a:gd name="connsiteY122" fmla="*/ 619315 h 6858000"/>
              <a:gd name="connsiteX123" fmla="*/ 15184 w 1364418"/>
              <a:gd name="connsiteY123" fmla="*/ 585934 h 6858000"/>
              <a:gd name="connsiteX124" fmla="*/ 22258 w 1364418"/>
              <a:gd name="connsiteY124" fmla="*/ 538948 h 6858000"/>
              <a:gd name="connsiteX125" fmla="*/ 26166 w 1364418"/>
              <a:gd name="connsiteY125" fmla="*/ 525163 h 6858000"/>
              <a:gd name="connsiteX126" fmla="*/ 52290 w 1364418"/>
              <a:gd name="connsiteY126" fmla="*/ 446567 h 6858000"/>
              <a:gd name="connsiteX127" fmla="*/ 51538 w 1364418"/>
              <a:gd name="connsiteY127" fmla="*/ 393828 h 6858000"/>
              <a:gd name="connsiteX128" fmla="*/ 51368 w 1364418"/>
              <a:gd name="connsiteY128" fmla="*/ 353137 h 6858000"/>
              <a:gd name="connsiteX129" fmla="*/ 55970 w 1364418"/>
              <a:gd name="connsiteY129" fmla="*/ 321428 h 6858000"/>
              <a:gd name="connsiteX130" fmla="*/ 57061 w 1364418"/>
              <a:gd name="connsiteY130" fmla="*/ 275771 h 6858000"/>
              <a:gd name="connsiteX131" fmla="*/ 74088 w 1364418"/>
              <a:gd name="connsiteY131" fmla="*/ 212860 h 6858000"/>
              <a:gd name="connsiteX132" fmla="*/ 65798 w 1364418"/>
              <a:gd name="connsiteY132" fmla="*/ 144983 h 6858000"/>
              <a:gd name="connsiteX133" fmla="*/ 78082 w 1364418"/>
              <a:gd name="connsiteY133" fmla="*/ 55288 h 6858000"/>
              <a:gd name="connsiteX134" fmla="*/ 37636 w 1364418"/>
              <a:gd name="connsiteY134"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4 w 1364418"/>
              <a:gd name="connsiteY4" fmla="*/ 6832113 h 6858000"/>
              <a:gd name="connsiteX5" fmla="*/ 209564 w 1364418"/>
              <a:gd name="connsiteY5" fmla="*/ 6777899 h 6858000"/>
              <a:gd name="connsiteX6" fmla="*/ 240339 w 1364418"/>
              <a:gd name="connsiteY6" fmla="*/ 6711686 h 6858000"/>
              <a:gd name="connsiteX7" fmla="*/ 286686 w 1364418"/>
              <a:gd name="connsiteY7" fmla="*/ 6664994 h 6858000"/>
              <a:gd name="connsiteX8" fmla="*/ 339152 w 1364418"/>
              <a:gd name="connsiteY8" fmla="*/ 6471804 h 6858000"/>
              <a:gd name="connsiteX9" fmla="*/ 334570 w 1364418"/>
              <a:gd name="connsiteY9" fmla="*/ 6389835 h 6858000"/>
              <a:gd name="connsiteX10" fmla="*/ 293648 w 1364418"/>
              <a:gd name="connsiteY10" fmla="*/ 6334727 h 6858000"/>
              <a:gd name="connsiteX11" fmla="*/ 278227 w 1364418"/>
              <a:gd name="connsiteY11" fmla="*/ 6280046 h 6858000"/>
              <a:gd name="connsiteX12" fmla="*/ 288000 w 1364418"/>
              <a:gd name="connsiteY12" fmla="*/ 6252834 h 6858000"/>
              <a:gd name="connsiteX13" fmla="*/ 265992 w 1364418"/>
              <a:gd name="connsiteY13" fmla="*/ 6202459 h 6858000"/>
              <a:gd name="connsiteX14" fmla="*/ 264790 w 1364418"/>
              <a:gd name="connsiteY14" fmla="*/ 6153037 h 6858000"/>
              <a:gd name="connsiteX15" fmla="*/ 280205 w 1364418"/>
              <a:gd name="connsiteY15" fmla="*/ 6078132 h 6858000"/>
              <a:gd name="connsiteX16" fmla="*/ 267592 w 1364418"/>
              <a:gd name="connsiteY16" fmla="*/ 6028119 h 6858000"/>
              <a:gd name="connsiteX17" fmla="*/ 252821 w 1364418"/>
              <a:gd name="connsiteY17" fmla="*/ 5926735 h 6858000"/>
              <a:gd name="connsiteX18" fmla="*/ 302333 w 1364418"/>
              <a:gd name="connsiteY18" fmla="*/ 5712857 h 6858000"/>
              <a:gd name="connsiteX19" fmla="*/ 332131 w 1364418"/>
              <a:gd name="connsiteY19" fmla="*/ 5660491 h 6858000"/>
              <a:gd name="connsiteX20" fmla="*/ 341254 w 1364418"/>
              <a:gd name="connsiteY20" fmla="*/ 5563435 h 6858000"/>
              <a:gd name="connsiteX21" fmla="*/ 368130 w 1364418"/>
              <a:gd name="connsiteY21" fmla="*/ 5437125 h 6858000"/>
              <a:gd name="connsiteX22" fmla="*/ 381698 w 1364418"/>
              <a:gd name="connsiteY22" fmla="*/ 5396260 h 6858000"/>
              <a:gd name="connsiteX23" fmla="*/ 397679 w 1364418"/>
              <a:gd name="connsiteY23" fmla="*/ 5330009 h 6858000"/>
              <a:gd name="connsiteX24" fmla="*/ 431172 w 1364418"/>
              <a:gd name="connsiteY24" fmla="*/ 5273739 h 6858000"/>
              <a:gd name="connsiteX25" fmla="*/ 440771 w 1364418"/>
              <a:gd name="connsiteY25" fmla="*/ 5241779 h 6858000"/>
              <a:gd name="connsiteX26" fmla="*/ 451997 w 1364418"/>
              <a:gd name="connsiteY26" fmla="*/ 5225268 h 6858000"/>
              <a:gd name="connsiteX27" fmla="*/ 453017 w 1364418"/>
              <a:gd name="connsiteY27" fmla="*/ 5217684 h 6858000"/>
              <a:gd name="connsiteX28" fmla="*/ 460358 w 1364418"/>
              <a:gd name="connsiteY28" fmla="*/ 5193377 h 6858000"/>
              <a:gd name="connsiteX29" fmla="*/ 463661 w 1364418"/>
              <a:gd name="connsiteY29" fmla="*/ 5179288 h 6858000"/>
              <a:gd name="connsiteX30" fmla="*/ 464645 w 1364418"/>
              <a:gd name="connsiteY30" fmla="*/ 5173621 h 6858000"/>
              <a:gd name="connsiteX31" fmla="*/ 460279 w 1364418"/>
              <a:gd name="connsiteY31" fmla="*/ 5159961 h 6858000"/>
              <a:gd name="connsiteX32" fmla="*/ 466956 w 1364418"/>
              <a:gd name="connsiteY32" fmla="*/ 5144295 h 6858000"/>
              <a:gd name="connsiteX33" fmla="*/ 463889 w 1364418"/>
              <a:gd name="connsiteY33" fmla="*/ 5125185 h 6858000"/>
              <a:gd name="connsiteX34" fmla="*/ 470719 w 1364418"/>
              <a:gd name="connsiteY34" fmla="*/ 5121884 h 6858000"/>
              <a:gd name="connsiteX35" fmla="*/ 477755 w 1364418"/>
              <a:gd name="connsiteY35" fmla="*/ 5067850 h 6858000"/>
              <a:gd name="connsiteX36" fmla="*/ 480486 w 1364418"/>
              <a:gd name="connsiteY36" fmla="*/ 5060861 h 6858000"/>
              <a:gd name="connsiteX37" fmla="*/ 477190 w 1364418"/>
              <a:gd name="connsiteY37" fmla="*/ 5034192 h 6858000"/>
              <a:gd name="connsiteX38" fmla="*/ 478744 w 1364418"/>
              <a:gd name="connsiteY38" fmla="*/ 4993030 h 6858000"/>
              <a:gd name="connsiteX39" fmla="*/ 485653 w 1364418"/>
              <a:gd name="connsiteY39" fmla="*/ 4946844 h 6858000"/>
              <a:gd name="connsiteX40" fmla="*/ 481509 w 1364418"/>
              <a:gd name="connsiteY40" fmla="*/ 4932692 h 6858000"/>
              <a:gd name="connsiteX41" fmla="*/ 496912 w 1364418"/>
              <a:gd name="connsiteY41" fmla="*/ 4858827 h 6858000"/>
              <a:gd name="connsiteX42" fmla="*/ 502815 w 1364418"/>
              <a:gd name="connsiteY42" fmla="*/ 4821170 h 6858000"/>
              <a:gd name="connsiteX43" fmla="*/ 507548 w 1364418"/>
              <a:gd name="connsiteY43" fmla="*/ 4780965 h 6858000"/>
              <a:gd name="connsiteX44" fmla="*/ 508841 w 1364418"/>
              <a:gd name="connsiteY44" fmla="*/ 4750867 h 6858000"/>
              <a:gd name="connsiteX45" fmla="*/ 506648 w 1364418"/>
              <a:gd name="connsiteY45" fmla="*/ 4690749 h 6858000"/>
              <a:gd name="connsiteX46" fmla="*/ 502128 w 1364418"/>
              <a:gd name="connsiteY46" fmla="*/ 4584173 h 6858000"/>
              <a:gd name="connsiteX47" fmla="*/ 497211 w 1364418"/>
              <a:gd name="connsiteY47" fmla="*/ 4444346 h 6858000"/>
              <a:gd name="connsiteX48" fmla="*/ 493776 w 1364418"/>
              <a:gd name="connsiteY48" fmla="*/ 4375228 h 6858000"/>
              <a:gd name="connsiteX49" fmla="*/ 474429 w 1364418"/>
              <a:gd name="connsiteY49" fmla="*/ 4214165 h 6858000"/>
              <a:gd name="connsiteX50" fmla="*/ 478502 w 1364418"/>
              <a:gd name="connsiteY50" fmla="*/ 4090296 h 6858000"/>
              <a:gd name="connsiteX51" fmla="*/ 463758 w 1364418"/>
              <a:gd name="connsiteY51" fmla="*/ 4033999 h 6858000"/>
              <a:gd name="connsiteX52" fmla="*/ 464907 w 1364418"/>
              <a:gd name="connsiteY52" fmla="*/ 4031933 h 6858000"/>
              <a:gd name="connsiteX53" fmla="*/ 463483 w 1364418"/>
              <a:gd name="connsiteY53" fmla="*/ 4013953 h 6858000"/>
              <a:gd name="connsiteX54" fmla="*/ 449778 w 1364418"/>
              <a:gd name="connsiteY54" fmla="*/ 3974753 h 6858000"/>
              <a:gd name="connsiteX55" fmla="*/ 451376 w 1364418"/>
              <a:gd name="connsiteY55" fmla="*/ 3969950 h 6858000"/>
              <a:gd name="connsiteX56" fmla="*/ 444798 w 1364418"/>
              <a:gd name="connsiteY56" fmla="*/ 3933779 h 6858000"/>
              <a:gd name="connsiteX57" fmla="*/ 446129 w 1364418"/>
              <a:gd name="connsiteY57" fmla="*/ 3933093 h 6858000"/>
              <a:gd name="connsiteX58" fmla="*/ 450483 w 1364418"/>
              <a:gd name="connsiteY58" fmla="*/ 3922082 h 6858000"/>
              <a:gd name="connsiteX59" fmla="*/ 455561 w 1364418"/>
              <a:gd name="connsiteY59" fmla="*/ 3901461 h 6858000"/>
              <a:gd name="connsiteX60" fmla="*/ 478155 w 1364418"/>
              <a:gd name="connsiteY60" fmla="*/ 3813873 h 6858000"/>
              <a:gd name="connsiteX61" fmla="*/ 477580 w 1364418"/>
              <a:gd name="connsiteY61" fmla="*/ 3806161 h 6858000"/>
              <a:gd name="connsiteX62" fmla="*/ 477887 w 1364418"/>
              <a:gd name="connsiteY62" fmla="*/ 3805957 h 6858000"/>
              <a:gd name="connsiteX63" fmla="*/ 477914 w 1364418"/>
              <a:gd name="connsiteY63" fmla="*/ 3797724 h 6858000"/>
              <a:gd name="connsiteX64" fmla="*/ 476529 w 1364418"/>
              <a:gd name="connsiteY64" fmla="*/ 3792098 h 6858000"/>
              <a:gd name="connsiteX65" fmla="*/ 475413 w 1364418"/>
              <a:gd name="connsiteY65" fmla="*/ 3777135 h 6858000"/>
              <a:gd name="connsiteX66" fmla="*/ 477146 w 1364418"/>
              <a:gd name="connsiteY66" fmla="*/ 3771656 h 6858000"/>
              <a:gd name="connsiteX67" fmla="*/ 480889 w 1364418"/>
              <a:gd name="connsiteY67" fmla="*/ 3769007 h 6858000"/>
              <a:gd name="connsiteX68" fmla="*/ 480355 w 1364418"/>
              <a:gd name="connsiteY68" fmla="*/ 3767709 h 6858000"/>
              <a:gd name="connsiteX69" fmla="*/ 489051 w 1364418"/>
              <a:gd name="connsiteY69" fmla="*/ 3738082 h 6858000"/>
              <a:gd name="connsiteX70" fmla="*/ 496397 w 1364418"/>
              <a:gd name="connsiteY70" fmla="*/ 3673397 h 6858000"/>
              <a:gd name="connsiteX71" fmla="*/ 495693 w 1364418"/>
              <a:gd name="connsiteY71" fmla="*/ 3637109 h 6858000"/>
              <a:gd name="connsiteX72" fmla="*/ 499136 w 1364418"/>
              <a:gd name="connsiteY72" fmla="*/ 3536883 h 6858000"/>
              <a:gd name="connsiteX73" fmla="*/ 506674 w 1364418"/>
              <a:gd name="connsiteY73" fmla="*/ 3435652 h 6858000"/>
              <a:gd name="connsiteX74" fmla="*/ 508345 w 1364418"/>
              <a:gd name="connsiteY74" fmla="*/ 3307769 h 6858000"/>
              <a:gd name="connsiteX75" fmla="*/ 525908 w 1364418"/>
              <a:gd name="connsiteY75" fmla="*/ 3250522 h 6858000"/>
              <a:gd name="connsiteX76" fmla="*/ 526333 w 1364418"/>
              <a:gd name="connsiteY76" fmla="*/ 3229163 h 6858000"/>
              <a:gd name="connsiteX77" fmla="*/ 528156 w 1364418"/>
              <a:gd name="connsiteY77" fmla="*/ 3217217 h 6858000"/>
              <a:gd name="connsiteX78" fmla="*/ 514991 w 1364418"/>
              <a:gd name="connsiteY78" fmla="*/ 3183755 h 6858000"/>
              <a:gd name="connsiteX79" fmla="*/ 515492 w 1364418"/>
              <a:gd name="connsiteY79" fmla="*/ 3178642 h 6858000"/>
              <a:gd name="connsiteX80" fmla="*/ 503092 w 1364418"/>
              <a:gd name="connsiteY80" fmla="*/ 3158586 h 6858000"/>
              <a:gd name="connsiteX81" fmla="*/ 488277 w 1364418"/>
              <a:gd name="connsiteY81" fmla="*/ 3129034 h 6858000"/>
              <a:gd name="connsiteX82" fmla="*/ 488942 w 1364418"/>
              <a:gd name="connsiteY82" fmla="*/ 3126682 h 6858000"/>
              <a:gd name="connsiteX83" fmla="*/ 479810 w 1364418"/>
              <a:gd name="connsiteY83" fmla="*/ 3114519 h 6858000"/>
              <a:gd name="connsiteX84" fmla="*/ 466419 w 1364418"/>
              <a:gd name="connsiteY84" fmla="*/ 3106272 h 6858000"/>
              <a:gd name="connsiteX85" fmla="*/ 439149 w 1364418"/>
              <a:gd name="connsiteY85" fmla="*/ 2958185 h 6858000"/>
              <a:gd name="connsiteX86" fmla="*/ 381763 w 1364418"/>
              <a:gd name="connsiteY86" fmla="*/ 2762989 h 6858000"/>
              <a:gd name="connsiteX87" fmla="*/ 330681 w 1364418"/>
              <a:gd name="connsiteY87" fmla="*/ 2554718 h 6858000"/>
              <a:gd name="connsiteX88" fmla="*/ 310775 w 1364418"/>
              <a:gd name="connsiteY88" fmla="*/ 2485734 h 6858000"/>
              <a:gd name="connsiteX89" fmla="*/ 301498 w 1364418"/>
              <a:gd name="connsiteY89" fmla="*/ 2447068 h 6858000"/>
              <a:gd name="connsiteX90" fmla="*/ 288459 w 1364418"/>
              <a:gd name="connsiteY90" fmla="*/ 2425819 h 6858000"/>
              <a:gd name="connsiteX91" fmla="*/ 294458 w 1364418"/>
              <a:gd name="connsiteY91" fmla="*/ 2402874 h 6858000"/>
              <a:gd name="connsiteX92" fmla="*/ 297070 w 1364418"/>
              <a:gd name="connsiteY92" fmla="*/ 2381443 h 6858000"/>
              <a:gd name="connsiteX93" fmla="*/ 273399 w 1364418"/>
              <a:gd name="connsiteY93" fmla="*/ 2261920 h 6858000"/>
              <a:gd name="connsiteX94" fmla="*/ 263286 w 1364418"/>
              <a:gd name="connsiteY94" fmla="*/ 2195378 h 6858000"/>
              <a:gd name="connsiteX95" fmla="*/ 247503 w 1364418"/>
              <a:gd name="connsiteY95" fmla="*/ 2155135 h 6858000"/>
              <a:gd name="connsiteX96" fmla="*/ 244961 w 1364418"/>
              <a:gd name="connsiteY96" fmla="*/ 2118008 h 6858000"/>
              <a:gd name="connsiteX97" fmla="*/ 245954 w 1364418"/>
              <a:gd name="connsiteY97" fmla="*/ 2050531 h 6858000"/>
              <a:gd name="connsiteX98" fmla="*/ 237760 w 1364418"/>
              <a:gd name="connsiteY98" fmla="*/ 1963269 h 6858000"/>
              <a:gd name="connsiteX99" fmla="*/ 218938 w 1364418"/>
              <a:gd name="connsiteY99" fmla="*/ 1906352 h 6858000"/>
              <a:gd name="connsiteX100" fmla="*/ 195495 w 1364418"/>
              <a:gd name="connsiteY100" fmla="*/ 1861531 h 6858000"/>
              <a:gd name="connsiteX101" fmla="*/ 149294 w 1364418"/>
              <a:gd name="connsiteY101" fmla="*/ 1732919 h 6858000"/>
              <a:gd name="connsiteX102" fmla="*/ 121605 w 1364418"/>
              <a:gd name="connsiteY102" fmla="*/ 1663540 h 6858000"/>
              <a:gd name="connsiteX103" fmla="*/ 120731 w 1364418"/>
              <a:gd name="connsiteY103" fmla="*/ 1615777 h 6858000"/>
              <a:gd name="connsiteX104" fmla="*/ 101526 w 1364418"/>
              <a:gd name="connsiteY104" fmla="*/ 1563678 h 6858000"/>
              <a:gd name="connsiteX105" fmla="*/ 114606 w 1364418"/>
              <a:gd name="connsiteY105" fmla="*/ 1519474 h 6858000"/>
              <a:gd name="connsiteX106" fmla="*/ 107348 w 1364418"/>
              <a:gd name="connsiteY106" fmla="*/ 1477995 h 6858000"/>
              <a:gd name="connsiteX107" fmla="*/ 93433 w 1364418"/>
              <a:gd name="connsiteY107" fmla="*/ 1373769 h 6858000"/>
              <a:gd name="connsiteX108" fmla="*/ 101740 w 1364418"/>
              <a:gd name="connsiteY108" fmla="*/ 1307086 h 6858000"/>
              <a:gd name="connsiteX109" fmla="*/ 102928 w 1364418"/>
              <a:gd name="connsiteY109" fmla="*/ 1189033 h 6858000"/>
              <a:gd name="connsiteX110" fmla="*/ 107613 w 1364418"/>
              <a:gd name="connsiteY110" fmla="*/ 1168288 h 6858000"/>
              <a:gd name="connsiteX111" fmla="*/ 99895 w 1364418"/>
              <a:gd name="connsiteY111" fmla="*/ 1142577 h 6858000"/>
              <a:gd name="connsiteX112" fmla="*/ 89201 w 1364418"/>
              <a:gd name="connsiteY112" fmla="*/ 1088484 h 6858000"/>
              <a:gd name="connsiteX113" fmla="*/ 77937 w 1364418"/>
              <a:gd name="connsiteY113" fmla="*/ 1016103 h 6858000"/>
              <a:gd name="connsiteX114" fmla="*/ 79393 w 1364418"/>
              <a:gd name="connsiteY114" fmla="*/ 954054 h 6858000"/>
              <a:gd name="connsiteX115" fmla="*/ 90309 w 1364418"/>
              <a:gd name="connsiteY115" fmla="*/ 921368 h 6858000"/>
              <a:gd name="connsiteX116" fmla="*/ 74258 w 1364418"/>
              <a:gd name="connsiteY116" fmla="*/ 896999 h 6858000"/>
              <a:gd name="connsiteX117" fmla="*/ 43666 w 1364418"/>
              <a:gd name="connsiteY117" fmla="*/ 821517 h 6858000"/>
              <a:gd name="connsiteX118" fmla="*/ 22616 w 1364418"/>
              <a:gd name="connsiteY118" fmla="*/ 751353 h 6858000"/>
              <a:gd name="connsiteX119" fmla="*/ 22174 w 1364418"/>
              <a:gd name="connsiteY119" fmla="*/ 721230 h 6858000"/>
              <a:gd name="connsiteX120" fmla="*/ 7845 w 1364418"/>
              <a:gd name="connsiteY120" fmla="*/ 681659 h 6858000"/>
              <a:gd name="connsiteX121" fmla="*/ 31306 w 1364418"/>
              <a:gd name="connsiteY121" fmla="*/ 619315 h 6858000"/>
              <a:gd name="connsiteX122" fmla="*/ 15184 w 1364418"/>
              <a:gd name="connsiteY122" fmla="*/ 585934 h 6858000"/>
              <a:gd name="connsiteX123" fmla="*/ 22258 w 1364418"/>
              <a:gd name="connsiteY123" fmla="*/ 538948 h 6858000"/>
              <a:gd name="connsiteX124" fmla="*/ 26166 w 1364418"/>
              <a:gd name="connsiteY124" fmla="*/ 525163 h 6858000"/>
              <a:gd name="connsiteX125" fmla="*/ 52290 w 1364418"/>
              <a:gd name="connsiteY125" fmla="*/ 446567 h 6858000"/>
              <a:gd name="connsiteX126" fmla="*/ 51538 w 1364418"/>
              <a:gd name="connsiteY126" fmla="*/ 393828 h 6858000"/>
              <a:gd name="connsiteX127" fmla="*/ 51368 w 1364418"/>
              <a:gd name="connsiteY127" fmla="*/ 353137 h 6858000"/>
              <a:gd name="connsiteX128" fmla="*/ 55970 w 1364418"/>
              <a:gd name="connsiteY128" fmla="*/ 321428 h 6858000"/>
              <a:gd name="connsiteX129" fmla="*/ 57061 w 1364418"/>
              <a:gd name="connsiteY129" fmla="*/ 275771 h 6858000"/>
              <a:gd name="connsiteX130" fmla="*/ 74088 w 1364418"/>
              <a:gd name="connsiteY130" fmla="*/ 212860 h 6858000"/>
              <a:gd name="connsiteX131" fmla="*/ 65798 w 1364418"/>
              <a:gd name="connsiteY131" fmla="*/ 144983 h 6858000"/>
              <a:gd name="connsiteX132" fmla="*/ 78082 w 1364418"/>
              <a:gd name="connsiteY132" fmla="*/ 55288 h 6858000"/>
              <a:gd name="connsiteX133" fmla="*/ 37636 w 1364418"/>
              <a:gd name="connsiteY133"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4 w 1364418"/>
              <a:gd name="connsiteY4" fmla="*/ 6832113 h 6858000"/>
              <a:gd name="connsiteX5" fmla="*/ 209564 w 1364418"/>
              <a:gd name="connsiteY5" fmla="*/ 6777899 h 6858000"/>
              <a:gd name="connsiteX6" fmla="*/ 240339 w 1364418"/>
              <a:gd name="connsiteY6" fmla="*/ 6711686 h 6858000"/>
              <a:gd name="connsiteX7" fmla="*/ 286686 w 1364418"/>
              <a:gd name="connsiteY7" fmla="*/ 6664994 h 6858000"/>
              <a:gd name="connsiteX8" fmla="*/ 339152 w 1364418"/>
              <a:gd name="connsiteY8" fmla="*/ 6471804 h 6858000"/>
              <a:gd name="connsiteX9" fmla="*/ 334570 w 1364418"/>
              <a:gd name="connsiteY9" fmla="*/ 6389835 h 6858000"/>
              <a:gd name="connsiteX10" fmla="*/ 317792 w 1364418"/>
              <a:gd name="connsiteY10" fmla="*/ 6324679 h 6858000"/>
              <a:gd name="connsiteX11" fmla="*/ 278227 w 1364418"/>
              <a:gd name="connsiteY11" fmla="*/ 6280046 h 6858000"/>
              <a:gd name="connsiteX12" fmla="*/ 288000 w 1364418"/>
              <a:gd name="connsiteY12" fmla="*/ 6252834 h 6858000"/>
              <a:gd name="connsiteX13" fmla="*/ 265992 w 1364418"/>
              <a:gd name="connsiteY13" fmla="*/ 6202459 h 6858000"/>
              <a:gd name="connsiteX14" fmla="*/ 264790 w 1364418"/>
              <a:gd name="connsiteY14" fmla="*/ 6153037 h 6858000"/>
              <a:gd name="connsiteX15" fmla="*/ 280205 w 1364418"/>
              <a:gd name="connsiteY15" fmla="*/ 6078132 h 6858000"/>
              <a:gd name="connsiteX16" fmla="*/ 267592 w 1364418"/>
              <a:gd name="connsiteY16" fmla="*/ 6028119 h 6858000"/>
              <a:gd name="connsiteX17" fmla="*/ 252821 w 1364418"/>
              <a:gd name="connsiteY17" fmla="*/ 5926735 h 6858000"/>
              <a:gd name="connsiteX18" fmla="*/ 302333 w 1364418"/>
              <a:gd name="connsiteY18" fmla="*/ 5712857 h 6858000"/>
              <a:gd name="connsiteX19" fmla="*/ 332131 w 1364418"/>
              <a:gd name="connsiteY19" fmla="*/ 5660491 h 6858000"/>
              <a:gd name="connsiteX20" fmla="*/ 341254 w 1364418"/>
              <a:gd name="connsiteY20" fmla="*/ 5563435 h 6858000"/>
              <a:gd name="connsiteX21" fmla="*/ 368130 w 1364418"/>
              <a:gd name="connsiteY21" fmla="*/ 5437125 h 6858000"/>
              <a:gd name="connsiteX22" fmla="*/ 381698 w 1364418"/>
              <a:gd name="connsiteY22" fmla="*/ 5396260 h 6858000"/>
              <a:gd name="connsiteX23" fmla="*/ 397679 w 1364418"/>
              <a:gd name="connsiteY23" fmla="*/ 5330009 h 6858000"/>
              <a:gd name="connsiteX24" fmla="*/ 431172 w 1364418"/>
              <a:gd name="connsiteY24" fmla="*/ 5273739 h 6858000"/>
              <a:gd name="connsiteX25" fmla="*/ 440771 w 1364418"/>
              <a:gd name="connsiteY25" fmla="*/ 5241779 h 6858000"/>
              <a:gd name="connsiteX26" fmla="*/ 451997 w 1364418"/>
              <a:gd name="connsiteY26" fmla="*/ 5225268 h 6858000"/>
              <a:gd name="connsiteX27" fmla="*/ 453017 w 1364418"/>
              <a:gd name="connsiteY27" fmla="*/ 5217684 h 6858000"/>
              <a:gd name="connsiteX28" fmla="*/ 460358 w 1364418"/>
              <a:gd name="connsiteY28" fmla="*/ 5193377 h 6858000"/>
              <a:gd name="connsiteX29" fmla="*/ 463661 w 1364418"/>
              <a:gd name="connsiteY29" fmla="*/ 5179288 h 6858000"/>
              <a:gd name="connsiteX30" fmla="*/ 464645 w 1364418"/>
              <a:gd name="connsiteY30" fmla="*/ 5173621 h 6858000"/>
              <a:gd name="connsiteX31" fmla="*/ 460279 w 1364418"/>
              <a:gd name="connsiteY31" fmla="*/ 5159961 h 6858000"/>
              <a:gd name="connsiteX32" fmla="*/ 466956 w 1364418"/>
              <a:gd name="connsiteY32" fmla="*/ 5144295 h 6858000"/>
              <a:gd name="connsiteX33" fmla="*/ 463889 w 1364418"/>
              <a:gd name="connsiteY33" fmla="*/ 5125185 h 6858000"/>
              <a:gd name="connsiteX34" fmla="*/ 470719 w 1364418"/>
              <a:gd name="connsiteY34" fmla="*/ 5121884 h 6858000"/>
              <a:gd name="connsiteX35" fmla="*/ 477755 w 1364418"/>
              <a:gd name="connsiteY35" fmla="*/ 5067850 h 6858000"/>
              <a:gd name="connsiteX36" fmla="*/ 480486 w 1364418"/>
              <a:gd name="connsiteY36" fmla="*/ 5060861 h 6858000"/>
              <a:gd name="connsiteX37" fmla="*/ 477190 w 1364418"/>
              <a:gd name="connsiteY37" fmla="*/ 5034192 h 6858000"/>
              <a:gd name="connsiteX38" fmla="*/ 478744 w 1364418"/>
              <a:gd name="connsiteY38" fmla="*/ 4993030 h 6858000"/>
              <a:gd name="connsiteX39" fmla="*/ 485653 w 1364418"/>
              <a:gd name="connsiteY39" fmla="*/ 4946844 h 6858000"/>
              <a:gd name="connsiteX40" fmla="*/ 481509 w 1364418"/>
              <a:gd name="connsiteY40" fmla="*/ 4932692 h 6858000"/>
              <a:gd name="connsiteX41" fmla="*/ 496912 w 1364418"/>
              <a:gd name="connsiteY41" fmla="*/ 4858827 h 6858000"/>
              <a:gd name="connsiteX42" fmla="*/ 502815 w 1364418"/>
              <a:gd name="connsiteY42" fmla="*/ 4821170 h 6858000"/>
              <a:gd name="connsiteX43" fmla="*/ 507548 w 1364418"/>
              <a:gd name="connsiteY43" fmla="*/ 4780965 h 6858000"/>
              <a:gd name="connsiteX44" fmla="*/ 508841 w 1364418"/>
              <a:gd name="connsiteY44" fmla="*/ 4750867 h 6858000"/>
              <a:gd name="connsiteX45" fmla="*/ 506648 w 1364418"/>
              <a:gd name="connsiteY45" fmla="*/ 4690749 h 6858000"/>
              <a:gd name="connsiteX46" fmla="*/ 502128 w 1364418"/>
              <a:gd name="connsiteY46" fmla="*/ 4584173 h 6858000"/>
              <a:gd name="connsiteX47" fmla="*/ 497211 w 1364418"/>
              <a:gd name="connsiteY47" fmla="*/ 4444346 h 6858000"/>
              <a:gd name="connsiteX48" fmla="*/ 493776 w 1364418"/>
              <a:gd name="connsiteY48" fmla="*/ 4375228 h 6858000"/>
              <a:gd name="connsiteX49" fmla="*/ 474429 w 1364418"/>
              <a:gd name="connsiteY49" fmla="*/ 4214165 h 6858000"/>
              <a:gd name="connsiteX50" fmla="*/ 478502 w 1364418"/>
              <a:gd name="connsiteY50" fmla="*/ 4090296 h 6858000"/>
              <a:gd name="connsiteX51" fmla="*/ 463758 w 1364418"/>
              <a:gd name="connsiteY51" fmla="*/ 4033999 h 6858000"/>
              <a:gd name="connsiteX52" fmla="*/ 464907 w 1364418"/>
              <a:gd name="connsiteY52" fmla="*/ 4031933 h 6858000"/>
              <a:gd name="connsiteX53" fmla="*/ 463483 w 1364418"/>
              <a:gd name="connsiteY53" fmla="*/ 4013953 h 6858000"/>
              <a:gd name="connsiteX54" fmla="*/ 449778 w 1364418"/>
              <a:gd name="connsiteY54" fmla="*/ 3974753 h 6858000"/>
              <a:gd name="connsiteX55" fmla="*/ 451376 w 1364418"/>
              <a:gd name="connsiteY55" fmla="*/ 3969950 h 6858000"/>
              <a:gd name="connsiteX56" fmla="*/ 444798 w 1364418"/>
              <a:gd name="connsiteY56" fmla="*/ 3933779 h 6858000"/>
              <a:gd name="connsiteX57" fmla="*/ 446129 w 1364418"/>
              <a:gd name="connsiteY57" fmla="*/ 3933093 h 6858000"/>
              <a:gd name="connsiteX58" fmla="*/ 450483 w 1364418"/>
              <a:gd name="connsiteY58" fmla="*/ 3922082 h 6858000"/>
              <a:gd name="connsiteX59" fmla="*/ 455561 w 1364418"/>
              <a:gd name="connsiteY59" fmla="*/ 3901461 h 6858000"/>
              <a:gd name="connsiteX60" fmla="*/ 478155 w 1364418"/>
              <a:gd name="connsiteY60" fmla="*/ 3813873 h 6858000"/>
              <a:gd name="connsiteX61" fmla="*/ 477580 w 1364418"/>
              <a:gd name="connsiteY61" fmla="*/ 3806161 h 6858000"/>
              <a:gd name="connsiteX62" fmla="*/ 477887 w 1364418"/>
              <a:gd name="connsiteY62" fmla="*/ 3805957 h 6858000"/>
              <a:gd name="connsiteX63" fmla="*/ 477914 w 1364418"/>
              <a:gd name="connsiteY63" fmla="*/ 3797724 h 6858000"/>
              <a:gd name="connsiteX64" fmla="*/ 476529 w 1364418"/>
              <a:gd name="connsiteY64" fmla="*/ 3792098 h 6858000"/>
              <a:gd name="connsiteX65" fmla="*/ 475413 w 1364418"/>
              <a:gd name="connsiteY65" fmla="*/ 3777135 h 6858000"/>
              <a:gd name="connsiteX66" fmla="*/ 477146 w 1364418"/>
              <a:gd name="connsiteY66" fmla="*/ 3771656 h 6858000"/>
              <a:gd name="connsiteX67" fmla="*/ 480889 w 1364418"/>
              <a:gd name="connsiteY67" fmla="*/ 3769007 h 6858000"/>
              <a:gd name="connsiteX68" fmla="*/ 480355 w 1364418"/>
              <a:gd name="connsiteY68" fmla="*/ 3767709 h 6858000"/>
              <a:gd name="connsiteX69" fmla="*/ 489051 w 1364418"/>
              <a:gd name="connsiteY69" fmla="*/ 3738082 h 6858000"/>
              <a:gd name="connsiteX70" fmla="*/ 496397 w 1364418"/>
              <a:gd name="connsiteY70" fmla="*/ 3673397 h 6858000"/>
              <a:gd name="connsiteX71" fmla="*/ 495693 w 1364418"/>
              <a:gd name="connsiteY71" fmla="*/ 3637109 h 6858000"/>
              <a:gd name="connsiteX72" fmla="*/ 499136 w 1364418"/>
              <a:gd name="connsiteY72" fmla="*/ 3536883 h 6858000"/>
              <a:gd name="connsiteX73" fmla="*/ 506674 w 1364418"/>
              <a:gd name="connsiteY73" fmla="*/ 3435652 h 6858000"/>
              <a:gd name="connsiteX74" fmla="*/ 508345 w 1364418"/>
              <a:gd name="connsiteY74" fmla="*/ 3307769 h 6858000"/>
              <a:gd name="connsiteX75" fmla="*/ 525908 w 1364418"/>
              <a:gd name="connsiteY75" fmla="*/ 3250522 h 6858000"/>
              <a:gd name="connsiteX76" fmla="*/ 526333 w 1364418"/>
              <a:gd name="connsiteY76" fmla="*/ 3229163 h 6858000"/>
              <a:gd name="connsiteX77" fmla="*/ 528156 w 1364418"/>
              <a:gd name="connsiteY77" fmla="*/ 3217217 h 6858000"/>
              <a:gd name="connsiteX78" fmla="*/ 514991 w 1364418"/>
              <a:gd name="connsiteY78" fmla="*/ 3183755 h 6858000"/>
              <a:gd name="connsiteX79" fmla="*/ 515492 w 1364418"/>
              <a:gd name="connsiteY79" fmla="*/ 3178642 h 6858000"/>
              <a:gd name="connsiteX80" fmla="*/ 503092 w 1364418"/>
              <a:gd name="connsiteY80" fmla="*/ 3158586 h 6858000"/>
              <a:gd name="connsiteX81" fmla="*/ 488277 w 1364418"/>
              <a:gd name="connsiteY81" fmla="*/ 3129034 h 6858000"/>
              <a:gd name="connsiteX82" fmla="*/ 488942 w 1364418"/>
              <a:gd name="connsiteY82" fmla="*/ 3126682 h 6858000"/>
              <a:gd name="connsiteX83" fmla="*/ 479810 w 1364418"/>
              <a:gd name="connsiteY83" fmla="*/ 3114519 h 6858000"/>
              <a:gd name="connsiteX84" fmla="*/ 466419 w 1364418"/>
              <a:gd name="connsiteY84" fmla="*/ 3106272 h 6858000"/>
              <a:gd name="connsiteX85" fmla="*/ 439149 w 1364418"/>
              <a:gd name="connsiteY85" fmla="*/ 2958185 h 6858000"/>
              <a:gd name="connsiteX86" fmla="*/ 381763 w 1364418"/>
              <a:gd name="connsiteY86" fmla="*/ 2762989 h 6858000"/>
              <a:gd name="connsiteX87" fmla="*/ 330681 w 1364418"/>
              <a:gd name="connsiteY87" fmla="*/ 2554718 h 6858000"/>
              <a:gd name="connsiteX88" fmla="*/ 310775 w 1364418"/>
              <a:gd name="connsiteY88" fmla="*/ 2485734 h 6858000"/>
              <a:gd name="connsiteX89" fmla="*/ 301498 w 1364418"/>
              <a:gd name="connsiteY89" fmla="*/ 2447068 h 6858000"/>
              <a:gd name="connsiteX90" fmla="*/ 288459 w 1364418"/>
              <a:gd name="connsiteY90" fmla="*/ 2425819 h 6858000"/>
              <a:gd name="connsiteX91" fmla="*/ 294458 w 1364418"/>
              <a:gd name="connsiteY91" fmla="*/ 2402874 h 6858000"/>
              <a:gd name="connsiteX92" fmla="*/ 297070 w 1364418"/>
              <a:gd name="connsiteY92" fmla="*/ 2381443 h 6858000"/>
              <a:gd name="connsiteX93" fmla="*/ 273399 w 1364418"/>
              <a:gd name="connsiteY93" fmla="*/ 2261920 h 6858000"/>
              <a:gd name="connsiteX94" fmla="*/ 263286 w 1364418"/>
              <a:gd name="connsiteY94" fmla="*/ 2195378 h 6858000"/>
              <a:gd name="connsiteX95" fmla="*/ 247503 w 1364418"/>
              <a:gd name="connsiteY95" fmla="*/ 2155135 h 6858000"/>
              <a:gd name="connsiteX96" fmla="*/ 244961 w 1364418"/>
              <a:gd name="connsiteY96" fmla="*/ 2118008 h 6858000"/>
              <a:gd name="connsiteX97" fmla="*/ 245954 w 1364418"/>
              <a:gd name="connsiteY97" fmla="*/ 2050531 h 6858000"/>
              <a:gd name="connsiteX98" fmla="*/ 237760 w 1364418"/>
              <a:gd name="connsiteY98" fmla="*/ 1963269 h 6858000"/>
              <a:gd name="connsiteX99" fmla="*/ 218938 w 1364418"/>
              <a:gd name="connsiteY99" fmla="*/ 1906352 h 6858000"/>
              <a:gd name="connsiteX100" fmla="*/ 195495 w 1364418"/>
              <a:gd name="connsiteY100" fmla="*/ 1861531 h 6858000"/>
              <a:gd name="connsiteX101" fmla="*/ 149294 w 1364418"/>
              <a:gd name="connsiteY101" fmla="*/ 1732919 h 6858000"/>
              <a:gd name="connsiteX102" fmla="*/ 121605 w 1364418"/>
              <a:gd name="connsiteY102" fmla="*/ 1663540 h 6858000"/>
              <a:gd name="connsiteX103" fmla="*/ 120731 w 1364418"/>
              <a:gd name="connsiteY103" fmla="*/ 1615777 h 6858000"/>
              <a:gd name="connsiteX104" fmla="*/ 101526 w 1364418"/>
              <a:gd name="connsiteY104" fmla="*/ 1563678 h 6858000"/>
              <a:gd name="connsiteX105" fmla="*/ 114606 w 1364418"/>
              <a:gd name="connsiteY105" fmla="*/ 1519474 h 6858000"/>
              <a:gd name="connsiteX106" fmla="*/ 107348 w 1364418"/>
              <a:gd name="connsiteY106" fmla="*/ 1477995 h 6858000"/>
              <a:gd name="connsiteX107" fmla="*/ 93433 w 1364418"/>
              <a:gd name="connsiteY107" fmla="*/ 1373769 h 6858000"/>
              <a:gd name="connsiteX108" fmla="*/ 101740 w 1364418"/>
              <a:gd name="connsiteY108" fmla="*/ 1307086 h 6858000"/>
              <a:gd name="connsiteX109" fmla="*/ 102928 w 1364418"/>
              <a:gd name="connsiteY109" fmla="*/ 1189033 h 6858000"/>
              <a:gd name="connsiteX110" fmla="*/ 107613 w 1364418"/>
              <a:gd name="connsiteY110" fmla="*/ 1168288 h 6858000"/>
              <a:gd name="connsiteX111" fmla="*/ 99895 w 1364418"/>
              <a:gd name="connsiteY111" fmla="*/ 1142577 h 6858000"/>
              <a:gd name="connsiteX112" fmla="*/ 89201 w 1364418"/>
              <a:gd name="connsiteY112" fmla="*/ 1088484 h 6858000"/>
              <a:gd name="connsiteX113" fmla="*/ 77937 w 1364418"/>
              <a:gd name="connsiteY113" fmla="*/ 1016103 h 6858000"/>
              <a:gd name="connsiteX114" fmla="*/ 79393 w 1364418"/>
              <a:gd name="connsiteY114" fmla="*/ 954054 h 6858000"/>
              <a:gd name="connsiteX115" fmla="*/ 90309 w 1364418"/>
              <a:gd name="connsiteY115" fmla="*/ 921368 h 6858000"/>
              <a:gd name="connsiteX116" fmla="*/ 74258 w 1364418"/>
              <a:gd name="connsiteY116" fmla="*/ 896999 h 6858000"/>
              <a:gd name="connsiteX117" fmla="*/ 43666 w 1364418"/>
              <a:gd name="connsiteY117" fmla="*/ 821517 h 6858000"/>
              <a:gd name="connsiteX118" fmla="*/ 22616 w 1364418"/>
              <a:gd name="connsiteY118" fmla="*/ 751353 h 6858000"/>
              <a:gd name="connsiteX119" fmla="*/ 22174 w 1364418"/>
              <a:gd name="connsiteY119" fmla="*/ 721230 h 6858000"/>
              <a:gd name="connsiteX120" fmla="*/ 7845 w 1364418"/>
              <a:gd name="connsiteY120" fmla="*/ 681659 h 6858000"/>
              <a:gd name="connsiteX121" fmla="*/ 31306 w 1364418"/>
              <a:gd name="connsiteY121" fmla="*/ 619315 h 6858000"/>
              <a:gd name="connsiteX122" fmla="*/ 15184 w 1364418"/>
              <a:gd name="connsiteY122" fmla="*/ 585934 h 6858000"/>
              <a:gd name="connsiteX123" fmla="*/ 22258 w 1364418"/>
              <a:gd name="connsiteY123" fmla="*/ 538948 h 6858000"/>
              <a:gd name="connsiteX124" fmla="*/ 26166 w 1364418"/>
              <a:gd name="connsiteY124" fmla="*/ 525163 h 6858000"/>
              <a:gd name="connsiteX125" fmla="*/ 52290 w 1364418"/>
              <a:gd name="connsiteY125" fmla="*/ 446567 h 6858000"/>
              <a:gd name="connsiteX126" fmla="*/ 51538 w 1364418"/>
              <a:gd name="connsiteY126" fmla="*/ 393828 h 6858000"/>
              <a:gd name="connsiteX127" fmla="*/ 51368 w 1364418"/>
              <a:gd name="connsiteY127" fmla="*/ 353137 h 6858000"/>
              <a:gd name="connsiteX128" fmla="*/ 55970 w 1364418"/>
              <a:gd name="connsiteY128" fmla="*/ 321428 h 6858000"/>
              <a:gd name="connsiteX129" fmla="*/ 57061 w 1364418"/>
              <a:gd name="connsiteY129" fmla="*/ 275771 h 6858000"/>
              <a:gd name="connsiteX130" fmla="*/ 74088 w 1364418"/>
              <a:gd name="connsiteY130" fmla="*/ 212860 h 6858000"/>
              <a:gd name="connsiteX131" fmla="*/ 65798 w 1364418"/>
              <a:gd name="connsiteY131" fmla="*/ 144983 h 6858000"/>
              <a:gd name="connsiteX132" fmla="*/ 78082 w 1364418"/>
              <a:gd name="connsiteY132" fmla="*/ 55288 h 6858000"/>
              <a:gd name="connsiteX133" fmla="*/ 37636 w 1364418"/>
              <a:gd name="connsiteY133" fmla="*/ 0 h 6858000"/>
              <a:gd name="connsiteX0" fmla="*/ 37636 w 1364418"/>
              <a:gd name="connsiteY0" fmla="*/ 0 h 6889521"/>
              <a:gd name="connsiteX1" fmla="*/ 1364418 w 1364418"/>
              <a:gd name="connsiteY1" fmla="*/ 0 h 6889521"/>
              <a:gd name="connsiteX2" fmla="*/ 1364418 w 1364418"/>
              <a:gd name="connsiteY2" fmla="*/ 6858000 h 6889521"/>
              <a:gd name="connsiteX3" fmla="*/ 101112 w 1364418"/>
              <a:gd name="connsiteY3" fmla="*/ 6857735 h 6889521"/>
              <a:gd name="connsiteX4" fmla="*/ 222208 w 1364418"/>
              <a:gd name="connsiteY4" fmla="*/ 6882355 h 6889521"/>
              <a:gd name="connsiteX5" fmla="*/ 209564 w 1364418"/>
              <a:gd name="connsiteY5" fmla="*/ 6777899 h 6889521"/>
              <a:gd name="connsiteX6" fmla="*/ 240339 w 1364418"/>
              <a:gd name="connsiteY6" fmla="*/ 6711686 h 6889521"/>
              <a:gd name="connsiteX7" fmla="*/ 286686 w 1364418"/>
              <a:gd name="connsiteY7" fmla="*/ 6664994 h 6889521"/>
              <a:gd name="connsiteX8" fmla="*/ 339152 w 1364418"/>
              <a:gd name="connsiteY8" fmla="*/ 6471804 h 6889521"/>
              <a:gd name="connsiteX9" fmla="*/ 334570 w 1364418"/>
              <a:gd name="connsiteY9" fmla="*/ 6389835 h 6889521"/>
              <a:gd name="connsiteX10" fmla="*/ 317792 w 1364418"/>
              <a:gd name="connsiteY10" fmla="*/ 6324679 h 6889521"/>
              <a:gd name="connsiteX11" fmla="*/ 278227 w 1364418"/>
              <a:gd name="connsiteY11" fmla="*/ 6280046 h 6889521"/>
              <a:gd name="connsiteX12" fmla="*/ 288000 w 1364418"/>
              <a:gd name="connsiteY12" fmla="*/ 6252834 h 6889521"/>
              <a:gd name="connsiteX13" fmla="*/ 265992 w 1364418"/>
              <a:gd name="connsiteY13" fmla="*/ 6202459 h 6889521"/>
              <a:gd name="connsiteX14" fmla="*/ 264790 w 1364418"/>
              <a:gd name="connsiteY14" fmla="*/ 6153037 h 6889521"/>
              <a:gd name="connsiteX15" fmla="*/ 280205 w 1364418"/>
              <a:gd name="connsiteY15" fmla="*/ 6078132 h 6889521"/>
              <a:gd name="connsiteX16" fmla="*/ 267592 w 1364418"/>
              <a:gd name="connsiteY16" fmla="*/ 6028119 h 6889521"/>
              <a:gd name="connsiteX17" fmla="*/ 252821 w 1364418"/>
              <a:gd name="connsiteY17" fmla="*/ 5926735 h 6889521"/>
              <a:gd name="connsiteX18" fmla="*/ 302333 w 1364418"/>
              <a:gd name="connsiteY18" fmla="*/ 5712857 h 6889521"/>
              <a:gd name="connsiteX19" fmla="*/ 332131 w 1364418"/>
              <a:gd name="connsiteY19" fmla="*/ 5660491 h 6889521"/>
              <a:gd name="connsiteX20" fmla="*/ 341254 w 1364418"/>
              <a:gd name="connsiteY20" fmla="*/ 5563435 h 6889521"/>
              <a:gd name="connsiteX21" fmla="*/ 368130 w 1364418"/>
              <a:gd name="connsiteY21" fmla="*/ 5437125 h 6889521"/>
              <a:gd name="connsiteX22" fmla="*/ 381698 w 1364418"/>
              <a:gd name="connsiteY22" fmla="*/ 5396260 h 6889521"/>
              <a:gd name="connsiteX23" fmla="*/ 397679 w 1364418"/>
              <a:gd name="connsiteY23" fmla="*/ 5330009 h 6889521"/>
              <a:gd name="connsiteX24" fmla="*/ 431172 w 1364418"/>
              <a:gd name="connsiteY24" fmla="*/ 5273739 h 6889521"/>
              <a:gd name="connsiteX25" fmla="*/ 440771 w 1364418"/>
              <a:gd name="connsiteY25" fmla="*/ 5241779 h 6889521"/>
              <a:gd name="connsiteX26" fmla="*/ 451997 w 1364418"/>
              <a:gd name="connsiteY26" fmla="*/ 5225268 h 6889521"/>
              <a:gd name="connsiteX27" fmla="*/ 453017 w 1364418"/>
              <a:gd name="connsiteY27" fmla="*/ 5217684 h 6889521"/>
              <a:gd name="connsiteX28" fmla="*/ 460358 w 1364418"/>
              <a:gd name="connsiteY28" fmla="*/ 5193377 h 6889521"/>
              <a:gd name="connsiteX29" fmla="*/ 463661 w 1364418"/>
              <a:gd name="connsiteY29" fmla="*/ 5179288 h 6889521"/>
              <a:gd name="connsiteX30" fmla="*/ 464645 w 1364418"/>
              <a:gd name="connsiteY30" fmla="*/ 5173621 h 6889521"/>
              <a:gd name="connsiteX31" fmla="*/ 460279 w 1364418"/>
              <a:gd name="connsiteY31" fmla="*/ 5159961 h 6889521"/>
              <a:gd name="connsiteX32" fmla="*/ 466956 w 1364418"/>
              <a:gd name="connsiteY32" fmla="*/ 5144295 h 6889521"/>
              <a:gd name="connsiteX33" fmla="*/ 463889 w 1364418"/>
              <a:gd name="connsiteY33" fmla="*/ 5125185 h 6889521"/>
              <a:gd name="connsiteX34" fmla="*/ 470719 w 1364418"/>
              <a:gd name="connsiteY34" fmla="*/ 5121884 h 6889521"/>
              <a:gd name="connsiteX35" fmla="*/ 477755 w 1364418"/>
              <a:gd name="connsiteY35" fmla="*/ 5067850 h 6889521"/>
              <a:gd name="connsiteX36" fmla="*/ 480486 w 1364418"/>
              <a:gd name="connsiteY36" fmla="*/ 5060861 h 6889521"/>
              <a:gd name="connsiteX37" fmla="*/ 477190 w 1364418"/>
              <a:gd name="connsiteY37" fmla="*/ 5034192 h 6889521"/>
              <a:gd name="connsiteX38" fmla="*/ 478744 w 1364418"/>
              <a:gd name="connsiteY38" fmla="*/ 4993030 h 6889521"/>
              <a:gd name="connsiteX39" fmla="*/ 485653 w 1364418"/>
              <a:gd name="connsiteY39" fmla="*/ 4946844 h 6889521"/>
              <a:gd name="connsiteX40" fmla="*/ 481509 w 1364418"/>
              <a:gd name="connsiteY40" fmla="*/ 4932692 h 6889521"/>
              <a:gd name="connsiteX41" fmla="*/ 496912 w 1364418"/>
              <a:gd name="connsiteY41" fmla="*/ 4858827 h 6889521"/>
              <a:gd name="connsiteX42" fmla="*/ 502815 w 1364418"/>
              <a:gd name="connsiteY42" fmla="*/ 4821170 h 6889521"/>
              <a:gd name="connsiteX43" fmla="*/ 507548 w 1364418"/>
              <a:gd name="connsiteY43" fmla="*/ 4780965 h 6889521"/>
              <a:gd name="connsiteX44" fmla="*/ 508841 w 1364418"/>
              <a:gd name="connsiteY44" fmla="*/ 4750867 h 6889521"/>
              <a:gd name="connsiteX45" fmla="*/ 506648 w 1364418"/>
              <a:gd name="connsiteY45" fmla="*/ 4690749 h 6889521"/>
              <a:gd name="connsiteX46" fmla="*/ 502128 w 1364418"/>
              <a:gd name="connsiteY46" fmla="*/ 4584173 h 6889521"/>
              <a:gd name="connsiteX47" fmla="*/ 497211 w 1364418"/>
              <a:gd name="connsiteY47" fmla="*/ 4444346 h 6889521"/>
              <a:gd name="connsiteX48" fmla="*/ 493776 w 1364418"/>
              <a:gd name="connsiteY48" fmla="*/ 4375228 h 6889521"/>
              <a:gd name="connsiteX49" fmla="*/ 474429 w 1364418"/>
              <a:gd name="connsiteY49" fmla="*/ 4214165 h 6889521"/>
              <a:gd name="connsiteX50" fmla="*/ 478502 w 1364418"/>
              <a:gd name="connsiteY50" fmla="*/ 4090296 h 6889521"/>
              <a:gd name="connsiteX51" fmla="*/ 463758 w 1364418"/>
              <a:gd name="connsiteY51" fmla="*/ 4033999 h 6889521"/>
              <a:gd name="connsiteX52" fmla="*/ 464907 w 1364418"/>
              <a:gd name="connsiteY52" fmla="*/ 4031933 h 6889521"/>
              <a:gd name="connsiteX53" fmla="*/ 463483 w 1364418"/>
              <a:gd name="connsiteY53" fmla="*/ 4013953 h 6889521"/>
              <a:gd name="connsiteX54" fmla="*/ 449778 w 1364418"/>
              <a:gd name="connsiteY54" fmla="*/ 3974753 h 6889521"/>
              <a:gd name="connsiteX55" fmla="*/ 451376 w 1364418"/>
              <a:gd name="connsiteY55" fmla="*/ 3969950 h 6889521"/>
              <a:gd name="connsiteX56" fmla="*/ 444798 w 1364418"/>
              <a:gd name="connsiteY56" fmla="*/ 3933779 h 6889521"/>
              <a:gd name="connsiteX57" fmla="*/ 446129 w 1364418"/>
              <a:gd name="connsiteY57" fmla="*/ 3933093 h 6889521"/>
              <a:gd name="connsiteX58" fmla="*/ 450483 w 1364418"/>
              <a:gd name="connsiteY58" fmla="*/ 3922082 h 6889521"/>
              <a:gd name="connsiteX59" fmla="*/ 455561 w 1364418"/>
              <a:gd name="connsiteY59" fmla="*/ 3901461 h 6889521"/>
              <a:gd name="connsiteX60" fmla="*/ 478155 w 1364418"/>
              <a:gd name="connsiteY60" fmla="*/ 3813873 h 6889521"/>
              <a:gd name="connsiteX61" fmla="*/ 477580 w 1364418"/>
              <a:gd name="connsiteY61" fmla="*/ 3806161 h 6889521"/>
              <a:gd name="connsiteX62" fmla="*/ 477887 w 1364418"/>
              <a:gd name="connsiteY62" fmla="*/ 3805957 h 6889521"/>
              <a:gd name="connsiteX63" fmla="*/ 477914 w 1364418"/>
              <a:gd name="connsiteY63" fmla="*/ 3797724 h 6889521"/>
              <a:gd name="connsiteX64" fmla="*/ 476529 w 1364418"/>
              <a:gd name="connsiteY64" fmla="*/ 3792098 h 6889521"/>
              <a:gd name="connsiteX65" fmla="*/ 475413 w 1364418"/>
              <a:gd name="connsiteY65" fmla="*/ 3777135 h 6889521"/>
              <a:gd name="connsiteX66" fmla="*/ 477146 w 1364418"/>
              <a:gd name="connsiteY66" fmla="*/ 3771656 h 6889521"/>
              <a:gd name="connsiteX67" fmla="*/ 480889 w 1364418"/>
              <a:gd name="connsiteY67" fmla="*/ 3769007 h 6889521"/>
              <a:gd name="connsiteX68" fmla="*/ 480355 w 1364418"/>
              <a:gd name="connsiteY68" fmla="*/ 3767709 h 6889521"/>
              <a:gd name="connsiteX69" fmla="*/ 489051 w 1364418"/>
              <a:gd name="connsiteY69" fmla="*/ 3738082 h 6889521"/>
              <a:gd name="connsiteX70" fmla="*/ 496397 w 1364418"/>
              <a:gd name="connsiteY70" fmla="*/ 3673397 h 6889521"/>
              <a:gd name="connsiteX71" fmla="*/ 495693 w 1364418"/>
              <a:gd name="connsiteY71" fmla="*/ 3637109 h 6889521"/>
              <a:gd name="connsiteX72" fmla="*/ 499136 w 1364418"/>
              <a:gd name="connsiteY72" fmla="*/ 3536883 h 6889521"/>
              <a:gd name="connsiteX73" fmla="*/ 506674 w 1364418"/>
              <a:gd name="connsiteY73" fmla="*/ 3435652 h 6889521"/>
              <a:gd name="connsiteX74" fmla="*/ 508345 w 1364418"/>
              <a:gd name="connsiteY74" fmla="*/ 3307769 h 6889521"/>
              <a:gd name="connsiteX75" fmla="*/ 525908 w 1364418"/>
              <a:gd name="connsiteY75" fmla="*/ 3250522 h 6889521"/>
              <a:gd name="connsiteX76" fmla="*/ 526333 w 1364418"/>
              <a:gd name="connsiteY76" fmla="*/ 3229163 h 6889521"/>
              <a:gd name="connsiteX77" fmla="*/ 528156 w 1364418"/>
              <a:gd name="connsiteY77" fmla="*/ 3217217 h 6889521"/>
              <a:gd name="connsiteX78" fmla="*/ 514991 w 1364418"/>
              <a:gd name="connsiteY78" fmla="*/ 3183755 h 6889521"/>
              <a:gd name="connsiteX79" fmla="*/ 515492 w 1364418"/>
              <a:gd name="connsiteY79" fmla="*/ 3178642 h 6889521"/>
              <a:gd name="connsiteX80" fmla="*/ 503092 w 1364418"/>
              <a:gd name="connsiteY80" fmla="*/ 3158586 h 6889521"/>
              <a:gd name="connsiteX81" fmla="*/ 488277 w 1364418"/>
              <a:gd name="connsiteY81" fmla="*/ 3129034 h 6889521"/>
              <a:gd name="connsiteX82" fmla="*/ 488942 w 1364418"/>
              <a:gd name="connsiteY82" fmla="*/ 3126682 h 6889521"/>
              <a:gd name="connsiteX83" fmla="*/ 479810 w 1364418"/>
              <a:gd name="connsiteY83" fmla="*/ 3114519 h 6889521"/>
              <a:gd name="connsiteX84" fmla="*/ 466419 w 1364418"/>
              <a:gd name="connsiteY84" fmla="*/ 3106272 h 6889521"/>
              <a:gd name="connsiteX85" fmla="*/ 439149 w 1364418"/>
              <a:gd name="connsiteY85" fmla="*/ 2958185 h 6889521"/>
              <a:gd name="connsiteX86" fmla="*/ 381763 w 1364418"/>
              <a:gd name="connsiteY86" fmla="*/ 2762989 h 6889521"/>
              <a:gd name="connsiteX87" fmla="*/ 330681 w 1364418"/>
              <a:gd name="connsiteY87" fmla="*/ 2554718 h 6889521"/>
              <a:gd name="connsiteX88" fmla="*/ 310775 w 1364418"/>
              <a:gd name="connsiteY88" fmla="*/ 2485734 h 6889521"/>
              <a:gd name="connsiteX89" fmla="*/ 301498 w 1364418"/>
              <a:gd name="connsiteY89" fmla="*/ 2447068 h 6889521"/>
              <a:gd name="connsiteX90" fmla="*/ 288459 w 1364418"/>
              <a:gd name="connsiteY90" fmla="*/ 2425819 h 6889521"/>
              <a:gd name="connsiteX91" fmla="*/ 294458 w 1364418"/>
              <a:gd name="connsiteY91" fmla="*/ 2402874 h 6889521"/>
              <a:gd name="connsiteX92" fmla="*/ 297070 w 1364418"/>
              <a:gd name="connsiteY92" fmla="*/ 2381443 h 6889521"/>
              <a:gd name="connsiteX93" fmla="*/ 273399 w 1364418"/>
              <a:gd name="connsiteY93" fmla="*/ 2261920 h 6889521"/>
              <a:gd name="connsiteX94" fmla="*/ 263286 w 1364418"/>
              <a:gd name="connsiteY94" fmla="*/ 2195378 h 6889521"/>
              <a:gd name="connsiteX95" fmla="*/ 247503 w 1364418"/>
              <a:gd name="connsiteY95" fmla="*/ 2155135 h 6889521"/>
              <a:gd name="connsiteX96" fmla="*/ 244961 w 1364418"/>
              <a:gd name="connsiteY96" fmla="*/ 2118008 h 6889521"/>
              <a:gd name="connsiteX97" fmla="*/ 245954 w 1364418"/>
              <a:gd name="connsiteY97" fmla="*/ 2050531 h 6889521"/>
              <a:gd name="connsiteX98" fmla="*/ 237760 w 1364418"/>
              <a:gd name="connsiteY98" fmla="*/ 1963269 h 6889521"/>
              <a:gd name="connsiteX99" fmla="*/ 218938 w 1364418"/>
              <a:gd name="connsiteY99" fmla="*/ 1906352 h 6889521"/>
              <a:gd name="connsiteX100" fmla="*/ 195495 w 1364418"/>
              <a:gd name="connsiteY100" fmla="*/ 1861531 h 6889521"/>
              <a:gd name="connsiteX101" fmla="*/ 149294 w 1364418"/>
              <a:gd name="connsiteY101" fmla="*/ 1732919 h 6889521"/>
              <a:gd name="connsiteX102" fmla="*/ 121605 w 1364418"/>
              <a:gd name="connsiteY102" fmla="*/ 1663540 h 6889521"/>
              <a:gd name="connsiteX103" fmla="*/ 120731 w 1364418"/>
              <a:gd name="connsiteY103" fmla="*/ 1615777 h 6889521"/>
              <a:gd name="connsiteX104" fmla="*/ 101526 w 1364418"/>
              <a:gd name="connsiteY104" fmla="*/ 1563678 h 6889521"/>
              <a:gd name="connsiteX105" fmla="*/ 114606 w 1364418"/>
              <a:gd name="connsiteY105" fmla="*/ 1519474 h 6889521"/>
              <a:gd name="connsiteX106" fmla="*/ 107348 w 1364418"/>
              <a:gd name="connsiteY106" fmla="*/ 1477995 h 6889521"/>
              <a:gd name="connsiteX107" fmla="*/ 93433 w 1364418"/>
              <a:gd name="connsiteY107" fmla="*/ 1373769 h 6889521"/>
              <a:gd name="connsiteX108" fmla="*/ 101740 w 1364418"/>
              <a:gd name="connsiteY108" fmla="*/ 1307086 h 6889521"/>
              <a:gd name="connsiteX109" fmla="*/ 102928 w 1364418"/>
              <a:gd name="connsiteY109" fmla="*/ 1189033 h 6889521"/>
              <a:gd name="connsiteX110" fmla="*/ 107613 w 1364418"/>
              <a:gd name="connsiteY110" fmla="*/ 1168288 h 6889521"/>
              <a:gd name="connsiteX111" fmla="*/ 99895 w 1364418"/>
              <a:gd name="connsiteY111" fmla="*/ 1142577 h 6889521"/>
              <a:gd name="connsiteX112" fmla="*/ 89201 w 1364418"/>
              <a:gd name="connsiteY112" fmla="*/ 1088484 h 6889521"/>
              <a:gd name="connsiteX113" fmla="*/ 77937 w 1364418"/>
              <a:gd name="connsiteY113" fmla="*/ 1016103 h 6889521"/>
              <a:gd name="connsiteX114" fmla="*/ 79393 w 1364418"/>
              <a:gd name="connsiteY114" fmla="*/ 954054 h 6889521"/>
              <a:gd name="connsiteX115" fmla="*/ 90309 w 1364418"/>
              <a:gd name="connsiteY115" fmla="*/ 921368 h 6889521"/>
              <a:gd name="connsiteX116" fmla="*/ 74258 w 1364418"/>
              <a:gd name="connsiteY116" fmla="*/ 896999 h 6889521"/>
              <a:gd name="connsiteX117" fmla="*/ 43666 w 1364418"/>
              <a:gd name="connsiteY117" fmla="*/ 821517 h 6889521"/>
              <a:gd name="connsiteX118" fmla="*/ 22616 w 1364418"/>
              <a:gd name="connsiteY118" fmla="*/ 751353 h 6889521"/>
              <a:gd name="connsiteX119" fmla="*/ 22174 w 1364418"/>
              <a:gd name="connsiteY119" fmla="*/ 721230 h 6889521"/>
              <a:gd name="connsiteX120" fmla="*/ 7845 w 1364418"/>
              <a:gd name="connsiteY120" fmla="*/ 681659 h 6889521"/>
              <a:gd name="connsiteX121" fmla="*/ 31306 w 1364418"/>
              <a:gd name="connsiteY121" fmla="*/ 619315 h 6889521"/>
              <a:gd name="connsiteX122" fmla="*/ 15184 w 1364418"/>
              <a:gd name="connsiteY122" fmla="*/ 585934 h 6889521"/>
              <a:gd name="connsiteX123" fmla="*/ 22258 w 1364418"/>
              <a:gd name="connsiteY123" fmla="*/ 538948 h 6889521"/>
              <a:gd name="connsiteX124" fmla="*/ 26166 w 1364418"/>
              <a:gd name="connsiteY124" fmla="*/ 525163 h 6889521"/>
              <a:gd name="connsiteX125" fmla="*/ 52290 w 1364418"/>
              <a:gd name="connsiteY125" fmla="*/ 446567 h 6889521"/>
              <a:gd name="connsiteX126" fmla="*/ 51538 w 1364418"/>
              <a:gd name="connsiteY126" fmla="*/ 393828 h 6889521"/>
              <a:gd name="connsiteX127" fmla="*/ 51368 w 1364418"/>
              <a:gd name="connsiteY127" fmla="*/ 353137 h 6889521"/>
              <a:gd name="connsiteX128" fmla="*/ 55970 w 1364418"/>
              <a:gd name="connsiteY128" fmla="*/ 321428 h 6889521"/>
              <a:gd name="connsiteX129" fmla="*/ 57061 w 1364418"/>
              <a:gd name="connsiteY129" fmla="*/ 275771 h 6889521"/>
              <a:gd name="connsiteX130" fmla="*/ 74088 w 1364418"/>
              <a:gd name="connsiteY130" fmla="*/ 212860 h 6889521"/>
              <a:gd name="connsiteX131" fmla="*/ 65798 w 1364418"/>
              <a:gd name="connsiteY131" fmla="*/ 144983 h 6889521"/>
              <a:gd name="connsiteX132" fmla="*/ 78082 w 1364418"/>
              <a:gd name="connsiteY132" fmla="*/ 55288 h 6889521"/>
              <a:gd name="connsiteX133" fmla="*/ 37636 w 1364418"/>
              <a:gd name="connsiteY133" fmla="*/ 0 h 6889521"/>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209564 w 1364418"/>
              <a:gd name="connsiteY4" fmla="*/ 6777899 h 6858000"/>
              <a:gd name="connsiteX5" fmla="*/ 240339 w 1364418"/>
              <a:gd name="connsiteY5" fmla="*/ 6711686 h 6858000"/>
              <a:gd name="connsiteX6" fmla="*/ 286686 w 1364418"/>
              <a:gd name="connsiteY6" fmla="*/ 6664994 h 6858000"/>
              <a:gd name="connsiteX7" fmla="*/ 339152 w 1364418"/>
              <a:gd name="connsiteY7" fmla="*/ 6471804 h 6858000"/>
              <a:gd name="connsiteX8" fmla="*/ 334570 w 1364418"/>
              <a:gd name="connsiteY8" fmla="*/ 6389835 h 6858000"/>
              <a:gd name="connsiteX9" fmla="*/ 317792 w 1364418"/>
              <a:gd name="connsiteY9" fmla="*/ 6324679 h 6858000"/>
              <a:gd name="connsiteX10" fmla="*/ 278227 w 1364418"/>
              <a:gd name="connsiteY10" fmla="*/ 6280046 h 6858000"/>
              <a:gd name="connsiteX11" fmla="*/ 288000 w 1364418"/>
              <a:gd name="connsiteY11" fmla="*/ 6252834 h 6858000"/>
              <a:gd name="connsiteX12" fmla="*/ 265992 w 1364418"/>
              <a:gd name="connsiteY12" fmla="*/ 6202459 h 6858000"/>
              <a:gd name="connsiteX13" fmla="*/ 264790 w 1364418"/>
              <a:gd name="connsiteY13" fmla="*/ 6153037 h 6858000"/>
              <a:gd name="connsiteX14" fmla="*/ 280205 w 1364418"/>
              <a:gd name="connsiteY14" fmla="*/ 6078132 h 6858000"/>
              <a:gd name="connsiteX15" fmla="*/ 267592 w 1364418"/>
              <a:gd name="connsiteY15" fmla="*/ 6028119 h 6858000"/>
              <a:gd name="connsiteX16" fmla="*/ 252821 w 1364418"/>
              <a:gd name="connsiteY16" fmla="*/ 5926735 h 6858000"/>
              <a:gd name="connsiteX17" fmla="*/ 302333 w 1364418"/>
              <a:gd name="connsiteY17" fmla="*/ 5712857 h 6858000"/>
              <a:gd name="connsiteX18" fmla="*/ 332131 w 1364418"/>
              <a:gd name="connsiteY18" fmla="*/ 5660491 h 6858000"/>
              <a:gd name="connsiteX19" fmla="*/ 341254 w 1364418"/>
              <a:gd name="connsiteY19" fmla="*/ 5563435 h 6858000"/>
              <a:gd name="connsiteX20" fmla="*/ 368130 w 1364418"/>
              <a:gd name="connsiteY20" fmla="*/ 5437125 h 6858000"/>
              <a:gd name="connsiteX21" fmla="*/ 381698 w 1364418"/>
              <a:gd name="connsiteY21" fmla="*/ 5396260 h 6858000"/>
              <a:gd name="connsiteX22" fmla="*/ 397679 w 1364418"/>
              <a:gd name="connsiteY22" fmla="*/ 5330009 h 6858000"/>
              <a:gd name="connsiteX23" fmla="*/ 431172 w 1364418"/>
              <a:gd name="connsiteY23" fmla="*/ 5273739 h 6858000"/>
              <a:gd name="connsiteX24" fmla="*/ 440771 w 1364418"/>
              <a:gd name="connsiteY24" fmla="*/ 5241779 h 6858000"/>
              <a:gd name="connsiteX25" fmla="*/ 451997 w 1364418"/>
              <a:gd name="connsiteY25" fmla="*/ 5225268 h 6858000"/>
              <a:gd name="connsiteX26" fmla="*/ 453017 w 1364418"/>
              <a:gd name="connsiteY26" fmla="*/ 5217684 h 6858000"/>
              <a:gd name="connsiteX27" fmla="*/ 460358 w 1364418"/>
              <a:gd name="connsiteY27" fmla="*/ 5193377 h 6858000"/>
              <a:gd name="connsiteX28" fmla="*/ 463661 w 1364418"/>
              <a:gd name="connsiteY28" fmla="*/ 5179288 h 6858000"/>
              <a:gd name="connsiteX29" fmla="*/ 464645 w 1364418"/>
              <a:gd name="connsiteY29" fmla="*/ 5173621 h 6858000"/>
              <a:gd name="connsiteX30" fmla="*/ 460279 w 1364418"/>
              <a:gd name="connsiteY30" fmla="*/ 5159961 h 6858000"/>
              <a:gd name="connsiteX31" fmla="*/ 466956 w 1364418"/>
              <a:gd name="connsiteY31" fmla="*/ 5144295 h 6858000"/>
              <a:gd name="connsiteX32" fmla="*/ 463889 w 1364418"/>
              <a:gd name="connsiteY32" fmla="*/ 5125185 h 6858000"/>
              <a:gd name="connsiteX33" fmla="*/ 470719 w 1364418"/>
              <a:gd name="connsiteY33" fmla="*/ 5121884 h 6858000"/>
              <a:gd name="connsiteX34" fmla="*/ 477755 w 1364418"/>
              <a:gd name="connsiteY34" fmla="*/ 5067850 h 6858000"/>
              <a:gd name="connsiteX35" fmla="*/ 480486 w 1364418"/>
              <a:gd name="connsiteY35" fmla="*/ 5060861 h 6858000"/>
              <a:gd name="connsiteX36" fmla="*/ 477190 w 1364418"/>
              <a:gd name="connsiteY36" fmla="*/ 5034192 h 6858000"/>
              <a:gd name="connsiteX37" fmla="*/ 478744 w 1364418"/>
              <a:gd name="connsiteY37" fmla="*/ 4993030 h 6858000"/>
              <a:gd name="connsiteX38" fmla="*/ 485653 w 1364418"/>
              <a:gd name="connsiteY38" fmla="*/ 4946844 h 6858000"/>
              <a:gd name="connsiteX39" fmla="*/ 481509 w 1364418"/>
              <a:gd name="connsiteY39" fmla="*/ 4932692 h 6858000"/>
              <a:gd name="connsiteX40" fmla="*/ 496912 w 1364418"/>
              <a:gd name="connsiteY40" fmla="*/ 4858827 h 6858000"/>
              <a:gd name="connsiteX41" fmla="*/ 502815 w 1364418"/>
              <a:gd name="connsiteY41" fmla="*/ 4821170 h 6858000"/>
              <a:gd name="connsiteX42" fmla="*/ 507548 w 1364418"/>
              <a:gd name="connsiteY42" fmla="*/ 4780965 h 6858000"/>
              <a:gd name="connsiteX43" fmla="*/ 508841 w 1364418"/>
              <a:gd name="connsiteY43" fmla="*/ 4750867 h 6858000"/>
              <a:gd name="connsiteX44" fmla="*/ 506648 w 1364418"/>
              <a:gd name="connsiteY44" fmla="*/ 4690749 h 6858000"/>
              <a:gd name="connsiteX45" fmla="*/ 502128 w 1364418"/>
              <a:gd name="connsiteY45" fmla="*/ 4584173 h 6858000"/>
              <a:gd name="connsiteX46" fmla="*/ 497211 w 1364418"/>
              <a:gd name="connsiteY46" fmla="*/ 4444346 h 6858000"/>
              <a:gd name="connsiteX47" fmla="*/ 493776 w 1364418"/>
              <a:gd name="connsiteY47" fmla="*/ 4375228 h 6858000"/>
              <a:gd name="connsiteX48" fmla="*/ 474429 w 1364418"/>
              <a:gd name="connsiteY48" fmla="*/ 4214165 h 6858000"/>
              <a:gd name="connsiteX49" fmla="*/ 478502 w 1364418"/>
              <a:gd name="connsiteY49" fmla="*/ 4090296 h 6858000"/>
              <a:gd name="connsiteX50" fmla="*/ 463758 w 1364418"/>
              <a:gd name="connsiteY50" fmla="*/ 4033999 h 6858000"/>
              <a:gd name="connsiteX51" fmla="*/ 464907 w 1364418"/>
              <a:gd name="connsiteY51" fmla="*/ 4031933 h 6858000"/>
              <a:gd name="connsiteX52" fmla="*/ 463483 w 1364418"/>
              <a:gd name="connsiteY52" fmla="*/ 4013953 h 6858000"/>
              <a:gd name="connsiteX53" fmla="*/ 449778 w 1364418"/>
              <a:gd name="connsiteY53" fmla="*/ 3974753 h 6858000"/>
              <a:gd name="connsiteX54" fmla="*/ 451376 w 1364418"/>
              <a:gd name="connsiteY54" fmla="*/ 3969950 h 6858000"/>
              <a:gd name="connsiteX55" fmla="*/ 444798 w 1364418"/>
              <a:gd name="connsiteY55" fmla="*/ 3933779 h 6858000"/>
              <a:gd name="connsiteX56" fmla="*/ 446129 w 1364418"/>
              <a:gd name="connsiteY56" fmla="*/ 3933093 h 6858000"/>
              <a:gd name="connsiteX57" fmla="*/ 450483 w 1364418"/>
              <a:gd name="connsiteY57" fmla="*/ 3922082 h 6858000"/>
              <a:gd name="connsiteX58" fmla="*/ 455561 w 1364418"/>
              <a:gd name="connsiteY58" fmla="*/ 3901461 h 6858000"/>
              <a:gd name="connsiteX59" fmla="*/ 478155 w 1364418"/>
              <a:gd name="connsiteY59" fmla="*/ 3813873 h 6858000"/>
              <a:gd name="connsiteX60" fmla="*/ 477580 w 1364418"/>
              <a:gd name="connsiteY60" fmla="*/ 3806161 h 6858000"/>
              <a:gd name="connsiteX61" fmla="*/ 477887 w 1364418"/>
              <a:gd name="connsiteY61" fmla="*/ 3805957 h 6858000"/>
              <a:gd name="connsiteX62" fmla="*/ 477914 w 1364418"/>
              <a:gd name="connsiteY62" fmla="*/ 3797724 h 6858000"/>
              <a:gd name="connsiteX63" fmla="*/ 476529 w 1364418"/>
              <a:gd name="connsiteY63" fmla="*/ 3792098 h 6858000"/>
              <a:gd name="connsiteX64" fmla="*/ 475413 w 1364418"/>
              <a:gd name="connsiteY64" fmla="*/ 3777135 h 6858000"/>
              <a:gd name="connsiteX65" fmla="*/ 477146 w 1364418"/>
              <a:gd name="connsiteY65" fmla="*/ 3771656 h 6858000"/>
              <a:gd name="connsiteX66" fmla="*/ 480889 w 1364418"/>
              <a:gd name="connsiteY66" fmla="*/ 3769007 h 6858000"/>
              <a:gd name="connsiteX67" fmla="*/ 480355 w 1364418"/>
              <a:gd name="connsiteY67" fmla="*/ 3767709 h 6858000"/>
              <a:gd name="connsiteX68" fmla="*/ 489051 w 1364418"/>
              <a:gd name="connsiteY68" fmla="*/ 3738082 h 6858000"/>
              <a:gd name="connsiteX69" fmla="*/ 496397 w 1364418"/>
              <a:gd name="connsiteY69" fmla="*/ 3673397 h 6858000"/>
              <a:gd name="connsiteX70" fmla="*/ 495693 w 1364418"/>
              <a:gd name="connsiteY70" fmla="*/ 3637109 h 6858000"/>
              <a:gd name="connsiteX71" fmla="*/ 499136 w 1364418"/>
              <a:gd name="connsiteY71" fmla="*/ 3536883 h 6858000"/>
              <a:gd name="connsiteX72" fmla="*/ 506674 w 1364418"/>
              <a:gd name="connsiteY72" fmla="*/ 3435652 h 6858000"/>
              <a:gd name="connsiteX73" fmla="*/ 508345 w 1364418"/>
              <a:gd name="connsiteY73" fmla="*/ 3307769 h 6858000"/>
              <a:gd name="connsiteX74" fmla="*/ 525908 w 1364418"/>
              <a:gd name="connsiteY74" fmla="*/ 3250522 h 6858000"/>
              <a:gd name="connsiteX75" fmla="*/ 526333 w 1364418"/>
              <a:gd name="connsiteY75" fmla="*/ 3229163 h 6858000"/>
              <a:gd name="connsiteX76" fmla="*/ 528156 w 1364418"/>
              <a:gd name="connsiteY76" fmla="*/ 3217217 h 6858000"/>
              <a:gd name="connsiteX77" fmla="*/ 514991 w 1364418"/>
              <a:gd name="connsiteY77" fmla="*/ 3183755 h 6858000"/>
              <a:gd name="connsiteX78" fmla="*/ 515492 w 1364418"/>
              <a:gd name="connsiteY78" fmla="*/ 3178642 h 6858000"/>
              <a:gd name="connsiteX79" fmla="*/ 503092 w 1364418"/>
              <a:gd name="connsiteY79" fmla="*/ 3158586 h 6858000"/>
              <a:gd name="connsiteX80" fmla="*/ 488277 w 1364418"/>
              <a:gd name="connsiteY80" fmla="*/ 3129034 h 6858000"/>
              <a:gd name="connsiteX81" fmla="*/ 488942 w 1364418"/>
              <a:gd name="connsiteY81" fmla="*/ 3126682 h 6858000"/>
              <a:gd name="connsiteX82" fmla="*/ 479810 w 1364418"/>
              <a:gd name="connsiteY82" fmla="*/ 3114519 h 6858000"/>
              <a:gd name="connsiteX83" fmla="*/ 466419 w 1364418"/>
              <a:gd name="connsiteY83" fmla="*/ 3106272 h 6858000"/>
              <a:gd name="connsiteX84" fmla="*/ 439149 w 1364418"/>
              <a:gd name="connsiteY84" fmla="*/ 2958185 h 6858000"/>
              <a:gd name="connsiteX85" fmla="*/ 381763 w 1364418"/>
              <a:gd name="connsiteY85" fmla="*/ 2762989 h 6858000"/>
              <a:gd name="connsiteX86" fmla="*/ 330681 w 1364418"/>
              <a:gd name="connsiteY86" fmla="*/ 2554718 h 6858000"/>
              <a:gd name="connsiteX87" fmla="*/ 310775 w 1364418"/>
              <a:gd name="connsiteY87" fmla="*/ 2485734 h 6858000"/>
              <a:gd name="connsiteX88" fmla="*/ 301498 w 1364418"/>
              <a:gd name="connsiteY88" fmla="*/ 2447068 h 6858000"/>
              <a:gd name="connsiteX89" fmla="*/ 288459 w 1364418"/>
              <a:gd name="connsiteY89" fmla="*/ 2425819 h 6858000"/>
              <a:gd name="connsiteX90" fmla="*/ 294458 w 1364418"/>
              <a:gd name="connsiteY90" fmla="*/ 2402874 h 6858000"/>
              <a:gd name="connsiteX91" fmla="*/ 297070 w 1364418"/>
              <a:gd name="connsiteY91" fmla="*/ 2381443 h 6858000"/>
              <a:gd name="connsiteX92" fmla="*/ 273399 w 1364418"/>
              <a:gd name="connsiteY92" fmla="*/ 2261920 h 6858000"/>
              <a:gd name="connsiteX93" fmla="*/ 263286 w 1364418"/>
              <a:gd name="connsiteY93" fmla="*/ 2195378 h 6858000"/>
              <a:gd name="connsiteX94" fmla="*/ 247503 w 1364418"/>
              <a:gd name="connsiteY94" fmla="*/ 2155135 h 6858000"/>
              <a:gd name="connsiteX95" fmla="*/ 244961 w 1364418"/>
              <a:gd name="connsiteY95" fmla="*/ 2118008 h 6858000"/>
              <a:gd name="connsiteX96" fmla="*/ 245954 w 1364418"/>
              <a:gd name="connsiteY96" fmla="*/ 2050531 h 6858000"/>
              <a:gd name="connsiteX97" fmla="*/ 237760 w 1364418"/>
              <a:gd name="connsiteY97" fmla="*/ 1963269 h 6858000"/>
              <a:gd name="connsiteX98" fmla="*/ 218938 w 1364418"/>
              <a:gd name="connsiteY98" fmla="*/ 1906352 h 6858000"/>
              <a:gd name="connsiteX99" fmla="*/ 195495 w 1364418"/>
              <a:gd name="connsiteY99" fmla="*/ 1861531 h 6858000"/>
              <a:gd name="connsiteX100" fmla="*/ 149294 w 1364418"/>
              <a:gd name="connsiteY100" fmla="*/ 1732919 h 6858000"/>
              <a:gd name="connsiteX101" fmla="*/ 121605 w 1364418"/>
              <a:gd name="connsiteY101" fmla="*/ 1663540 h 6858000"/>
              <a:gd name="connsiteX102" fmla="*/ 120731 w 1364418"/>
              <a:gd name="connsiteY102" fmla="*/ 1615777 h 6858000"/>
              <a:gd name="connsiteX103" fmla="*/ 101526 w 1364418"/>
              <a:gd name="connsiteY103" fmla="*/ 1563678 h 6858000"/>
              <a:gd name="connsiteX104" fmla="*/ 114606 w 1364418"/>
              <a:gd name="connsiteY104" fmla="*/ 1519474 h 6858000"/>
              <a:gd name="connsiteX105" fmla="*/ 107348 w 1364418"/>
              <a:gd name="connsiteY105" fmla="*/ 1477995 h 6858000"/>
              <a:gd name="connsiteX106" fmla="*/ 93433 w 1364418"/>
              <a:gd name="connsiteY106" fmla="*/ 1373769 h 6858000"/>
              <a:gd name="connsiteX107" fmla="*/ 101740 w 1364418"/>
              <a:gd name="connsiteY107" fmla="*/ 1307086 h 6858000"/>
              <a:gd name="connsiteX108" fmla="*/ 102928 w 1364418"/>
              <a:gd name="connsiteY108" fmla="*/ 1189033 h 6858000"/>
              <a:gd name="connsiteX109" fmla="*/ 107613 w 1364418"/>
              <a:gd name="connsiteY109" fmla="*/ 1168288 h 6858000"/>
              <a:gd name="connsiteX110" fmla="*/ 99895 w 1364418"/>
              <a:gd name="connsiteY110" fmla="*/ 1142577 h 6858000"/>
              <a:gd name="connsiteX111" fmla="*/ 89201 w 1364418"/>
              <a:gd name="connsiteY111" fmla="*/ 1088484 h 6858000"/>
              <a:gd name="connsiteX112" fmla="*/ 77937 w 1364418"/>
              <a:gd name="connsiteY112" fmla="*/ 1016103 h 6858000"/>
              <a:gd name="connsiteX113" fmla="*/ 79393 w 1364418"/>
              <a:gd name="connsiteY113" fmla="*/ 954054 h 6858000"/>
              <a:gd name="connsiteX114" fmla="*/ 90309 w 1364418"/>
              <a:gd name="connsiteY114" fmla="*/ 921368 h 6858000"/>
              <a:gd name="connsiteX115" fmla="*/ 74258 w 1364418"/>
              <a:gd name="connsiteY115" fmla="*/ 896999 h 6858000"/>
              <a:gd name="connsiteX116" fmla="*/ 43666 w 1364418"/>
              <a:gd name="connsiteY116" fmla="*/ 821517 h 6858000"/>
              <a:gd name="connsiteX117" fmla="*/ 22616 w 1364418"/>
              <a:gd name="connsiteY117" fmla="*/ 751353 h 6858000"/>
              <a:gd name="connsiteX118" fmla="*/ 22174 w 1364418"/>
              <a:gd name="connsiteY118" fmla="*/ 721230 h 6858000"/>
              <a:gd name="connsiteX119" fmla="*/ 7845 w 1364418"/>
              <a:gd name="connsiteY119" fmla="*/ 681659 h 6858000"/>
              <a:gd name="connsiteX120" fmla="*/ 31306 w 1364418"/>
              <a:gd name="connsiteY120" fmla="*/ 619315 h 6858000"/>
              <a:gd name="connsiteX121" fmla="*/ 15184 w 1364418"/>
              <a:gd name="connsiteY121" fmla="*/ 585934 h 6858000"/>
              <a:gd name="connsiteX122" fmla="*/ 22258 w 1364418"/>
              <a:gd name="connsiteY122" fmla="*/ 538948 h 6858000"/>
              <a:gd name="connsiteX123" fmla="*/ 26166 w 1364418"/>
              <a:gd name="connsiteY123" fmla="*/ 525163 h 6858000"/>
              <a:gd name="connsiteX124" fmla="*/ 52290 w 1364418"/>
              <a:gd name="connsiteY124" fmla="*/ 446567 h 6858000"/>
              <a:gd name="connsiteX125" fmla="*/ 51538 w 1364418"/>
              <a:gd name="connsiteY125" fmla="*/ 393828 h 6858000"/>
              <a:gd name="connsiteX126" fmla="*/ 51368 w 1364418"/>
              <a:gd name="connsiteY126" fmla="*/ 353137 h 6858000"/>
              <a:gd name="connsiteX127" fmla="*/ 55970 w 1364418"/>
              <a:gd name="connsiteY127" fmla="*/ 321428 h 6858000"/>
              <a:gd name="connsiteX128" fmla="*/ 57061 w 1364418"/>
              <a:gd name="connsiteY128" fmla="*/ 275771 h 6858000"/>
              <a:gd name="connsiteX129" fmla="*/ 74088 w 1364418"/>
              <a:gd name="connsiteY129" fmla="*/ 212860 h 6858000"/>
              <a:gd name="connsiteX130" fmla="*/ 65798 w 1364418"/>
              <a:gd name="connsiteY130" fmla="*/ 144983 h 6858000"/>
              <a:gd name="connsiteX131" fmla="*/ 78082 w 1364418"/>
              <a:gd name="connsiteY131" fmla="*/ 55288 h 6858000"/>
              <a:gd name="connsiteX132" fmla="*/ 37636 w 1364418"/>
              <a:gd name="connsiteY132"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245974 w 1364418"/>
              <a:gd name="connsiteY3" fmla="*/ 6857735 h 6858000"/>
              <a:gd name="connsiteX4" fmla="*/ 209564 w 1364418"/>
              <a:gd name="connsiteY4" fmla="*/ 6777899 h 6858000"/>
              <a:gd name="connsiteX5" fmla="*/ 240339 w 1364418"/>
              <a:gd name="connsiteY5" fmla="*/ 6711686 h 6858000"/>
              <a:gd name="connsiteX6" fmla="*/ 286686 w 1364418"/>
              <a:gd name="connsiteY6" fmla="*/ 6664994 h 6858000"/>
              <a:gd name="connsiteX7" fmla="*/ 339152 w 1364418"/>
              <a:gd name="connsiteY7" fmla="*/ 6471804 h 6858000"/>
              <a:gd name="connsiteX8" fmla="*/ 334570 w 1364418"/>
              <a:gd name="connsiteY8" fmla="*/ 6389835 h 6858000"/>
              <a:gd name="connsiteX9" fmla="*/ 317792 w 1364418"/>
              <a:gd name="connsiteY9" fmla="*/ 6324679 h 6858000"/>
              <a:gd name="connsiteX10" fmla="*/ 278227 w 1364418"/>
              <a:gd name="connsiteY10" fmla="*/ 6280046 h 6858000"/>
              <a:gd name="connsiteX11" fmla="*/ 288000 w 1364418"/>
              <a:gd name="connsiteY11" fmla="*/ 6252834 h 6858000"/>
              <a:gd name="connsiteX12" fmla="*/ 265992 w 1364418"/>
              <a:gd name="connsiteY12" fmla="*/ 6202459 h 6858000"/>
              <a:gd name="connsiteX13" fmla="*/ 264790 w 1364418"/>
              <a:gd name="connsiteY13" fmla="*/ 6153037 h 6858000"/>
              <a:gd name="connsiteX14" fmla="*/ 280205 w 1364418"/>
              <a:gd name="connsiteY14" fmla="*/ 6078132 h 6858000"/>
              <a:gd name="connsiteX15" fmla="*/ 267592 w 1364418"/>
              <a:gd name="connsiteY15" fmla="*/ 6028119 h 6858000"/>
              <a:gd name="connsiteX16" fmla="*/ 252821 w 1364418"/>
              <a:gd name="connsiteY16" fmla="*/ 5926735 h 6858000"/>
              <a:gd name="connsiteX17" fmla="*/ 302333 w 1364418"/>
              <a:gd name="connsiteY17" fmla="*/ 5712857 h 6858000"/>
              <a:gd name="connsiteX18" fmla="*/ 332131 w 1364418"/>
              <a:gd name="connsiteY18" fmla="*/ 5660491 h 6858000"/>
              <a:gd name="connsiteX19" fmla="*/ 341254 w 1364418"/>
              <a:gd name="connsiteY19" fmla="*/ 5563435 h 6858000"/>
              <a:gd name="connsiteX20" fmla="*/ 368130 w 1364418"/>
              <a:gd name="connsiteY20" fmla="*/ 5437125 h 6858000"/>
              <a:gd name="connsiteX21" fmla="*/ 381698 w 1364418"/>
              <a:gd name="connsiteY21" fmla="*/ 5396260 h 6858000"/>
              <a:gd name="connsiteX22" fmla="*/ 397679 w 1364418"/>
              <a:gd name="connsiteY22" fmla="*/ 5330009 h 6858000"/>
              <a:gd name="connsiteX23" fmla="*/ 431172 w 1364418"/>
              <a:gd name="connsiteY23" fmla="*/ 5273739 h 6858000"/>
              <a:gd name="connsiteX24" fmla="*/ 440771 w 1364418"/>
              <a:gd name="connsiteY24" fmla="*/ 5241779 h 6858000"/>
              <a:gd name="connsiteX25" fmla="*/ 451997 w 1364418"/>
              <a:gd name="connsiteY25" fmla="*/ 5225268 h 6858000"/>
              <a:gd name="connsiteX26" fmla="*/ 453017 w 1364418"/>
              <a:gd name="connsiteY26" fmla="*/ 5217684 h 6858000"/>
              <a:gd name="connsiteX27" fmla="*/ 460358 w 1364418"/>
              <a:gd name="connsiteY27" fmla="*/ 5193377 h 6858000"/>
              <a:gd name="connsiteX28" fmla="*/ 463661 w 1364418"/>
              <a:gd name="connsiteY28" fmla="*/ 5179288 h 6858000"/>
              <a:gd name="connsiteX29" fmla="*/ 464645 w 1364418"/>
              <a:gd name="connsiteY29" fmla="*/ 5173621 h 6858000"/>
              <a:gd name="connsiteX30" fmla="*/ 460279 w 1364418"/>
              <a:gd name="connsiteY30" fmla="*/ 5159961 h 6858000"/>
              <a:gd name="connsiteX31" fmla="*/ 466956 w 1364418"/>
              <a:gd name="connsiteY31" fmla="*/ 5144295 h 6858000"/>
              <a:gd name="connsiteX32" fmla="*/ 463889 w 1364418"/>
              <a:gd name="connsiteY32" fmla="*/ 5125185 h 6858000"/>
              <a:gd name="connsiteX33" fmla="*/ 470719 w 1364418"/>
              <a:gd name="connsiteY33" fmla="*/ 5121884 h 6858000"/>
              <a:gd name="connsiteX34" fmla="*/ 477755 w 1364418"/>
              <a:gd name="connsiteY34" fmla="*/ 5067850 h 6858000"/>
              <a:gd name="connsiteX35" fmla="*/ 480486 w 1364418"/>
              <a:gd name="connsiteY35" fmla="*/ 5060861 h 6858000"/>
              <a:gd name="connsiteX36" fmla="*/ 477190 w 1364418"/>
              <a:gd name="connsiteY36" fmla="*/ 5034192 h 6858000"/>
              <a:gd name="connsiteX37" fmla="*/ 478744 w 1364418"/>
              <a:gd name="connsiteY37" fmla="*/ 4993030 h 6858000"/>
              <a:gd name="connsiteX38" fmla="*/ 485653 w 1364418"/>
              <a:gd name="connsiteY38" fmla="*/ 4946844 h 6858000"/>
              <a:gd name="connsiteX39" fmla="*/ 481509 w 1364418"/>
              <a:gd name="connsiteY39" fmla="*/ 4932692 h 6858000"/>
              <a:gd name="connsiteX40" fmla="*/ 496912 w 1364418"/>
              <a:gd name="connsiteY40" fmla="*/ 4858827 h 6858000"/>
              <a:gd name="connsiteX41" fmla="*/ 502815 w 1364418"/>
              <a:gd name="connsiteY41" fmla="*/ 4821170 h 6858000"/>
              <a:gd name="connsiteX42" fmla="*/ 507548 w 1364418"/>
              <a:gd name="connsiteY42" fmla="*/ 4780965 h 6858000"/>
              <a:gd name="connsiteX43" fmla="*/ 508841 w 1364418"/>
              <a:gd name="connsiteY43" fmla="*/ 4750867 h 6858000"/>
              <a:gd name="connsiteX44" fmla="*/ 506648 w 1364418"/>
              <a:gd name="connsiteY44" fmla="*/ 4690749 h 6858000"/>
              <a:gd name="connsiteX45" fmla="*/ 502128 w 1364418"/>
              <a:gd name="connsiteY45" fmla="*/ 4584173 h 6858000"/>
              <a:gd name="connsiteX46" fmla="*/ 497211 w 1364418"/>
              <a:gd name="connsiteY46" fmla="*/ 4444346 h 6858000"/>
              <a:gd name="connsiteX47" fmla="*/ 493776 w 1364418"/>
              <a:gd name="connsiteY47" fmla="*/ 4375228 h 6858000"/>
              <a:gd name="connsiteX48" fmla="*/ 474429 w 1364418"/>
              <a:gd name="connsiteY48" fmla="*/ 4214165 h 6858000"/>
              <a:gd name="connsiteX49" fmla="*/ 478502 w 1364418"/>
              <a:gd name="connsiteY49" fmla="*/ 4090296 h 6858000"/>
              <a:gd name="connsiteX50" fmla="*/ 463758 w 1364418"/>
              <a:gd name="connsiteY50" fmla="*/ 4033999 h 6858000"/>
              <a:gd name="connsiteX51" fmla="*/ 464907 w 1364418"/>
              <a:gd name="connsiteY51" fmla="*/ 4031933 h 6858000"/>
              <a:gd name="connsiteX52" fmla="*/ 463483 w 1364418"/>
              <a:gd name="connsiteY52" fmla="*/ 4013953 h 6858000"/>
              <a:gd name="connsiteX53" fmla="*/ 449778 w 1364418"/>
              <a:gd name="connsiteY53" fmla="*/ 3974753 h 6858000"/>
              <a:gd name="connsiteX54" fmla="*/ 451376 w 1364418"/>
              <a:gd name="connsiteY54" fmla="*/ 3969950 h 6858000"/>
              <a:gd name="connsiteX55" fmla="*/ 444798 w 1364418"/>
              <a:gd name="connsiteY55" fmla="*/ 3933779 h 6858000"/>
              <a:gd name="connsiteX56" fmla="*/ 446129 w 1364418"/>
              <a:gd name="connsiteY56" fmla="*/ 3933093 h 6858000"/>
              <a:gd name="connsiteX57" fmla="*/ 450483 w 1364418"/>
              <a:gd name="connsiteY57" fmla="*/ 3922082 h 6858000"/>
              <a:gd name="connsiteX58" fmla="*/ 455561 w 1364418"/>
              <a:gd name="connsiteY58" fmla="*/ 3901461 h 6858000"/>
              <a:gd name="connsiteX59" fmla="*/ 478155 w 1364418"/>
              <a:gd name="connsiteY59" fmla="*/ 3813873 h 6858000"/>
              <a:gd name="connsiteX60" fmla="*/ 477580 w 1364418"/>
              <a:gd name="connsiteY60" fmla="*/ 3806161 h 6858000"/>
              <a:gd name="connsiteX61" fmla="*/ 477887 w 1364418"/>
              <a:gd name="connsiteY61" fmla="*/ 3805957 h 6858000"/>
              <a:gd name="connsiteX62" fmla="*/ 477914 w 1364418"/>
              <a:gd name="connsiteY62" fmla="*/ 3797724 h 6858000"/>
              <a:gd name="connsiteX63" fmla="*/ 476529 w 1364418"/>
              <a:gd name="connsiteY63" fmla="*/ 3792098 h 6858000"/>
              <a:gd name="connsiteX64" fmla="*/ 475413 w 1364418"/>
              <a:gd name="connsiteY64" fmla="*/ 3777135 h 6858000"/>
              <a:gd name="connsiteX65" fmla="*/ 477146 w 1364418"/>
              <a:gd name="connsiteY65" fmla="*/ 3771656 h 6858000"/>
              <a:gd name="connsiteX66" fmla="*/ 480889 w 1364418"/>
              <a:gd name="connsiteY66" fmla="*/ 3769007 h 6858000"/>
              <a:gd name="connsiteX67" fmla="*/ 480355 w 1364418"/>
              <a:gd name="connsiteY67" fmla="*/ 3767709 h 6858000"/>
              <a:gd name="connsiteX68" fmla="*/ 489051 w 1364418"/>
              <a:gd name="connsiteY68" fmla="*/ 3738082 h 6858000"/>
              <a:gd name="connsiteX69" fmla="*/ 496397 w 1364418"/>
              <a:gd name="connsiteY69" fmla="*/ 3673397 h 6858000"/>
              <a:gd name="connsiteX70" fmla="*/ 495693 w 1364418"/>
              <a:gd name="connsiteY70" fmla="*/ 3637109 h 6858000"/>
              <a:gd name="connsiteX71" fmla="*/ 499136 w 1364418"/>
              <a:gd name="connsiteY71" fmla="*/ 3536883 h 6858000"/>
              <a:gd name="connsiteX72" fmla="*/ 506674 w 1364418"/>
              <a:gd name="connsiteY72" fmla="*/ 3435652 h 6858000"/>
              <a:gd name="connsiteX73" fmla="*/ 508345 w 1364418"/>
              <a:gd name="connsiteY73" fmla="*/ 3307769 h 6858000"/>
              <a:gd name="connsiteX74" fmla="*/ 525908 w 1364418"/>
              <a:gd name="connsiteY74" fmla="*/ 3250522 h 6858000"/>
              <a:gd name="connsiteX75" fmla="*/ 526333 w 1364418"/>
              <a:gd name="connsiteY75" fmla="*/ 3229163 h 6858000"/>
              <a:gd name="connsiteX76" fmla="*/ 528156 w 1364418"/>
              <a:gd name="connsiteY76" fmla="*/ 3217217 h 6858000"/>
              <a:gd name="connsiteX77" fmla="*/ 514991 w 1364418"/>
              <a:gd name="connsiteY77" fmla="*/ 3183755 h 6858000"/>
              <a:gd name="connsiteX78" fmla="*/ 515492 w 1364418"/>
              <a:gd name="connsiteY78" fmla="*/ 3178642 h 6858000"/>
              <a:gd name="connsiteX79" fmla="*/ 503092 w 1364418"/>
              <a:gd name="connsiteY79" fmla="*/ 3158586 h 6858000"/>
              <a:gd name="connsiteX80" fmla="*/ 488277 w 1364418"/>
              <a:gd name="connsiteY80" fmla="*/ 3129034 h 6858000"/>
              <a:gd name="connsiteX81" fmla="*/ 488942 w 1364418"/>
              <a:gd name="connsiteY81" fmla="*/ 3126682 h 6858000"/>
              <a:gd name="connsiteX82" fmla="*/ 479810 w 1364418"/>
              <a:gd name="connsiteY82" fmla="*/ 3114519 h 6858000"/>
              <a:gd name="connsiteX83" fmla="*/ 466419 w 1364418"/>
              <a:gd name="connsiteY83" fmla="*/ 3106272 h 6858000"/>
              <a:gd name="connsiteX84" fmla="*/ 439149 w 1364418"/>
              <a:gd name="connsiteY84" fmla="*/ 2958185 h 6858000"/>
              <a:gd name="connsiteX85" fmla="*/ 381763 w 1364418"/>
              <a:gd name="connsiteY85" fmla="*/ 2762989 h 6858000"/>
              <a:gd name="connsiteX86" fmla="*/ 330681 w 1364418"/>
              <a:gd name="connsiteY86" fmla="*/ 2554718 h 6858000"/>
              <a:gd name="connsiteX87" fmla="*/ 310775 w 1364418"/>
              <a:gd name="connsiteY87" fmla="*/ 2485734 h 6858000"/>
              <a:gd name="connsiteX88" fmla="*/ 301498 w 1364418"/>
              <a:gd name="connsiteY88" fmla="*/ 2447068 h 6858000"/>
              <a:gd name="connsiteX89" fmla="*/ 288459 w 1364418"/>
              <a:gd name="connsiteY89" fmla="*/ 2425819 h 6858000"/>
              <a:gd name="connsiteX90" fmla="*/ 294458 w 1364418"/>
              <a:gd name="connsiteY90" fmla="*/ 2402874 h 6858000"/>
              <a:gd name="connsiteX91" fmla="*/ 297070 w 1364418"/>
              <a:gd name="connsiteY91" fmla="*/ 2381443 h 6858000"/>
              <a:gd name="connsiteX92" fmla="*/ 273399 w 1364418"/>
              <a:gd name="connsiteY92" fmla="*/ 2261920 h 6858000"/>
              <a:gd name="connsiteX93" fmla="*/ 263286 w 1364418"/>
              <a:gd name="connsiteY93" fmla="*/ 2195378 h 6858000"/>
              <a:gd name="connsiteX94" fmla="*/ 247503 w 1364418"/>
              <a:gd name="connsiteY94" fmla="*/ 2155135 h 6858000"/>
              <a:gd name="connsiteX95" fmla="*/ 244961 w 1364418"/>
              <a:gd name="connsiteY95" fmla="*/ 2118008 h 6858000"/>
              <a:gd name="connsiteX96" fmla="*/ 245954 w 1364418"/>
              <a:gd name="connsiteY96" fmla="*/ 2050531 h 6858000"/>
              <a:gd name="connsiteX97" fmla="*/ 237760 w 1364418"/>
              <a:gd name="connsiteY97" fmla="*/ 1963269 h 6858000"/>
              <a:gd name="connsiteX98" fmla="*/ 218938 w 1364418"/>
              <a:gd name="connsiteY98" fmla="*/ 1906352 h 6858000"/>
              <a:gd name="connsiteX99" fmla="*/ 195495 w 1364418"/>
              <a:gd name="connsiteY99" fmla="*/ 1861531 h 6858000"/>
              <a:gd name="connsiteX100" fmla="*/ 149294 w 1364418"/>
              <a:gd name="connsiteY100" fmla="*/ 1732919 h 6858000"/>
              <a:gd name="connsiteX101" fmla="*/ 121605 w 1364418"/>
              <a:gd name="connsiteY101" fmla="*/ 1663540 h 6858000"/>
              <a:gd name="connsiteX102" fmla="*/ 120731 w 1364418"/>
              <a:gd name="connsiteY102" fmla="*/ 1615777 h 6858000"/>
              <a:gd name="connsiteX103" fmla="*/ 101526 w 1364418"/>
              <a:gd name="connsiteY103" fmla="*/ 1563678 h 6858000"/>
              <a:gd name="connsiteX104" fmla="*/ 114606 w 1364418"/>
              <a:gd name="connsiteY104" fmla="*/ 1519474 h 6858000"/>
              <a:gd name="connsiteX105" fmla="*/ 107348 w 1364418"/>
              <a:gd name="connsiteY105" fmla="*/ 1477995 h 6858000"/>
              <a:gd name="connsiteX106" fmla="*/ 93433 w 1364418"/>
              <a:gd name="connsiteY106" fmla="*/ 1373769 h 6858000"/>
              <a:gd name="connsiteX107" fmla="*/ 101740 w 1364418"/>
              <a:gd name="connsiteY107" fmla="*/ 1307086 h 6858000"/>
              <a:gd name="connsiteX108" fmla="*/ 102928 w 1364418"/>
              <a:gd name="connsiteY108" fmla="*/ 1189033 h 6858000"/>
              <a:gd name="connsiteX109" fmla="*/ 107613 w 1364418"/>
              <a:gd name="connsiteY109" fmla="*/ 1168288 h 6858000"/>
              <a:gd name="connsiteX110" fmla="*/ 99895 w 1364418"/>
              <a:gd name="connsiteY110" fmla="*/ 1142577 h 6858000"/>
              <a:gd name="connsiteX111" fmla="*/ 89201 w 1364418"/>
              <a:gd name="connsiteY111" fmla="*/ 1088484 h 6858000"/>
              <a:gd name="connsiteX112" fmla="*/ 77937 w 1364418"/>
              <a:gd name="connsiteY112" fmla="*/ 1016103 h 6858000"/>
              <a:gd name="connsiteX113" fmla="*/ 79393 w 1364418"/>
              <a:gd name="connsiteY113" fmla="*/ 954054 h 6858000"/>
              <a:gd name="connsiteX114" fmla="*/ 90309 w 1364418"/>
              <a:gd name="connsiteY114" fmla="*/ 921368 h 6858000"/>
              <a:gd name="connsiteX115" fmla="*/ 74258 w 1364418"/>
              <a:gd name="connsiteY115" fmla="*/ 896999 h 6858000"/>
              <a:gd name="connsiteX116" fmla="*/ 43666 w 1364418"/>
              <a:gd name="connsiteY116" fmla="*/ 821517 h 6858000"/>
              <a:gd name="connsiteX117" fmla="*/ 22616 w 1364418"/>
              <a:gd name="connsiteY117" fmla="*/ 751353 h 6858000"/>
              <a:gd name="connsiteX118" fmla="*/ 22174 w 1364418"/>
              <a:gd name="connsiteY118" fmla="*/ 721230 h 6858000"/>
              <a:gd name="connsiteX119" fmla="*/ 7845 w 1364418"/>
              <a:gd name="connsiteY119" fmla="*/ 681659 h 6858000"/>
              <a:gd name="connsiteX120" fmla="*/ 31306 w 1364418"/>
              <a:gd name="connsiteY120" fmla="*/ 619315 h 6858000"/>
              <a:gd name="connsiteX121" fmla="*/ 15184 w 1364418"/>
              <a:gd name="connsiteY121" fmla="*/ 585934 h 6858000"/>
              <a:gd name="connsiteX122" fmla="*/ 22258 w 1364418"/>
              <a:gd name="connsiteY122" fmla="*/ 538948 h 6858000"/>
              <a:gd name="connsiteX123" fmla="*/ 26166 w 1364418"/>
              <a:gd name="connsiteY123" fmla="*/ 525163 h 6858000"/>
              <a:gd name="connsiteX124" fmla="*/ 52290 w 1364418"/>
              <a:gd name="connsiteY124" fmla="*/ 446567 h 6858000"/>
              <a:gd name="connsiteX125" fmla="*/ 51538 w 1364418"/>
              <a:gd name="connsiteY125" fmla="*/ 393828 h 6858000"/>
              <a:gd name="connsiteX126" fmla="*/ 51368 w 1364418"/>
              <a:gd name="connsiteY126" fmla="*/ 353137 h 6858000"/>
              <a:gd name="connsiteX127" fmla="*/ 55970 w 1364418"/>
              <a:gd name="connsiteY127" fmla="*/ 321428 h 6858000"/>
              <a:gd name="connsiteX128" fmla="*/ 57061 w 1364418"/>
              <a:gd name="connsiteY128" fmla="*/ 275771 h 6858000"/>
              <a:gd name="connsiteX129" fmla="*/ 74088 w 1364418"/>
              <a:gd name="connsiteY129" fmla="*/ 212860 h 6858000"/>
              <a:gd name="connsiteX130" fmla="*/ 65798 w 1364418"/>
              <a:gd name="connsiteY130" fmla="*/ 144983 h 6858000"/>
              <a:gd name="connsiteX131" fmla="*/ 78082 w 1364418"/>
              <a:gd name="connsiteY131" fmla="*/ 55288 h 6858000"/>
              <a:gd name="connsiteX132" fmla="*/ 37636 w 1364418"/>
              <a:gd name="connsiteY132"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245974 w 1364418"/>
              <a:gd name="connsiteY3" fmla="*/ 6857735 h 6858000"/>
              <a:gd name="connsiteX4" fmla="*/ 209564 w 1364418"/>
              <a:gd name="connsiteY4" fmla="*/ 6777899 h 6858000"/>
              <a:gd name="connsiteX5" fmla="*/ 240339 w 1364418"/>
              <a:gd name="connsiteY5" fmla="*/ 6711686 h 6858000"/>
              <a:gd name="connsiteX6" fmla="*/ 286686 w 1364418"/>
              <a:gd name="connsiteY6" fmla="*/ 6664994 h 6858000"/>
              <a:gd name="connsiteX7" fmla="*/ 339152 w 1364418"/>
              <a:gd name="connsiteY7" fmla="*/ 6471804 h 6858000"/>
              <a:gd name="connsiteX8" fmla="*/ 334570 w 1364418"/>
              <a:gd name="connsiteY8" fmla="*/ 6389835 h 6858000"/>
              <a:gd name="connsiteX9" fmla="*/ 317792 w 1364418"/>
              <a:gd name="connsiteY9" fmla="*/ 6324679 h 6858000"/>
              <a:gd name="connsiteX10" fmla="*/ 278227 w 1364418"/>
              <a:gd name="connsiteY10" fmla="*/ 6280046 h 6858000"/>
              <a:gd name="connsiteX11" fmla="*/ 288000 w 1364418"/>
              <a:gd name="connsiteY11" fmla="*/ 6252834 h 6858000"/>
              <a:gd name="connsiteX12" fmla="*/ 265992 w 1364418"/>
              <a:gd name="connsiteY12" fmla="*/ 6202459 h 6858000"/>
              <a:gd name="connsiteX13" fmla="*/ 264790 w 1364418"/>
              <a:gd name="connsiteY13" fmla="*/ 6153037 h 6858000"/>
              <a:gd name="connsiteX14" fmla="*/ 280205 w 1364418"/>
              <a:gd name="connsiteY14" fmla="*/ 6078132 h 6858000"/>
              <a:gd name="connsiteX15" fmla="*/ 267592 w 1364418"/>
              <a:gd name="connsiteY15" fmla="*/ 6028119 h 6858000"/>
              <a:gd name="connsiteX16" fmla="*/ 252821 w 1364418"/>
              <a:gd name="connsiteY16" fmla="*/ 5926735 h 6858000"/>
              <a:gd name="connsiteX17" fmla="*/ 302333 w 1364418"/>
              <a:gd name="connsiteY17" fmla="*/ 5712857 h 6858000"/>
              <a:gd name="connsiteX18" fmla="*/ 332131 w 1364418"/>
              <a:gd name="connsiteY18" fmla="*/ 5660491 h 6858000"/>
              <a:gd name="connsiteX19" fmla="*/ 341254 w 1364418"/>
              <a:gd name="connsiteY19" fmla="*/ 5563435 h 6858000"/>
              <a:gd name="connsiteX20" fmla="*/ 368130 w 1364418"/>
              <a:gd name="connsiteY20" fmla="*/ 5437125 h 6858000"/>
              <a:gd name="connsiteX21" fmla="*/ 381698 w 1364418"/>
              <a:gd name="connsiteY21" fmla="*/ 5396260 h 6858000"/>
              <a:gd name="connsiteX22" fmla="*/ 397679 w 1364418"/>
              <a:gd name="connsiteY22" fmla="*/ 5330009 h 6858000"/>
              <a:gd name="connsiteX23" fmla="*/ 431172 w 1364418"/>
              <a:gd name="connsiteY23" fmla="*/ 5273739 h 6858000"/>
              <a:gd name="connsiteX24" fmla="*/ 440771 w 1364418"/>
              <a:gd name="connsiteY24" fmla="*/ 5241779 h 6858000"/>
              <a:gd name="connsiteX25" fmla="*/ 451997 w 1364418"/>
              <a:gd name="connsiteY25" fmla="*/ 5225268 h 6858000"/>
              <a:gd name="connsiteX26" fmla="*/ 453017 w 1364418"/>
              <a:gd name="connsiteY26" fmla="*/ 5217684 h 6858000"/>
              <a:gd name="connsiteX27" fmla="*/ 460358 w 1364418"/>
              <a:gd name="connsiteY27" fmla="*/ 5193377 h 6858000"/>
              <a:gd name="connsiteX28" fmla="*/ 463661 w 1364418"/>
              <a:gd name="connsiteY28" fmla="*/ 5179288 h 6858000"/>
              <a:gd name="connsiteX29" fmla="*/ 464645 w 1364418"/>
              <a:gd name="connsiteY29" fmla="*/ 5173621 h 6858000"/>
              <a:gd name="connsiteX30" fmla="*/ 460279 w 1364418"/>
              <a:gd name="connsiteY30" fmla="*/ 5159961 h 6858000"/>
              <a:gd name="connsiteX31" fmla="*/ 466956 w 1364418"/>
              <a:gd name="connsiteY31" fmla="*/ 5144295 h 6858000"/>
              <a:gd name="connsiteX32" fmla="*/ 463889 w 1364418"/>
              <a:gd name="connsiteY32" fmla="*/ 5125185 h 6858000"/>
              <a:gd name="connsiteX33" fmla="*/ 470719 w 1364418"/>
              <a:gd name="connsiteY33" fmla="*/ 5121884 h 6858000"/>
              <a:gd name="connsiteX34" fmla="*/ 477755 w 1364418"/>
              <a:gd name="connsiteY34" fmla="*/ 5067850 h 6858000"/>
              <a:gd name="connsiteX35" fmla="*/ 480486 w 1364418"/>
              <a:gd name="connsiteY35" fmla="*/ 5060861 h 6858000"/>
              <a:gd name="connsiteX36" fmla="*/ 477190 w 1364418"/>
              <a:gd name="connsiteY36" fmla="*/ 5034192 h 6858000"/>
              <a:gd name="connsiteX37" fmla="*/ 478744 w 1364418"/>
              <a:gd name="connsiteY37" fmla="*/ 4993030 h 6858000"/>
              <a:gd name="connsiteX38" fmla="*/ 485653 w 1364418"/>
              <a:gd name="connsiteY38" fmla="*/ 4946844 h 6858000"/>
              <a:gd name="connsiteX39" fmla="*/ 481509 w 1364418"/>
              <a:gd name="connsiteY39" fmla="*/ 4932692 h 6858000"/>
              <a:gd name="connsiteX40" fmla="*/ 496912 w 1364418"/>
              <a:gd name="connsiteY40" fmla="*/ 4858827 h 6858000"/>
              <a:gd name="connsiteX41" fmla="*/ 502815 w 1364418"/>
              <a:gd name="connsiteY41" fmla="*/ 4821170 h 6858000"/>
              <a:gd name="connsiteX42" fmla="*/ 507548 w 1364418"/>
              <a:gd name="connsiteY42" fmla="*/ 4780965 h 6858000"/>
              <a:gd name="connsiteX43" fmla="*/ 508841 w 1364418"/>
              <a:gd name="connsiteY43" fmla="*/ 4750867 h 6858000"/>
              <a:gd name="connsiteX44" fmla="*/ 506648 w 1364418"/>
              <a:gd name="connsiteY44" fmla="*/ 4690749 h 6858000"/>
              <a:gd name="connsiteX45" fmla="*/ 502128 w 1364418"/>
              <a:gd name="connsiteY45" fmla="*/ 4584173 h 6858000"/>
              <a:gd name="connsiteX46" fmla="*/ 497211 w 1364418"/>
              <a:gd name="connsiteY46" fmla="*/ 4444346 h 6858000"/>
              <a:gd name="connsiteX47" fmla="*/ 493776 w 1364418"/>
              <a:gd name="connsiteY47" fmla="*/ 4375228 h 6858000"/>
              <a:gd name="connsiteX48" fmla="*/ 474429 w 1364418"/>
              <a:gd name="connsiteY48" fmla="*/ 4214165 h 6858000"/>
              <a:gd name="connsiteX49" fmla="*/ 478502 w 1364418"/>
              <a:gd name="connsiteY49" fmla="*/ 4090296 h 6858000"/>
              <a:gd name="connsiteX50" fmla="*/ 463758 w 1364418"/>
              <a:gd name="connsiteY50" fmla="*/ 4033999 h 6858000"/>
              <a:gd name="connsiteX51" fmla="*/ 464907 w 1364418"/>
              <a:gd name="connsiteY51" fmla="*/ 4031933 h 6858000"/>
              <a:gd name="connsiteX52" fmla="*/ 463483 w 1364418"/>
              <a:gd name="connsiteY52" fmla="*/ 4013953 h 6858000"/>
              <a:gd name="connsiteX53" fmla="*/ 449778 w 1364418"/>
              <a:gd name="connsiteY53" fmla="*/ 3974753 h 6858000"/>
              <a:gd name="connsiteX54" fmla="*/ 451376 w 1364418"/>
              <a:gd name="connsiteY54" fmla="*/ 3969950 h 6858000"/>
              <a:gd name="connsiteX55" fmla="*/ 444798 w 1364418"/>
              <a:gd name="connsiteY55" fmla="*/ 3933779 h 6858000"/>
              <a:gd name="connsiteX56" fmla="*/ 446129 w 1364418"/>
              <a:gd name="connsiteY56" fmla="*/ 3933093 h 6858000"/>
              <a:gd name="connsiteX57" fmla="*/ 450483 w 1364418"/>
              <a:gd name="connsiteY57" fmla="*/ 3922082 h 6858000"/>
              <a:gd name="connsiteX58" fmla="*/ 455561 w 1364418"/>
              <a:gd name="connsiteY58" fmla="*/ 3901461 h 6858000"/>
              <a:gd name="connsiteX59" fmla="*/ 478155 w 1364418"/>
              <a:gd name="connsiteY59" fmla="*/ 3813873 h 6858000"/>
              <a:gd name="connsiteX60" fmla="*/ 477580 w 1364418"/>
              <a:gd name="connsiteY60" fmla="*/ 3806161 h 6858000"/>
              <a:gd name="connsiteX61" fmla="*/ 477887 w 1364418"/>
              <a:gd name="connsiteY61" fmla="*/ 3805957 h 6858000"/>
              <a:gd name="connsiteX62" fmla="*/ 477914 w 1364418"/>
              <a:gd name="connsiteY62" fmla="*/ 3797724 h 6858000"/>
              <a:gd name="connsiteX63" fmla="*/ 476529 w 1364418"/>
              <a:gd name="connsiteY63" fmla="*/ 3792098 h 6858000"/>
              <a:gd name="connsiteX64" fmla="*/ 475413 w 1364418"/>
              <a:gd name="connsiteY64" fmla="*/ 3777135 h 6858000"/>
              <a:gd name="connsiteX65" fmla="*/ 477146 w 1364418"/>
              <a:gd name="connsiteY65" fmla="*/ 3771656 h 6858000"/>
              <a:gd name="connsiteX66" fmla="*/ 480889 w 1364418"/>
              <a:gd name="connsiteY66" fmla="*/ 3769007 h 6858000"/>
              <a:gd name="connsiteX67" fmla="*/ 480355 w 1364418"/>
              <a:gd name="connsiteY67" fmla="*/ 3767709 h 6858000"/>
              <a:gd name="connsiteX68" fmla="*/ 489051 w 1364418"/>
              <a:gd name="connsiteY68" fmla="*/ 3738082 h 6858000"/>
              <a:gd name="connsiteX69" fmla="*/ 496397 w 1364418"/>
              <a:gd name="connsiteY69" fmla="*/ 3673397 h 6858000"/>
              <a:gd name="connsiteX70" fmla="*/ 495693 w 1364418"/>
              <a:gd name="connsiteY70" fmla="*/ 3637109 h 6858000"/>
              <a:gd name="connsiteX71" fmla="*/ 499136 w 1364418"/>
              <a:gd name="connsiteY71" fmla="*/ 3536883 h 6858000"/>
              <a:gd name="connsiteX72" fmla="*/ 506674 w 1364418"/>
              <a:gd name="connsiteY72" fmla="*/ 3435652 h 6858000"/>
              <a:gd name="connsiteX73" fmla="*/ 508345 w 1364418"/>
              <a:gd name="connsiteY73" fmla="*/ 3307769 h 6858000"/>
              <a:gd name="connsiteX74" fmla="*/ 525908 w 1364418"/>
              <a:gd name="connsiteY74" fmla="*/ 3250522 h 6858000"/>
              <a:gd name="connsiteX75" fmla="*/ 526333 w 1364418"/>
              <a:gd name="connsiteY75" fmla="*/ 3229163 h 6858000"/>
              <a:gd name="connsiteX76" fmla="*/ 528156 w 1364418"/>
              <a:gd name="connsiteY76" fmla="*/ 3217217 h 6858000"/>
              <a:gd name="connsiteX77" fmla="*/ 514991 w 1364418"/>
              <a:gd name="connsiteY77" fmla="*/ 3183755 h 6858000"/>
              <a:gd name="connsiteX78" fmla="*/ 515492 w 1364418"/>
              <a:gd name="connsiteY78" fmla="*/ 3178642 h 6858000"/>
              <a:gd name="connsiteX79" fmla="*/ 503092 w 1364418"/>
              <a:gd name="connsiteY79" fmla="*/ 3158586 h 6858000"/>
              <a:gd name="connsiteX80" fmla="*/ 488277 w 1364418"/>
              <a:gd name="connsiteY80" fmla="*/ 3129034 h 6858000"/>
              <a:gd name="connsiteX81" fmla="*/ 488942 w 1364418"/>
              <a:gd name="connsiteY81" fmla="*/ 3126682 h 6858000"/>
              <a:gd name="connsiteX82" fmla="*/ 479810 w 1364418"/>
              <a:gd name="connsiteY82" fmla="*/ 3114519 h 6858000"/>
              <a:gd name="connsiteX83" fmla="*/ 466419 w 1364418"/>
              <a:gd name="connsiteY83" fmla="*/ 3106272 h 6858000"/>
              <a:gd name="connsiteX84" fmla="*/ 439149 w 1364418"/>
              <a:gd name="connsiteY84" fmla="*/ 2958185 h 6858000"/>
              <a:gd name="connsiteX85" fmla="*/ 381763 w 1364418"/>
              <a:gd name="connsiteY85" fmla="*/ 2762989 h 6858000"/>
              <a:gd name="connsiteX86" fmla="*/ 330681 w 1364418"/>
              <a:gd name="connsiteY86" fmla="*/ 2554718 h 6858000"/>
              <a:gd name="connsiteX87" fmla="*/ 310775 w 1364418"/>
              <a:gd name="connsiteY87" fmla="*/ 2485734 h 6858000"/>
              <a:gd name="connsiteX88" fmla="*/ 301498 w 1364418"/>
              <a:gd name="connsiteY88" fmla="*/ 2447068 h 6858000"/>
              <a:gd name="connsiteX89" fmla="*/ 288459 w 1364418"/>
              <a:gd name="connsiteY89" fmla="*/ 2425819 h 6858000"/>
              <a:gd name="connsiteX90" fmla="*/ 294458 w 1364418"/>
              <a:gd name="connsiteY90" fmla="*/ 2402874 h 6858000"/>
              <a:gd name="connsiteX91" fmla="*/ 297070 w 1364418"/>
              <a:gd name="connsiteY91" fmla="*/ 2381443 h 6858000"/>
              <a:gd name="connsiteX92" fmla="*/ 273399 w 1364418"/>
              <a:gd name="connsiteY92" fmla="*/ 2261920 h 6858000"/>
              <a:gd name="connsiteX93" fmla="*/ 263286 w 1364418"/>
              <a:gd name="connsiteY93" fmla="*/ 2195378 h 6858000"/>
              <a:gd name="connsiteX94" fmla="*/ 247503 w 1364418"/>
              <a:gd name="connsiteY94" fmla="*/ 2155135 h 6858000"/>
              <a:gd name="connsiteX95" fmla="*/ 244961 w 1364418"/>
              <a:gd name="connsiteY95" fmla="*/ 2118008 h 6858000"/>
              <a:gd name="connsiteX96" fmla="*/ 245954 w 1364418"/>
              <a:gd name="connsiteY96" fmla="*/ 2050531 h 6858000"/>
              <a:gd name="connsiteX97" fmla="*/ 237760 w 1364418"/>
              <a:gd name="connsiteY97" fmla="*/ 1963269 h 6858000"/>
              <a:gd name="connsiteX98" fmla="*/ 218938 w 1364418"/>
              <a:gd name="connsiteY98" fmla="*/ 1906352 h 6858000"/>
              <a:gd name="connsiteX99" fmla="*/ 195495 w 1364418"/>
              <a:gd name="connsiteY99" fmla="*/ 1861531 h 6858000"/>
              <a:gd name="connsiteX100" fmla="*/ 149294 w 1364418"/>
              <a:gd name="connsiteY100" fmla="*/ 1732919 h 6858000"/>
              <a:gd name="connsiteX101" fmla="*/ 121605 w 1364418"/>
              <a:gd name="connsiteY101" fmla="*/ 1663540 h 6858000"/>
              <a:gd name="connsiteX102" fmla="*/ 120731 w 1364418"/>
              <a:gd name="connsiteY102" fmla="*/ 1615777 h 6858000"/>
              <a:gd name="connsiteX103" fmla="*/ 101526 w 1364418"/>
              <a:gd name="connsiteY103" fmla="*/ 1563678 h 6858000"/>
              <a:gd name="connsiteX104" fmla="*/ 114606 w 1364418"/>
              <a:gd name="connsiteY104" fmla="*/ 1519474 h 6858000"/>
              <a:gd name="connsiteX105" fmla="*/ 107348 w 1364418"/>
              <a:gd name="connsiteY105" fmla="*/ 1477995 h 6858000"/>
              <a:gd name="connsiteX106" fmla="*/ 93433 w 1364418"/>
              <a:gd name="connsiteY106" fmla="*/ 1373769 h 6858000"/>
              <a:gd name="connsiteX107" fmla="*/ 101740 w 1364418"/>
              <a:gd name="connsiteY107" fmla="*/ 1307086 h 6858000"/>
              <a:gd name="connsiteX108" fmla="*/ 102928 w 1364418"/>
              <a:gd name="connsiteY108" fmla="*/ 1189033 h 6858000"/>
              <a:gd name="connsiteX109" fmla="*/ 107613 w 1364418"/>
              <a:gd name="connsiteY109" fmla="*/ 1168288 h 6858000"/>
              <a:gd name="connsiteX110" fmla="*/ 99895 w 1364418"/>
              <a:gd name="connsiteY110" fmla="*/ 1142577 h 6858000"/>
              <a:gd name="connsiteX111" fmla="*/ 89201 w 1364418"/>
              <a:gd name="connsiteY111" fmla="*/ 1088484 h 6858000"/>
              <a:gd name="connsiteX112" fmla="*/ 77937 w 1364418"/>
              <a:gd name="connsiteY112" fmla="*/ 1016103 h 6858000"/>
              <a:gd name="connsiteX113" fmla="*/ 79393 w 1364418"/>
              <a:gd name="connsiteY113" fmla="*/ 954054 h 6858000"/>
              <a:gd name="connsiteX114" fmla="*/ 90309 w 1364418"/>
              <a:gd name="connsiteY114" fmla="*/ 921368 h 6858000"/>
              <a:gd name="connsiteX115" fmla="*/ 74258 w 1364418"/>
              <a:gd name="connsiteY115" fmla="*/ 896999 h 6858000"/>
              <a:gd name="connsiteX116" fmla="*/ 43666 w 1364418"/>
              <a:gd name="connsiteY116" fmla="*/ 821517 h 6858000"/>
              <a:gd name="connsiteX117" fmla="*/ 22616 w 1364418"/>
              <a:gd name="connsiteY117" fmla="*/ 751353 h 6858000"/>
              <a:gd name="connsiteX118" fmla="*/ 22174 w 1364418"/>
              <a:gd name="connsiteY118" fmla="*/ 721230 h 6858000"/>
              <a:gd name="connsiteX119" fmla="*/ 7845 w 1364418"/>
              <a:gd name="connsiteY119" fmla="*/ 681659 h 6858000"/>
              <a:gd name="connsiteX120" fmla="*/ 31306 w 1364418"/>
              <a:gd name="connsiteY120" fmla="*/ 619315 h 6858000"/>
              <a:gd name="connsiteX121" fmla="*/ 15184 w 1364418"/>
              <a:gd name="connsiteY121" fmla="*/ 585934 h 6858000"/>
              <a:gd name="connsiteX122" fmla="*/ 22258 w 1364418"/>
              <a:gd name="connsiteY122" fmla="*/ 538948 h 6858000"/>
              <a:gd name="connsiteX123" fmla="*/ 26166 w 1364418"/>
              <a:gd name="connsiteY123" fmla="*/ 525163 h 6858000"/>
              <a:gd name="connsiteX124" fmla="*/ 52290 w 1364418"/>
              <a:gd name="connsiteY124" fmla="*/ 446567 h 6858000"/>
              <a:gd name="connsiteX125" fmla="*/ 51538 w 1364418"/>
              <a:gd name="connsiteY125" fmla="*/ 393828 h 6858000"/>
              <a:gd name="connsiteX126" fmla="*/ 51368 w 1364418"/>
              <a:gd name="connsiteY126" fmla="*/ 353137 h 6858000"/>
              <a:gd name="connsiteX127" fmla="*/ 55970 w 1364418"/>
              <a:gd name="connsiteY127" fmla="*/ 321428 h 6858000"/>
              <a:gd name="connsiteX128" fmla="*/ 57061 w 1364418"/>
              <a:gd name="connsiteY128" fmla="*/ 275771 h 6858000"/>
              <a:gd name="connsiteX129" fmla="*/ 74088 w 1364418"/>
              <a:gd name="connsiteY129" fmla="*/ 212860 h 6858000"/>
              <a:gd name="connsiteX130" fmla="*/ 65798 w 1364418"/>
              <a:gd name="connsiteY130" fmla="*/ 144983 h 6858000"/>
              <a:gd name="connsiteX131" fmla="*/ 78082 w 1364418"/>
              <a:gd name="connsiteY131" fmla="*/ 55288 h 6858000"/>
              <a:gd name="connsiteX132" fmla="*/ 37636 w 1364418"/>
              <a:gd name="connsiteY132"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245974 w 1364418"/>
              <a:gd name="connsiteY3" fmla="*/ 6857735 h 6858000"/>
              <a:gd name="connsiteX4" fmla="*/ 239744 w 1364418"/>
              <a:gd name="connsiteY4" fmla="*/ 6777899 h 6858000"/>
              <a:gd name="connsiteX5" fmla="*/ 240339 w 1364418"/>
              <a:gd name="connsiteY5" fmla="*/ 6711686 h 6858000"/>
              <a:gd name="connsiteX6" fmla="*/ 286686 w 1364418"/>
              <a:gd name="connsiteY6" fmla="*/ 6664994 h 6858000"/>
              <a:gd name="connsiteX7" fmla="*/ 339152 w 1364418"/>
              <a:gd name="connsiteY7" fmla="*/ 6471804 h 6858000"/>
              <a:gd name="connsiteX8" fmla="*/ 334570 w 1364418"/>
              <a:gd name="connsiteY8" fmla="*/ 6389835 h 6858000"/>
              <a:gd name="connsiteX9" fmla="*/ 317792 w 1364418"/>
              <a:gd name="connsiteY9" fmla="*/ 6324679 h 6858000"/>
              <a:gd name="connsiteX10" fmla="*/ 278227 w 1364418"/>
              <a:gd name="connsiteY10" fmla="*/ 6280046 h 6858000"/>
              <a:gd name="connsiteX11" fmla="*/ 288000 w 1364418"/>
              <a:gd name="connsiteY11" fmla="*/ 6252834 h 6858000"/>
              <a:gd name="connsiteX12" fmla="*/ 265992 w 1364418"/>
              <a:gd name="connsiteY12" fmla="*/ 6202459 h 6858000"/>
              <a:gd name="connsiteX13" fmla="*/ 264790 w 1364418"/>
              <a:gd name="connsiteY13" fmla="*/ 6153037 h 6858000"/>
              <a:gd name="connsiteX14" fmla="*/ 280205 w 1364418"/>
              <a:gd name="connsiteY14" fmla="*/ 6078132 h 6858000"/>
              <a:gd name="connsiteX15" fmla="*/ 267592 w 1364418"/>
              <a:gd name="connsiteY15" fmla="*/ 6028119 h 6858000"/>
              <a:gd name="connsiteX16" fmla="*/ 252821 w 1364418"/>
              <a:gd name="connsiteY16" fmla="*/ 5926735 h 6858000"/>
              <a:gd name="connsiteX17" fmla="*/ 302333 w 1364418"/>
              <a:gd name="connsiteY17" fmla="*/ 5712857 h 6858000"/>
              <a:gd name="connsiteX18" fmla="*/ 332131 w 1364418"/>
              <a:gd name="connsiteY18" fmla="*/ 5660491 h 6858000"/>
              <a:gd name="connsiteX19" fmla="*/ 341254 w 1364418"/>
              <a:gd name="connsiteY19" fmla="*/ 5563435 h 6858000"/>
              <a:gd name="connsiteX20" fmla="*/ 368130 w 1364418"/>
              <a:gd name="connsiteY20" fmla="*/ 5437125 h 6858000"/>
              <a:gd name="connsiteX21" fmla="*/ 381698 w 1364418"/>
              <a:gd name="connsiteY21" fmla="*/ 5396260 h 6858000"/>
              <a:gd name="connsiteX22" fmla="*/ 397679 w 1364418"/>
              <a:gd name="connsiteY22" fmla="*/ 5330009 h 6858000"/>
              <a:gd name="connsiteX23" fmla="*/ 431172 w 1364418"/>
              <a:gd name="connsiteY23" fmla="*/ 5273739 h 6858000"/>
              <a:gd name="connsiteX24" fmla="*/ 440771 w 1364418"/>
              <a:gd name="connsiteY24" fmla="*/ 5241779 h 6858000"/>
              <a:gd name="connsiteX25" fmla="*/ 451997 w 1364418"/>
              <a:gd name="connsiteY25" fmla="*/ 5225268 h 6858000"/>
              <a:gd name="connsiteX26" fmla="*/ 453017 w 1364418"/>
              <a:gd name="connsiteY26" fmla="*/ 5217684 h 6858000"/>
              <a:gd name="connsiteX27" fmla="*/ 460358 w 1364418"/>
              <a:gd name="connsiteY27" fmla="*/ 5193377 h 6858000"/>
              <a:gd name="connsiteX28" fmla="*/ 463661 w 1364418"/>
              <a:gd name="connsiteY28" fmla="*/ 5179288 h 6858000"/>
              <a:gd name="connsiteX29" fmla="*/ 464645 w 1364418"/>
              <a:gd name="connsiteY29" fmla="*/ 5173621 h 6858000"/>
              <a:gd name="connsiteX30" fmla="*/ 460279 w 1364418"/>
              <a:gd name="connsiteY30" fmla="*/ 5159961 h 6858000"/>
              <a:gd name="connsiteX31" fmla="*/ 466956 w 1364418"/>
              <a:gd name="connsiteY31" fmla="*/ 5144295 h 6858000"/>
              <a:gd name="connsiteX32" fmla="*/ 463889 w 1364418"/>
              <a:gd name="connsiteY32" fmla="*/ 5125185 h 6858000"/>
              <a:gd name="connsiteX33" fmla="*/ 470719 w 1364418"/>
              <a:gd name="connsiteY33" fmla="*/ 5121884 h 6858000"/>
              <a:gd name="connsiteX34" fmla="*/ 477755 w 1364418"/>
              <a:gd name="connsiteY34" fmla="*/ 5067850 h 6858000"/>
              <a:gd name="connsiteX35" fmla="*/ 480486 w 1364418"/>
              <a:gd name="connsiteY35" fmla="*/ 5060861 h 6858000"/>
              <a:gd name="connsiteX36" fmla="*/ 477190 w 1364418"/>
              <a:gd name="connsiteY36" fmla="*/ 5034192 h 6858000"/>
              <a:gd name="connsiteX37" fmla="*/ 478744 w 1364418"/>
              <a:gd name="connsiteY37" fmla="*/ 4993030 h 6858000"/>
              <a:gd name="connsiteX38" fmla="*/ 485653 w 1364418"/>
              <a:gd name="connsiteY38" fmla="*/ 4946844 h 6858000"/>
              <a:gd name="connsiteX39" fmla="*/ 481509 w 1364418"/>
              <a:gd name="connsiteY39" fmla="*/ 4932692 h 6858000"/>
              <a:gd name="connsiteX40" fmla="*/ 496912 w 1364418"/>
              <a:gd name="connsiteY40" fmla="*/ 4858827 h 6858000"/>
              <a:gd name="connsiteX41" fmla="*/ 502815 w 1364418"/>
              <a:gd name="connsiteY41" fmla="*/ 4821170 h 6858000"/>
              <a:gd name="connsiteX42" fmla="*/ 507548 w 1364418"/>
              <a:gd name="connsiteY42" fmla="*/ 4780965 h 6858000"/>
              <a:gd name="connsiteX43" fmla="*/ 508841 w 1364418"/>
              <a:gd name="connsiteY43" fmla="*/ 4750867 h 6858000"/>
              <a:gd name="connsiteX44" fmla="*/ 506648 w 1364418"/>
              <a:gd name="connsiteY44" fmla="*/ 4690749 h 6858000"/>
              <a:gd name="connsiteX45" fmla="*/ 502128 w 1364418"/>
              <a:gd name="connsiteY45" fmla="*/ 4584173 h 6858000"/>
              <a:gd name="connsiteX46" fmla="*/ 497211 w 1364418"/>
              <a:gd name="connsiteY46" fmla="*/ 4444346 h 6858000"/>
              <a:gd name="connsiteX47" fmla="*/ 493776 w 1364418"/>
              <a:gd name="connsiteY47" fmla="*/ 4375228 h 6858000"/>
              <a:gd name="connsiteX48" fmla="*/ 474429 w 1364418"/>
              <a:gd name="connsiteY48" fmla="*/ 4214165 h 6858000"/>
              <a:gd name="connsiteX49" fmla="*/ 478502 w 1364418"/>
              <a:gd name="connsiteY49" fmla="*/ 4090296 h 6858000"/>
              <a:gd name="connsiteX50" fmla="*/ 463758 w 1364418"/>
              <a:gd name="connsiteY50" fmla="*/ 4033999 h 6858000"/>
              <a:gd name="connsiteX51" fmla="*/ 464907 w 1364418"/>
              <a:gd name="connsiteY51" fmla="*/ 4031933 h 6858000"/>
              <a:gd name="connsiteX52" fmla="*/ 463483 w 1364418"/>
              <a:gd name="connsiteY52" fmla="*/ 4013953 h 6858000"/>
              <a:gd name="connsiteX53" fmla="*/ 449778 w 1364418"/>
              <a:gd name="connsiteY53" fmla="*/ 3974753 h 6858000"/>
              <a:gd name="connsiteX54" fmla="*/ 451376 w 1364418"/>
              <a:gd name="connsiteY54" fmla="*/ 3969950 h 6858000"/>
              <a:gd name="connsiteX55" fmla="*/ 444798 w 1364418"/>
              <a:gd name="connsiteY55" fmla="*/ 3933779 h 6858000"/>
              <a:gd name="connsiteX56" fmla="*/ 446129 w 1364418"/>
              <a:gd name="connsiteY56" fmla="*/ 3933093 h 6858000"/>
              <a:gd name="connsiteX57" fmla="*/ 450483 w 1364418"/>
              <a:gd name="connsiteY57" fmla="*/ 3922082 h 6858000"/>
              <a:gd name="connsiteX58" fmla="*/ 455561 w 1364418"/>
              <a:gd name="connsiteY58" fmla="*/ 3901461 h 6858000"/>
              <a:gd name="connsiteX59" fmla="*/ 478155 w 1364418"/>
              <a:gd name="connsiteY59" fmla="*/ 3813873 h 6858000"/>
              <a:gd name="connsiteX60" fmla="*/ 477580 w 1364418"/>
              <a:gd name="connsiteY60" fmla="*/ 3806161 h 6858000"/>
              <a:gd name="connsiteX61" fmla="*/ 477887 w 1364418"/>
              <a:gd name="connsiteY61" fmla="*/ 3805957 h 6858000"/>
              <a:gd name="connsiteX62" fmla="*/ 477914 w 1364418"/>
              <a:gd name="connsiteY62" fmla="*/ 3797724 h 6858000"/>
              <a:gd name="connsiteX63" fmla="*/ 476529 w 1364418"/>
              <a:gd name="connsiteY63" fmla="*/ 3792098 h 6858000"/>
              <a:gd name="connsiteX64" fmla="*/ 475413 w 1364418"/>
              <a:gd name="connsiteY64" fmla="*/ 3777135 h 6858000"/>
              <a:gd name="connsiteX65" fmla="*/ 477146 w 1364418"/>
              <a:gd name="connsiteY65" fmla="*/ 3771656 h 6858000"/>
              <a:gd name="connsiteX66" fmla="*/ 480889 w 1364418"/>
              <a:gd name="connsiteY66" fmla="*/ 3769007 h 6858000"/>
              <a:gd name="connsiteX67" fmla="*/ 480355 w 1364418"/>
              <a:gd name="connsiteY67" fmla="*/ 3767709 h 6858000"/>
              <a:gd name="connsiteX68" fmla="*/ 489051 w 1364418"/>
              <a:gd name="connsiteY68" fmla="*/ 3738082 h 6858000"/>
              <a:gd name="connsiteX69" fmla="*/ 496397 w 1364418"/>
              <a:gd name="connsiteY69" fmla="*/ 3673397 h 6858000"/>
              <a:gd name="connsiteX70" fmla="*/ 495693 w 1364418"/>
              <a:gd name="connsiteY70" fmla="*/ 3637109 h 6858000"/>
              <a:gd name="connsiteX71" fmla="*/ 499136 w 1364418"/>
              <a:gd name="connsiteY71" fmla="*/ 3536883 h 6858000"/>
              <a:gd name="connsiteX72" fmla="*/ 506674 w 1364418"/>
              <a:gd name="connsiteY72" fmla="*/ 3435652 h 6858000"/>
              <a:gd name="connsiteX73" fmla="*/ 508345 w 1364418"/>
              <a:gd name="connsiteY73" fmla="*/ 3307769 h 6858000"/>
              <a:gd name="connsiteX74" fmla="*/ 525908 w 1364418"/>
              <a:gd name="connsiteY74" fmla="*/ 3250522 h 6858000"/>
              <a:gd name="connsiteX75" fmla="*/ 526333 w 1364418"/>
              <a:gd name="connsiteY75" fmla="*/ 3229163 h 6858000"/>
              <a:gd name="connsiteX76" fmla="*/ 528156 w 1364418"/>
              <a:gd name="connsiteY76" fmla="*/ 3217217 h 6858000"/>
              <a:gd name="connsiteX77" fmla="*/ 514991 w 1364418"/>
              <a:gd name="connsiteY77" fmla="*/ 3183755 h 6858000"/>
              <a:gd name="connsiteX78" fmla="*/ 515492 w 1364418"/>
              <a:gd name="connsiteY78" fmla="*/ 3178642 h 6858000"/>
              <a:gd name="connsiteX79" fmla="*/ 503092 w 1364418"/>
              <a:gd name="connsiteY79" fmla="*/ 3158586 h 6858000"/>
              <a:gd name="connsiteX80" fmla="*/ 488277 w 1364418"/>
              <a:gd name="connsiteY80" fmla="*/ 3129034 h 6858000"/>
              <a:gd name="connsiteX81" fmla="*/ 488942 w 1364418"/>
              <a:gd name="connsiteY81" fmla="*/ 3126682 h 6858000"/>
              <a:gd name="connsiteX82" fmla="*/ 479810 w 1364418"/>
              <a:gd name="connsiteY82" fmla="*/ 3114519 h 6858000"/>
              <a:gd name="connsiteX83" fmla="*/ 466419 w 1364418"/>
              <a:gd name="connsiteY83" fmla="*/ 3106272 h 6858000"/>
              <a:gd name="connsiteX84" fmla="*/ 439149 w 1364418"/>
              <a:gd name="connsiteY84" fmla="*/ 2958185 h 6858000"/>
              <a:gd name="connsiteX85" fmla="*/ 381763 w 1364418"/>
              <a:gd name="connsiteY85" fmla="*/ 2762989 h 6858000"/>
              <a:gd name="connsiteX86" fmla="*/ 330681 w 1364418"/>
              <a:gd name="connsiteY86" fmla="*/ 2554718 h 6858000"/>
              <a:gd name="connsiteX87" fmla="*/ 310775 w 1364418"/>
              <a:gd name="connsiteY87" fmla="*/ 2485734 h 6858000"/>
              <a:gd name="connsiteX88" fmla="*/ 301498 w 1364418"/>
              <a:gd name="connsiteY88" fmla="*/ 2447068 h 6858000"/>
              <a:gd name="connsiteX89" fmla="*/ 288459 w 1364418"/>
              <a:gd name="connsiteY89" fmla="*/ 2425819 h 6858000"/>
              <a:gd name="connsiteX90" fmla="*/ 294458 w 1364418"/>
              <a:gd name="connsiteY90" fmla="*/ 2402874 h 6858000"/>
              <a:gd name="connsiteX91" fmla="*/ 297070 w 1364418"/>
              <a:gd name="connsiteY91" fmla="*/ 2381443 h 6858000"/>
              <a:gd name="connsiteX92" fmla="*/ 273399 w 1364418"/>
              <a:gd name="connsiteY92" fmla="*/ 2261920 h 6858000"/>
              <a:gd name="connsiteX93" fmla="*/ 263286 w 1364418"/>
              <a:gd name="connsiteY93" fmla="*/ 2195378 h 6858000"/>
              <a:gd name="connsiteX94" fmla="*/ 247503 w 1364418"/>
              <a:gd name="connsiteY94" fmla="*/ 2155135 h 6858000"/>
              <a:gd name="connsiteX95" fmla="*/ 244961 w 1364418"/>
              <a:gd name="connsiteY95" fmla="*/ 2118008 h 6858000"/>
              <a:gd name="connsiteX96" fmla="*/ 245954 w 1364418"/>
              <a:gd name="connsiteY96" fmla="*/ 2050531 h 6858000"/>
              <a:gd name="connsiteX97" fmla="*/ 237760 w 1364418"/>
              <a:gd name="connsiteY97" fmla="*/ 1963269 h 6858000"/>
              <a:gd name="connsiteX98" fmla="*/ 218938 w 1364418"/>
              <a:gd name="connsiteY98" fmla="*/ 1906352 h 6858000"/>
              <a:gd name="connsiteX99" fmla="*/ 195495 w 1364418"/>
              <a:gd name="connsiteY99" fmla="*/ 1861531 h 6858000"/>
              <a:gd name="connsiteX100" fmla="*/ 149294 w 1364418"/>
              <a:gd name="connsiteY100" fmla="*/ 1732919 h 6858000"/>
              <a:gd name="connsiteX101" fmla="*/ 121605 w 1364418"/>
              <a:gd name="connsiteY101" fmla="*/ 1663540 h 6858000"/>
              <a:gd name="connsiteX102" fmla="*/ 120731 w 1364418"/>
              <a:gd name="connsiteY102" fmla="*/ 1615777 h 6858000"/>
              <a:gd name="connsiteX103" fmla="*/ 101526 w 1364418"/>
              <a:gd name="connsiteY103" fmla="*/ 1563678 h 6858000"/>
              <a:gd name="connsiteX104" fmla="*/ 114606 w 1364418"/>
              <a:gd name="connsiteY104" fmla="*/ 1519474 h 6858000"/>
              <a:gd name="connsiteX105" fmla="*/ 107348 w 1364418"/>
              <a:gd name="connsiteY105" fmla="*/ 1477995 h 6858000"/>
              <a:gd name="connsiteX106" fmla="*/ 93433 w 1364418"/>
              <a:gd name="connsiteY106" fmla="*/ 1373769 h 6858000"/>
              <a:gd name="connsiteX107" fmla="*/ 101740 w 1364418"/>
              <a:gd name="connsiteY107" fmla="*/ 1307086 h 6858000"/>
              <a:gd name="connsiteX108" fmla="*/ 102928 w 1364418"/>
              <a:gd name="connsiteY108" fmla="*/ 1189033 h 6858000"/>
              <a:gd name="connsiteX109" fmla="*/ 107613 w 1364418"/>
              <a:gd name="connsiteY109" fmla="*/ 1168288 h 6858000"/>
              <a:gd name="connsiteX110" fmla="*/ 99895 w 1364418"/>
              <a:gd name="connsiteY110" fmla="*/ 1142577 h 6858000"/>
              <a:gd name="connsiteX111" fmla="*/ 89201 w 1364418"/>
              <a:gd name="connsiteY111" fmla="*/ 1088484 h 6858000"/>
              <a:gd name="connsiteX112" fmla="*/ 77937 w 1364418"/>
              <a:gd name="connsiteY112" fmla="*/ 1016103 h 6858000"/>
              <a:gd name="connsiteX113" fmla="*/ 79393 w 1364418"/>
              <a:gd name="connsiteY113" fmla="*/ 954054 h 6858000"/>
              <a:gd name="connsiteX114" fmla="*/ 90309 w 1364418"/>
              <a:gd name="connsiteY114" fmla="*/ 921368 h 6858000"/>
              <a:gd name="connsiteX115" fmla="*/ 74258 w 1364418"/>
              <a:gd name="connsiteY115" fmla="*/ 896999 h 6858000"/>
              <a:gd name="connsiteX116" fmla="*/ 43666 w 1364418"/>
              <a:gd name="connsiteY116" fmla="*/ 821517 h 6858000"/>
              <a:gd name="connsiteX117" fmla="*/ 22616 w 1364418"/>
              <a:gd name="connsiteY117" fmla="*/ 751353 h 6858000"/>
              <a:gd name="connsiteX118" fmla="*/ 22174 w 1364418"/>
              <a:gd name="connsiteY118" fmla="*/ 721230 h 6858000"/>
              <a:gd name="connsiteX119" fmla="*/ 7845 w 1364418"/>
              <a:gd name="connsiteY119" fmla="*/ 681659 h 6858000"/>
              <a:gd name="connsiteX120" fmla="*/ 31306 w 1364418"/>
              <a:gd name="connsiteY120" fmla="*/ 619315 h 6858000"/>
              <a:gd name="connsiteX121" fmla="*/ 15184 w 1364418"/>
              <a:gd name="connsiteY121" fmla="*/ 585934 h 6858000"/>
              <a:gd name="connsiteX122" fmla="*/ 22258 w 1364418"/>
              <a:gd name="connsiteY122" fmla="*/ 538948 h 6858000"/>
              <a:gd name="connsiteX123" fmla="*/ 26166 w 1364418"/>
              <a:gd name="connsiteY123" fmla="*/ 525163 h 6858000"/>
              <a:gd name="connsiteX124" fmla="*/ 52290 w 1364418"/>
              <a:gd name="connsiteY124" fmla="*/ 446567 h 6858000"/>
              <a:gd name="connsiteX125" fmla="*/ 51538 w 1364418"/>
              <a:gd name="connsiteY125" fmla="*/ 393828 h 6858000"/>
              <a:gd name="connsiteX126" fmla="*/ 51368 w 1364418"/>
              <a:gd name="connsiteY126" fmla="*/ 353137 h 6858000"/>
              <a:gd name="connsiteX127" fmla="*/ 55970 w 1364418"/>
              <a:gd name="connsiteY127" fmla="*/ 321428 h 6858000"/>
              <a:gd name="connsiteX128" fmla="*/ 57061 w 1364418"/>
              <a:gd name="connsiteY128" fmla="*/ 275771 h 6858000"/>
              <a:gd name="connsiteX129" fmla="*/ 74088 w 1364418"/>
              <a:gd name="connsiteY129" fmla="*/ 212860 h 6858000"/>
              <a:gd name="connsiteX130" fmla="*/ 65798 w 1364418"/>
              <a:gd name="connsiteY130" fmla="*/ 144983 h 6858000"/>
              <a:gd name="connsiteX131" fmla="*/ 78082 w 1364418"/>
              <a:gd name="connsiteY131" fmla="*/ 55288 h 6858000"/>
              <a:gd name="connsiteX132" fmla="*/ 37636 w 1364418"/>
              <a:gd name="connsiteY132"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245974 w 1364418"/>
              <a:gd name="connsiteY3" fmla="*/ 6857735 h 6858000"/>
              <a:gd name="connsiteX4" fmla="*/ 239744 w 1364418"/>
              <a:gd name="connsiteY4" fmla="*/ 6777899 h 6858000"/>
              <a:gd name="connsiteX5" fmla="*/ 264484 w 1364418"/>
              <a:gd name="connsiteY5" fmla="*/ 6716710 h 6858000"/>
              <a:gd name="connsiteX6" fmla="*/ 286686 w 1364418"/>
              <a:gd name="connsiteY6" fmla="*/ 6664994 h 6858000"/>
              <a:gd name="connsiteX7" fmla="*/ 339152 w 1364418"/>
              <a:gd name="connsiteY7" fmla="*/ 6471804 h 6858000"/>
              <a:gd name="connsiteX8" fmla="*/ 334570 w 1364418"/>
              <a:gd name="connsiteY8" fmla="*/ 6389835 h 6858000"/>
              <a:gd name="connsiteX9" fmla="*/ 317792 w 1364418"/>
              <a:gd name="connsiteY9" fmla="*/ 6324679 h 6858000"/>
              <a:gd name="connsiteX10" fmla="*/ 278227 w 1364418"/>
              <a:gd name="connsiteY10" fmla="*/ 6280046 h 6858000"/>
              <a:gd name="connsiteX11" fmla="*/ 288000 w 1364418"/>
              <a:gd name="connsiteY11" fmla="*/ 6252834 h 6858000"/>
              <a:gd name="connsiteX12" fmla="*/ 265992 w 1364418"/>
              <a:gd name="connsiteY12" fmla="*/ 6202459 h 6858000"/>
              <a:gd name="connsiteX13" fmla="*/ 264790 w 1364418"/>
              <a:gd name="connsiteY13" fmla="*/ 6153037 h 6858000"/>
              <a:gd name="connsiteX14" fmla="*/ 280205 w 1364418"/>
              <a:gd name="connsiteY14" fmla="*/ 6078132 h 6858000"/>
              <a:gd name="connsiteX15" fmla="*/ 267592 w 1364418"/>
              <a:gd name="connsiteY15" fmla="*/ 6028119 h 6858000"/>
              <a:gd name="connsiteX16" fmla="*/ 252821 w 1364418"/>
              <a:gd name="connsiteY16" fmla="*/ 5926735 h 6858000"/>
              <a:gd name="connsiteX17" fmla="*/ 302333 w 1364418"/>
              <a:gd name="connsiteY17" fmla="*/ 5712857 h 6858000"/>
              <a:gd name="connsiteX18" fmla="*/ 332131 w 1364418"/>
              <a:gd name="connsiteY18" fmla="*/ 5660491 h 6858000"/>
              <a:gd name="connsiteX19" fmla="*/ 341254 w 1364418"/>
              <a:gd name="connsiteY19" fmla="*/ 5563435 h 6858000"/>
              <a:gd name="connsiteX20" fmla="*/ 368130 w 1364418"/>
              <a:gd name="connsiteY20" fmla="*/ 5437125 h 6858000"/>
              <a:gd name="connsiteX21" fmla="*/ 381698 w 1364418"/>
              <a:gd name="connsiteY21" fmla="*/ 5396260 h 6858000"/>
              <a:gd name="connsiteX22" fmla="*/ 397679 w 1364418"/>
              <a:gd name="connsiteY22" fmla="*/ 5330009 h 6858000"/>
              <a:gd name="connsiteX23" fmla="*/ 431172 w 1364418"/>
              <a:gd name="connsiteY23" fmla="*/ 5273739 h 6858000"/>
              <a:gd name="connsiteX24" fmla="*/ 440771 w 1364418"/>
              <a:gd name="connsiteY24" fmla="*/ 5241779 h 6858000"/>
              <a:gd name="connsiteX25" fmla="*/ 451997 w 1364418"/>
              <a:gd name="connsiteY25" fmla="*/ 5225268 h 6858000"/>
              <a:gd name="connsiteX26" fmla="*/ 453017 w 1364418"/>
              <a:gd name="connsiteY26" fmla="*/ 5217684 h 6858000"/>
              <a:gd name="connsiteX27" fmla="*/ 460358 w 1364418"/>
              <a:gd name="connsiteY27" fmla="*/ 5193377 h 6858000"/>
              <a:gd name="connsiteX28" fmla="*/ 463661 w 1364418"/>
              <a:gd name="connsiteY28" fmla="*/ 5179288 h 6858000"/>
              <a:gd name="connsiteX29" fmla="*/ 464645 w 1364418"/>
              <a:gd name="connsiteY29" fmla="*/ 5173621 h 6858000"/>
              <a:gd name="connsiteX30" fmla="*/ 460279 w 1364418"/>
              <a:gd name="connsiteY30" fmla="*/ 5159961 h 6858000"/>
              <a:gd name="connsiteX31" fmla="*/ 466956 w 1364418"/>
              <a:gd name="connsiteY31" fmla="*/ 5144295 h 6858000"/>
              <a:gd name="connsiteX32" fmla="*/ 463889 w 1364418"/>
              <a:gd name="connsiteY32" fmla="*/ 5125185 h 6858000"/>
              <a:gd name="connsiteX33" fmla="*/ 470719 w 1364418"/>
              <a:gd name="connsiteY33" fmla="*/ 5121884 h 6858000"/>
              <a:gd name="connsiteX34" fmla="*/ 477755 w 1364418"/>
              <a:gd name="connsiteY34" fmla="*/ 5067850 h 6858000"/>
              <a:gd name="connsiteX35" fmla="*/ 480486 w 1364418"/>
              <a:gd name="connsiteY35" fmla="*/ 5060861 h 6858000"/>
              <a:gd name="connsiteX36" fmla="*/ 477190 w 1364418"/>
              <a:gd name="connsiteY36" fmla="*/ 5034192 h 6858000"/>
              <a:gd name="connsiteX37" fmla="*/ 478744 w 1364418"/>
              <a:gd name="connsiteY37" fmla="*/ 4993030 h 6858000"/>
              <a:gd name="connsiteX38" fmla="*/ 485653 w 1364418"/>
              <a:gd name="connsiteY38" fmla="*/ 4946844 h 6858000"/>
              <a:gd name="connsiteX39" fmla="*/ 481509 w 1364418"/>
              <a:gd name="connsiteY39" fmla="*/ 4932692 h 6858000"/>
              <a:gd name="connsiteX40" fmla="*/ 496912 w 1364418"/>
              <a:gd name="connsiteY40" fmla="*/ 4858827 h 6858000"/>
              <a:gd name="connsiteX41" fmla="*/ 502815 w 1364418"/>
              <a:gd name="connsiteY41" fmla="*/ 4821170 h 6858000"/>
              <a:gd name="connsiteX42" fmla="*/ 507548 w 1364418"/>
              <a:gd name="connsiteY42" fmla="*/ 4780965 h 6858000"/>
              <a:gd name="connsiteX43" fmla="*/ 508841 w 1364418"/>
              <a:gd name="connsiteY43" fmla="*/ 4750867 h 6858000"/>
              <a:gd name="connsiteX44" fmla="*/ 506648 w 1364418"/>
              <a:gd name="connsiteY44" fmla="*/ 4690749 h 6858000"/>
              <a:gd name="connsiteX45" fmla="*/ 502128 w 1364418"/>
              <a:gd name="connsiteY45" fmla="*/ 4584173 h 6858000"/>
              <a:gd name="connsiteX46" fmla="*/ 497211 w 1364418"/>
              <a:gd name="connsiteY46" fmla="*/ 4444346 h 6858000"/>
              <a:gd name="connsiteX47" fmla="*/ 493776 w 1364418"/>
              <a:gd name="connsiteY47" fmla="*/ 4375228 h 6858000"/>
              <a:gd name="connsiteX48" fmla="*/ 474429 w 1364418"/>
              <a:gd name="connsiteY48" fmla="*/ 4214165 h 6858000"/>
              <a:gd name="connsiteX49" fmla="*/ 478502 w 1364418"/>
              <a:gd name="connsiteY49" fmla="*/ 4090296 h 6858000"/>
              <a:gd name="connsiteX50" fmla="*/ 463758 w 1364418"/>
              <a:gd name="connsiteY50" fmla="*/ 4033999 h 6858000"/>
              <a:gd name="connsiteX51" fmla="*/ 464907 w 1364418"/>
              <a:gd name="connsiteY51" fmla="*/ 4031933 h 6858000"/>
              <a:gd name="connsiteX52" fmla="*/ 463483 w 1364418"/>
              <a:gd name="connsiteY52" fmla="*/ 4013953 h 6858000"/>
              <a:gd name="connsiteX53" fmla="*/ 449778 w 1364418"/>
              <a:gd name="connsiteY53" fmla="*/ 3974753 h 6858000"/>
              <a:gd name="connsiteX54" fmla="*/ 451376 w 1364418"/>
              <a:gd name="connsiteY54" fmla="*/ 3969950 h 6858000"/>
              <a:gd name="connsiteX55" fmla="*/ 444798 w 1364418"/>
              <a:gd name="connsiteY55" fmla="*/ 3933779 h 6858000"/>
              <a:gd name="connsiteX56" fmla="*/ 446129 w 1364418"/>
              <a:gd name="connsiteY56" fmla="*/ 3933093 h 6858000"/>
              <a:gd name="connsiteX57" fmla="*/ 450483 w 1364418"/>
              <a:gd name="connsiteY57" fmla="*/ 3922082 h 6858000"/>
              <a:gd name="connsiteX58" fmla="*/ 455561 w 1364418"/>
              <a:gd name="connsiteY58" fmla="*/ 3901461 h 6858000"/>
              <a:gd name="connsiteX59" fmla="*/ 478155 w 1364418"/>
              <a:gd name="connsiteY59" fmla="*/ 3813873 h 6858000"/>
              <a:gd name="connsiteX60" fmla="*/ 477580 w 1364418"/>
              <a:gd name="connsiteY60" fmla="*/ 3806161 h 6858000"/>
              <a:gd name="connsiteX61" fmla="*/ 477887 w 1364418"/>
              <a:gd name="connsiteY61" fmla="*/ 3805957 h 6858000"/>
              <a:gd name="connsiteX62" fmla="*/ 477914 w 1364418"/>
              <a:gd name="connsiteY62" fmla="*/ 3797724 h 6858000"/>
              <a:gd name="connsiteX63" fmla="*/ 476529 w 1364418"/>
              <a:gd name="connsiteY63" fmla="*/ 3792098 h 6858000"/>
              <a:gd name="connsiteX64" fmla="*/ 475413 w 1364418"/>
              <a:gd name="connsiteY64" fmla="*/ 3777135 h 6858000"/>
              <a:gd name="connsiteX65" fmla="*/ 477146 w 1364418"/>
              <a:gd name="connsiteY65" fmla="*/ 3771656 h 6858000"/>
              <a:gd name="connsiteX66" fmla="*/ 480889 w 1364418"/>
              <a:gd name="connsiteY66" fmla="*/ 3769007 h 6858000"/>
              <a:gd name="connsiteX67" fmla="*/ 480355 w 1364418"/>
              <a:gd name="connsiteY67" fmla="*/ 3767709 h 6858000"/>
              <a:gd name="connsiteX68" fmla="*/ 489051 w 1364418"/>
              <a:gd name="connsiteY68" fmla="*/ 3738082 h 6858000"/>
              <a:gd name="connsiteX69" fmla="*/ 496397 w 1364418"/>
              <a:gd name="connsiteY69" fmla="*/ 3673397 h 6858000"/>
              <a:gd name="connsiteX70" fmla="*/ 495693 w 1364418"/>
              <a:gd name="connsiteY70" fmla="*/ 3637109 h 6858000"/>
              <a:gd name="connsiteX71" fmla="*/ 499136 w 1364418"/>
              <a:gd name="connsiteY71" fmla="*/ 3536883 h 6858000"/>
              <a:gd name="connsiteX72" fmla="*/ 506674 w 1364418"/>
              <a:gd name="connsiteY72" fmla="*/ 3435652 h 6858000"/>
              <a:gd name="connsiteX73" fmla="*/ 508345 w 1364418"/>
              <a:gd name="connsiteY73" fmla="*/ 3307769 h 6858000"/>
              <a:gd name="connsiteX74" fmla="*/ 525908 w 1364418"/>
              <a:gd name="connsiteY74" fmla="*/ 3250522 h 6858000"/>
              <a:gd name="connsiteX75" fmla="*/ 526333 w 1364418"/>
              <a:gd name="connsiteY75" fmla="*/ 3229163 h 6858000"/>
              <a:gd name="connsiteX76" fmla="*/ 528156 w 1364418"/>
              <a:gd name="connsiteY76" fmla="*/ 3217217 h 6858000"/>
              <a:gd name="connsiteX77" fmla="*/ 514991 w 1364418"/>
              <a:gd name="connsiteY77" fmla="*/ 3183755 h 6858000"/>
              <a:gd name="connsiteX78" fmla="*/ 515492 w 1364418"/>
              <a:gd name="connsiteY78" fmla="*/ 3178642 h 6858000"/>
              <a:gd name="connsiteX79" fmla="*/ 503092 w 1364418"/>
              <a:gd name="connsiteY79" fmla="*/ 3158586 h 6858000"/>
              <a:gd name="connsiteX80" fmla="*/ 488277 w 1364418"/>
              <a:gd name="connsiteY80" fmla="*/ 3129034 h 6858000"/>
              <a:gd name="connsiteX81" fmla="*/ 488942 w 1364418"/>
              <a:gd name="connsiteY81" fmla="*/ 3126682 h 6858000"/>
              <a:gd name="connsiteX82" fmla="*/ 479810 w 1364418"/>
              <a:gd name="connsiteY82" fmla="*/ 3114519 h 6858000"/>
              <a:gd name="connsiteX83" fmla="*/ 466419 w 1364418"/>
              <a:gd name="connsiteY83" fmla="*/ 3106272 h 6858000"/>
              <a:gd name="connsiteX84" fmla="*/ 439149 w 1364418"/>
              <a:gd name="connsiteY84" fmla="*/ 2958185 h 6858000"/>
              <a:gd name="connsiteX85" fmla="*/ 381763 w 1364418"/>
              <a:gd name="connsiteY85" fmla="*/ 2762989 h 6858000"/>
              <a:gd name="connsiteX86" fmla="*/ 330681 w 1364418"/>
              <a:gd name="connsiteY86" fmla="*/ 2554718 h 6858000"/>
              <a:gd name="connsiteX87" fmla="*/ 310775 w 1364418"/>
              <a:gd name="connsiteY87" fmla="*/ 2485734 h 6858000"/>
              <a:gd name="connsiteX88" fmla="*/ 301498 w 1364418"/>
              <a:gd name="connsiteY88" fmla="*/ 2447068 h 6858000"/>
              <a:gd name="connsiteX89" fmla="*/ 288459 w 1364418"/>
              <a:gd name="connsiteY89" fmla="*/ 2425819 h 6858000"/>
              <a:gd name="connsiteX90" fmla="*/ 294458 w 1364418"/>
              <a:gd name="connsiteY90" fmla="*/ 2402874 h 6858000"/>
              <a:gd name="connsiteX91" fmla="*/ 297070 w 1364418"/>
              <a:gd name="connsiteY91" fmla="*/ 2381443 h 6858000"/>
              <a:gd name="connsiteX92" fmla="*/ 273399 w 1364418"/>
              <a:gd name="connsiteY92" fmla="*/ 2261920 h 6858000"/>
              <a:gd name="connsiteX93" fmla="*/ 263286 w 1364418"/>
              <a:gd name="connsiteY93" fmla="*/ 2195378 h 6858000"/>
              <a:gd name="connsiteX94" fmla="*/ 247503 w 1364418"/>
              <a:gd name="connsiteY94" fmla="*/ 2155135 h 6858000"/>
              <a:gd name="connsiteX95" fmla="*/ 244961 w 1364418"/>
              <a:gd name="connsiteY95" fmla="*/ 2118008 h 6858000"/>
              <a:gd name="connsiteX96" fmla="*/ 245954 w 1364418"/>
              <a:gd name="connsiteY96" fmla="*/ 2050531 h 6858000"/>
              <a:gd name="connsiteX97" fmla="*/ 237760 w 1364418"/>
              <a:gd name="connsiteY97" fmla="*/ 1963269 h 6858000"/>
              <a:gd name="connsiteX98" fmla="*/ 218938 w 1364418"/>
              <a:gd name="connsiteY98" fmla="*/ 1906352 h 6858000"/>
              <a:gd name="connsiteX99" fmla="*/ 195495 w 1364418"/>
              <a:gd name="connsiteY99" fmla="*/ 1861531 h 6858000"/>
              <a:gd name="connsiteX100" fmla="*/ 149294 w 1364418"/>
              <a:gd name="connsiteY100" fmla="*/ 1732919 h 6858000"/>
              <a:gd name="connsiteX101" fmla="*/ 121605 w 1364418"/>
              <a:gd name="connsiteY101" fmla="*/ 1663540 h 6858000"/>
              <a:gd name="connsiteX102" fmla="*/ 120731 w 1364418"/>
              <a:gd name="connsiteY102" fmla="*/ 1615777 h 6858000"/>
              <a:gd name="connsiteX103" fmla="*/ 101526 w 1364418"/>
              <a:gd name="connsiteY103" fmla="*/ 1563678 h 6858000"/>
              <a:gd name="connsiteX104" fmla="*/ 114606 w 1364418"/>
              <a:gd name="connsiteY104" fmla="*/ 1519474 h 6858000"/>
              <a:gd name="connsiteX105" fmla="*/ 107348 w 1364418"/>
              <a:gd name="connsiteY105" fmla="*/ 1477995 h 6858000"/>
              <a:gd name="connsiteX106" fmla="*/ 93433 w 1364418"/>
              <a:gd name="connsiteY106" fmla="*/ 1373769 h 6858000"/>
              <a:gd name="connsiteX107" fmla="*/ 101740 w 1364418"/>
              <a:gd name="connsiteY107" fmla="*/ 1307086 h 6858000"/>
              <a:gd name="connsiteX108" fmla="*/ 102928 w 1364418"/>
              <a:gd name="connsiteY108" fmla="*/ 1189033 h 6858000"/>
              <a:gd name="connsiteX109" fmla="*/ 107613 w 1364418"/>
              <a:gd name="connsiteY109" fmla="*/ 1168288 h 6858000"/>
              <a:gd name="connsiteX110" fmla="*/ 99895 w 1364418"/>
              <a:gd name="connsiteY110" fmla="*/ 1142577 h 6858000"/>
              <a:gd name="connsiteX111" fmla="*/ 89201 w 1364418"/>
              <a:gd name="connsiteY111" fmla="*/ 1088484 h 6858000"/>
              <a:gd name="connsiteX112" fmla="*/ 77937 w 1364418"/>
              <a:gd name="connsiteY112" fmla="*/ 1016103 h 6858000"/>
              <a:gd name="connsiteX113" fmla="*/ 79393 w 1364418"/>
              <a:gd name="connsiteY113" fmla="*/ 954054 h 6858000"/>
              <a:gd name="connsiteX114" fmla="*/ 90309 w 1364418"/>
              <a:gd name="connsiteY114" fmla="*/ 921368 h 6858000"/>
              <a:gd name="connsiteX115" fmla="*/ 74258 w 1364418"/>
              <a:gd name="connsiteY115" fmla="*/ 896999 h 6858000"/>
              <a:gd name="connsiteX116" fmla="*/ 43666 w 1364418"/>
              <a:gd name="connsiteY116" fmla="*/ 821517 h 6858000"/>
              <a:gd name="connsiteX117" fmla="*/ 22616 w 1364418"/>
              <a:gd name="connsiteY117" fmla="*/ 751353 h 6858000"/>
              <a:gd name="connsiteX118" fmla="*/ 22174 w 1364418"/>
              <a:gd name="connsiteY118" fmla="*/ 721230 h 6858000"/>
              <a:gd name="connsiteX119" fmla="*/ 7845 w 1364418"/>
              <a:gd name="connsiteY119" fmla="*/ 681659 h 6858000"/>
              <a:gd name="connsiteX120" fmla="*/ 31306 w 1364418"/>
              <a:gd name="connsiteY120" fmla="*/ 619315 h 6858000"/>
              <a:gd name="connsiteX121" fmla="*/ 15184 w 1364418"/>
              <a:gd name="connsiteY121" fmla="*/ 585934 h 6858000"/>
              <a:gd name="connsiteX122" fmla="*/ 22258 w 1364418"/>
              <a:gd name="connsiteY122" fmla="*/ 538948 h 6858000"/>
              <a:gd name="connsiteX123" fmla="*/ 26166 w 1364418"/>
              <a:gd name="connsiteY123" fmla="*/ 525163 h 6858000"/>
              <a:gd name="connsiteX124" fmla="*/ 52290 w 1364418"/>
              <a:gd name="connsiteY124" fmla="*/ 446567 h 6858000"/>
              <a:gd name="connsiteX125" fmla="*/ 51538 w 1364418"/>
              <a:gd name="connsiteY125" fmla="*/ 393828 h 6858000"/>
              <a:gd name="connsiteX126" fmla="*/ 51368 w 1364418"/>
              <a:gd name="connsiteY126" fmla="*/ 353137 h 6858000"/>
              <a:gd name="connsiteX127" fmla="*/ 55970 w 1364418"/>
              <a:gd name="connsiteY127" fmla="*/ 321428 h 6858000"/>
              <a:gd name="connsiteX128" fmla="*/ 57061 w 1364418"/>
              <a:gd name="connsiteY128" fmla="*/ 275771 h 6858000"/>
              <a:gd name="connsiteX129" fmla="*/ 74088 w 1364418"/>
              <a:gd name="connsiteY129" fmla="*/ 212860 h 6858000"/>
              <a:gd name="connsiteX130" fmla="*/ 65798 w 1364418"/>
              <a:gd name="connsiteY130" fmla="*/ 144983 h 6858000"/>
              <a:gd name="connsiteX131" fmla="*/ 78082 w 1364418"/>
              <a:gd name="connsiteY131" fmla="*/ 55288 h 6858000"/>
              <a:gd name="connsiteX132" fmla="*/ 37636 w 1364418"/>
              <a:gd name="connsiteY132"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245974 w 1364418"/>
              <a:gd name="connsiteY3" fmla="*/ 6857735 h 6858000"/>
              <a:gd name="connsiteX4" fmla="*/ 239744 w 1364418"/>
              <a:gd name="connsiteY4" fmla="*/ 6777899 h 6858000"/>
              <a:gd name="connsiteX5" fmla="*/ 264484 w 1364418"/>
              <a:gd name="connsiteY5" fmla="*/ 6716710 h 6858000"/>
              <a:gd name="connsiteX6" fmla="*/ 280651 w 1364418"/>
              <a:gd name="connsiteY6" fmla="*/ 6639873 h 6858000"/>
              <a:gd name="connsiteX7" fmla="*/ 339152 w 1364418"/>
              <a:gd name="connsiteY7" fmla="*/ 6471804 h 6858000"/>
              <a:gd name="connsiteX8" fmla="*/ 334570 w 1364418"/>
              <a:gd name="connsiteY8" fmla="*/ 6389835 h 6858000"/>
              <a:gd name="connsiteX9" fmla="*/ 317792 w 1364418"/>
              <a:gd name="connsiteY9" fmla="*/ 6324679 h 6858000"/>
              <a:gd name="connsiteX10" fmla="*/ 278227 w 1364418"/>
              <a:gd name="connsiteY10" fmla="*/ 6280046 h 6858000"/>
              <a:gd name="connsiteX11" fmla="*/ 288000 w 1364418"/>
              <a:gd name="connsiteY11" fmla="*/ 6252834 h 6858000"/>
              <a:gd name="connsiteX12" fmla="*/ 265992 w 1364418"/>
              <a:gd name="connsiteY12" fmla="*/ 6202459 h 6858000"/>
              <a:gd name="connsiteX13" fmla="*/ 264790 w 1364418"/>
              <a:gd name="connsiteY13" fmla="*/ 6153037 h 6858000"/>
              <a:gd name="connsiteX14" fmla="*/ 280205 w 1364418"/>
              <a:gd name="connsiteY14" fmla="*/ 6078132 h 6858000"/>
              <a:gd name="connsiteX15" fmla="*/ 267592 w 1364418"/>
              <a:gd name="connsiteY15" fmla="*/ 6028119 h 6858000"/>
              <a:gd name="connsiteX16" fmla="*/ 252821 w 1364418"/>
              <a:gd name="connsiteY16" fmla="*/ 5926735 h 6858000"/>
              <a:gd name="connsiteX17" fmla="*/ 302333 w 1364418"/>
              <a:gd name="connsiteY17" fmla="*/ 5712857 h 6858000"/>
              <a:gd name="connsiteX18" fmla="*/ 332131 w 1364418"/>
              <a:gd name="connsiteY18" fmla="*/ 5660491 h 6858000"/>
              <a:gd name="connsiteX19" fmla="*/ 341254 w 1364418"/>
              <a:gd name="connsiteY19" fmla="*/ 5563435 h 6858000"/>
              <a:gd name="connsiteX20" fmla="*/ 368130 w 1364418"/>
              <a:gd name="connsiteY20" fmla="*/ 5437125 h 6858000"/>
              <a:gd name="connsiteX21" fmla="*/ 381698 w 1364418"/>
              <a:gd name="connsiteY21" fmla="*/ 5396260 h 6858000"/>
              <a:gd name="connsiteX22" fmla="*/ 397679 w 1364418"/>
              <a:gd name="connsiteY22" fmla="*/ 5330009 h 6858000"/>
              <a:gd name="connsiteX23" fmla="*/ 431172 w 1364418"/>
              <a:gd name="connsiteY23" fmla="*/ 5273739 h 6858000"/>
              <a:gd name="connsiteX24" fmla="*/ 440771 w 1364418"/>
              <a:gd name="connsiteY24" fmla="*/ 5241779 h 6858000"/>
              <a:gd name="connsiteX25" fmla="*/ 451997 w 1364418"/>
              <a:gd name="connsiteY25" fmla="*/ 5225268 h 6858000"/>
              <a:gd name="connsiteX26" fmla="*/ 453017 w 1364418"/>
              <a:gd name="connsiteY26" fmla="*/ 5217684 h 6858000"/>
              <a:gd name="connsiteX27" fmla="*/ 460358 w 1364418"/>
              <a:gd name="connsiteY27" fmla="*/ 5193377 h 6858000"/>
              <a:gd name="connsiteX28" fmla="*/ 463661 w 1364418"/>
              <a:gd name="connsiteY28" fmla="*/ 5179288 h 6858000"/>
              <a:gd name="connsiteX29" fmla="*/ 464645 w 1364418"/>
              <a:gd name="connsiteY29" fmla="*/ 5173621 h 6858000"/>
              <a:gd name="connsiteX30" fmla="*/ 460279 w 1364418"/>
              <a:gd name="connsiteY30" fmla="*/ 5159961 h 6858000"/>
              <a:gd name="connsiteX31" fmla="*/ 466956 w 1364418"/>
              <a:gd name="connsiteY31" fmla="*/ 5144295 h 6858000"/>
              <a:gd name="connsiteX32" fmla="*/ 463889 w 1364418"/>
              <a:gd name="connsiteY32" fmla="*/ 5125185 h 6858000"/>
              <a:gd name="connsiteX33" fmla="*/ 470719 w 1364418"/>
              <a:gd name="connsiteY33" fmla="*/ 5121884 h 6858000"/>
              <a:gd name="connsiteX34" fmla="*/ 477755 w 1364418"/>
              <a:gd name="connsiteY34" fmla="*/ 5067850 h 6858000"/>
              <a:gd name="connsiteX35" fmla="*/ 480486 w 1364418"/>
              <a:gd name="connsiteY35" fmla="*/ 5060861 h 6858000"/>
              <a:gd name="connsiteX36" fmla="*/ 477190 w 1364418"/>
              <a:gd name="connsiteY36" fmla="*/ 5034192 h 6858000"/>
              <a:gd name="connsiteX37" fmla="*/ 478744 w 1364418"/>
              <a:gd name="connsiteY37" fmla="*/ 4993030 h 6858000"/>
              <a:gd name="connsiteX38" fmla="*/ 485653 w 1364418"/>
              <a:gd name="connsiteY38" fmla="*/ 4946844 h 6858000"/>
              <a:gd name="connsiteX39" fmla="*/ 481509 w 1364418"/>
              <a:gd name="connsiteY39" fmla="*/ 4932692 h 6858000"/>
              <a:gd name="connsiteX40" fmla="*/ 496912 w 1364418"/>
              <a:gd name="connsiteY40" fmla="*/ 4858827 h 6858000"/>
              <a:gd name="connsiteX41" fmla="*/ 502815 w 1364418"/>
              <a:gd name="connsiteY41" fmla="*/ 4821170 h 6858000"/>
              <a:gd name="connsiteX42" fmla="*/ 507548 w 1364418"/>
              <a:gd name="connsiteY42" fmla="*/ 4780965 h 6858000"/>
              <a:gd name="connsiteX43" fmla="*/ 508841 w 1364418"/>
              <a:gd name="connsiteY43" fmla="*/ 4750867 h 6858000"/>
              <a:gd name="connsiteX44" fmla="*/ 506648 w 1364418"/>
              <a:gd name="connsiteY44" fmla="*/ 4690749 h 6858000"/>
              <a:gd name="connsiteX45" fmla="*/ 502128 w 1364418"/>
              <a:gd name="connsiteY45" fmla="*/ 4584173 h 6858000"/>
              <a:gd name="connsiteX46" fmla="*/ 497211 w 1364418"/>
              <a:gd name="connsiteY46" fmla="*/ 4444346 h 6858000"/>
              <a:gd name="connsiteX47" fmla="*/ 493776 w 1364418"/>
              <a:gd name="connsiteY47" fmla="*/ 4375228 h 6858000"/>
              <a:gd name="connsiteX48" fmla="*/ 474429 w 1364418"/>
              <a:gd name="connsiteY48" fmla="*/ 4214165 h 6858000"/>
              <a:gd name="connsiteX49" fmla="*/ 478502 w 1364418"/>
              <a:gd name="connsiteY49" fmla="*/ 4090296 h 6858000"/>
              <a:gd name="connsiteX50" fmla="*/ 463758 w 1364418"/>
              <a:gd name="connsiteY50" fmla="*/ 4033999 h 6858000"/>
              <a:gd name="connsiteX51" fmla="*/ 464907 w 1364418"/>
              <a:gd name="connsiteY51" fmla="*/ 4031933 h 6858000"/>
              <a:gd name="connsiteX52" fmla="*/ 463483 w 1364418"/>
              <a:gd name="connsiteY52" fmla="*/ 4013953 h 6858000"/>
              <a:gd name="connsiteX53" fmla="*/ 449778 w 1364418"/>
              <a:gd name="connsiteY53" fmla="*/ 3974753 h 6858000"/>
              <a:gd name="connsiteX54" fmla="*/ 451376 w 1364418"/>
              <a:gd name="connsiteY54" fmla="*/ 3969950 h 6858000"/>
              <a:gd name="connsiteX55" fmla="*/ 444798 w 1364418"/>
              <a:gd name="connsiteY55" fmla="*/ 3933779 h 6858000"/>
              <a:gd name="connsiteX56" fmla="*/ 446129 w 1364418"/>
              <a:gd name="connsiteY56" fmla="*/ 3933093 h 6858000"/>
              <a:gd name="connsiteX57" fmla="*/ 450483 w 1364418"/>
              <a:gd name="connsiteY57" fmla="*/ 3922082 h 6858000"/>
              <a:gd name="connsiteX58" fmla="*/ 455561 w 1364418"/>
              <a:gd name="connsiteY58" fmla="*/ 3901461 h 6858000"/>
              <a:gd name="connsiteX59" fmla="*/ 478155 w 1364418"/>
              <a:gd name="connsiteY59" fmla="*/ 3813873 h 6858000"/>
              <a:gd name="connsiteX60" fmla="*/ 477580 w 1364418"/>
              <a:gd name="connsiteY60" fmla="*/ 3806161 h 6858000"/>
              <a:gd name="connsiteX61" fmla="*/ 477887 w 1364418"/>
              <a:gd name="connsiteY61" fmla="*/ 3805957 h 6858000"/>
              <a:gd name="connsiteX62" fmla="*/ 477914 w 1364418"/>
              <a:gd name="connsiteY62" fmla="*/ 3797724 h 6858000"/>
              <a:gd name="connsiteX63" fmla="*/ 476529 w 1364418"/>
              <a:gd name="connsiteY63" fmla="*/ 3792098 h 6858000"/>
              <a:gd name="connsiteX64" fmla="*/ 475413 w 1364418"/>
              <a:gd name="connsiteY64" fmla="*/ 3777135 h 6858000"/>
              <a:gd name="connsiteX65" fmla="*/ 477146 w 1364418"/>
              <a:gd name="connsiteY65" fmla="*/ 3771656 h 6858000"/>
              <a:gd name="connsiteX66" fmla="*/ 480889 w 1364418"/>
              <a:gd name="connsiteY66" fmla="*/ 3769007 h 6858000"/>
              <a:gd name="connsiteX67" fmla="*/ 480355 w 1364418"/>
              <a:gd name="connsiteY67" fmla="*/ 3767709 h 6858000"/>
              <a:gd name="connsiteX68" fmla="*/ 489051 w 1364418"/>
              <a:gd name="connsiteY68" fmla="*/ 3738082 h 6858000"/>
              <a:gd name="connsiteX69" fmla="*/ 496397 w 1364418"/>
              <a:gd name="connsiteY69" fmla="*/ 3673397 h 6858000"/>
              <a:gd name="connsiteX70" fmla="*/ 495693 w 1364418"/>
              <a:gd name="connsiteY70" fmla="*/ 3637109 h 6858000"/>
              <a:gd name="connsiteX71" fmla="*/ 499136 w 1364418"/>
              <a:gd name="connsiteY71" fmla="*/ 3536883 h 6858000"/>
              <a:gd name="connsiteX72" fmla="*/ 506674 w 1364418"/>
              <a:gd name="connsiteY72" fmla="*/ 3435652 h 6858000"/>
              <a:gd name="connsiteX73" fmla="*/ 508345 w 1364418"/>
              <a:gd name="connsiteY73" fmla="*/ 3307769 h 6858000"/>
              <a:gd name="connsiteX74" fmla="*/ 525908 w 1364418"/>
              <a:gd name="connsiteY74" fmla="*/ 3250522 h 6858000"/>
              <a:gd name="connsiteX75" fmla="*/ 526333 w 1364418"/>
              <a:gd name="connsiteY75" fmla="*/ 3229163 h 6858000"/>
              <a:gd name="connsiteX76" fmla="*/ 528156 w 1364418"/>
              <a:gd name="connsiteY76" fmla="*/ 3217217 h 6858000"/>
              <a:gd name="connsiteX77" fmla="*/ 514991 w 1364418"/>
              <a:gd name="connsiteY77" fmla="*/ 3183755 h 6858000"/>
              <a:gd name="connsiteX78" fmla="*/ 515492 w 1364418"/>
              <a:gd name="connsiteY78" fmla="*/ 3178642 h 6858000"/>
              <a:gd name="connsiteX79" fmla="*/ 503092 w 1364418"/>
              <a:gd name="connsiteY79" fmla="*/ 3158586 h 6858000"/>
              <a:gd name="connsiteX80" fmla="*/ 488277 w 1364418"/>
              <a:gd name="connsiteY80" fmla="*/ 3129034 h 6858000"/>
              <a:gd name="connsiteX81" fmla="*/ 488942 w 1364418"/>
              <a:gd name="connsiteY81" fmla="*/ 3126682 h 6858000"/>
              <a:gd name="connsiteX82" fmla="*/ 479810 w 1364418"/>
              <a:gd name="connsiteY82" fmla="*/ 3114519 h 6858000"/>
              <a:gd name="connsiteX83" fmla="*/ 466419 w 1364418"/>
              <a:gd name="connsiteY83" fmla="*/ 3106272 h 6858000"/>
              <a:gd name="connsiteX84" fmla="*/ 439149 w 1364418"/>
              <a:gd name="connsiteY84" fmla="*/ 2958185 h 6858000"/>
              <a:gd name="connsiteX85" fmla="*/ 381763 w 1364418"/>
              <a:gd name="connsiteY85" fmla="*/ 2762989 h 6858000"/>
              <a:gd name="connsiteX86" fmla="*/ 330681 w 1364418"/>
              <a:gd name="connsiteY86" fmla="*/ 2554718 h 6858000"/>
              <a:gd name="connsiteX87" fmla="*/ 310775 w 1364418"/>
              <a:gd name="connsiteY87" fmla="*/ 2485734 h 6858000"/>
              <a:gd name="connsiteX88" fmla="*/ 301498 w 1364418"/>
              <a:gd name="connsiteY88" fmla="*/ 2447068 h 6858000"/>
              <a:gd name="connsiteX89" fmla="*/ 288459 w 1364418"/>
              <a:gd name="connsiteY89" fmla="*/ 2425819 h 6858000"/>
              <a:gd name="connsiteX90" fmla="*/ 294458 w 1364418"/>
              <a:gd name="connsiteY90" fmla="*/ 2402874 h 6858000"/>
              <a:gd name="connsiteX91" fmla="*/ 297070 w 1364418"/>
              <a:gd name="connsiteY91" fmla="*/ 2381443 h 6858000"/>
              <a:gd name="connsiteX92" fmla="*/ 273399 w 1364418"/>
              <a:gd name="connsiteY92" fmla="*/ 2261920 h 6858000"/>
              <a:gd name="connsiteX93" fmla="*/ 263286 w 1364418"/>
              <a:gd name="connsiteY93" fmla="*/ 2195378 h 6858000"/>
              <a:gd name="connsiteX94" fmla="*/ 247503 w 1364418"/>
              <a:gd name="connsiteY94" fmla="*/ 2155135 h 6858000"/>
              <a:gd name="connsiteX95" fmla="*/ 244961 w 1364418"/>
              <a:gd name="connsiteY95" fmla="*/ 2118008 h 6858000"/>
              <a:gd name="connsiteX96" fmla="*/ 245954 w 1364418"/>
              <a:gd name="connsiteY96" fmla="*/ 2050531 h 6858000"/>
              <a:gd name="connsiteX97" fmla="*/ 237760 w 1364418"/>
              <a:gd name="connsiteY97" fmla="*/ 1963269 h 6858000"/>
              <a:gd name="connsiteX98" fmla="*/ 218938 w 1364418"/>
              <a:gd name="connsiteY98" fmla="*/ 1906352 h 6858000"/>
              <a:gd name="connsiteX99" fmla="*/ 195495 w 1364418"/>
              <a:gd name="connsiteY99" fmla="*/ 1861531 h 6858000"/>
              <a:gd name="connsiteX100" fmla="*/ 149294 w 1364418"/>
              <a:gd name="connsiteY100" fmla="*/ 1732919 h 6858000"/>
              <a:gd name="connsiteX101" fmla="*/ 121605 w 1364418"/>
              <a:gd name="connsiteY101" fmla="*/ 1663540 h 6858000"/>
              <a:gd name="connsiteX102" fmla="*/ 120731 w 1364418"/>
              <a:gd name="connsiteY102" fmla="*/ 1615777 h 6858000"/>
              <a:gd name="connsiteX103" fmla="*/ 101526 w 1364418"/>
              <a:gd name="connsiteY103" fmla="*/ 1563678 h 6858000"/>
              <a:gd name="connsiteX104" fmla="*/ 114606 w 1364418"/>
              <a:gd name="connsiteY104" fmla="*/ 1519474 h 6858000"/>
              <a:gd name="connsiteX105" fmla="*/ 107348 w 1364418"/>
              <a:gd name="connsiteY105" fmla="*/ 1477995 h 6858000"/>
              <a:gd name="connsiteX106" fmla="*/ 93433 w 1364418"/>
              <a:gd name="connsiteY106" fmla="*/ 1373769 h 6858000"/>
              <a:gd name="connsiteX107" fmla="*/ 101740 w 1364418"/>
              <a:gd name="connsiteY107" fmla="*/ 1307086 h 6858000"/>
              <a:gd name="connsiteX108" fmla="*/ 102928 w 1364418"/>
              <a:gd name="connsiteY108" fmla="*/ 1189033 h 6858000"/>
              <a:gd name="connsiteX109" fmla="*/ 107613 w 1364418"/>
              <a:gd name="connsiteY109" fmla="*/ 1168288 h 6858000"/>
              <a:gd name="connsiteX110" fmla="*/ 99895 w 1364418"/>
              <a:gd name="connsiteY110" fmla="*/ 1142577 h 6858000"/>
              <a:gd name="connsiteX111" fmla="*/ 89201 w 1364418"/>
              <a:gd name="connsiteY111" fmla="*/ 1088484 h 6858000"/>
              <a:gd name="connsiteX112" fmla="*/ 77937 w 1364418"/>
              <a:gd name="connsiteY112" fmla="*/ 1016103 h 6858000"/>
              <a:gd name="connsiteX113" fmla="*/ 79393 w 1364418"/>
              <a:gd name="connsiteY113" fmla="*/ 954054 h 6858000"/>
              <a:gd name="connsiteX114" fmla="*/ 90309 w 1364418"/>
              <a:gd name="connsiteY114" fmla="*/ 921368 h 6858000"/>
              <a:gd name="connsiteX115" fmla="*/ 74258 w 1364418"/>
              <a:gd name="connsiteY115" fmla="*/ 896999 h 6858000"/>
              <a:gd name="connsiteX116" fmla="*/ 43666 w 1364418"/>
              <a:gd name="connsiteY116" fmla="*/ 821517 h 6858000"/>
              <a:gd name="connsiteX117" fmla="*/ 22616 w 1364418"/>
              <a:gd name="connsiteY117" fmla="*/ 751353 h 6858000"/>
              <a:gd name="connsiteX118" fmla="*/ 22174 w 1364418"/>
              <a:gd name="connsiteY118" fmla="*/ 721230 h 6858000"/>
              <a:gd name="connsiteX119" fmla="*/ 7845 w 1364418"/>
              <a:gd name="connsiteY119" fmla="*/ 681659 h 6858000"/>
              <a:gd name="connsiteX120" fmla="*/ 31306 w 1364418"/>
              <a:gd name="connsiteY120" fmla="*/ 619315 h 6858000"/>
              <a:gd name="connsiteX121" fmla="*/ 15184 w 1364418"/>
              <a:gd name="connsiteY121" fmla="*/ 585934 h 6858000"/>
              <a:gd name="connsiteX122" fmla="*/ 22258 w 1364418"/>
              <a:gd name="connsiteY122" fmla="*/ 538948 h 6858000"/>
              <a:gd name="connsiteX123" fmla="*/ 26166 w 1364418"/>
              <a:gd name="connsiteY123" fmla="*/ 525163 h 6858000"/>
              <a:gd name="connsiteX124" fmla="*/ 52290 w 1364418"/>
              <a:gd name="connsiteY124" fmla="*/ 446567 h 6858000"/>
              <a:gd name="connsiteX125" fmla="*/ 51538 w 1364418"/>
              <a:gd name="connsiteY125" fmla="*/ 393828 h 6858000"/>
              <a:gd name="connsiteX126" fmla="*/ 51368 w 1364418"/>
              <a:gd name="connsiteY126" fmla="*/ 353137 h 6858000"/>
              <a:gd name="connsiteX127" fmla="*/ 55970 w 1364418"/>
              <a:gd name="connsiteY127" fmla="*/ 321428 h 6858000"/>
              <a:gd name="connsiteX128" fmla="*/ 57061 w 1364418"/>
              <a:gd name="connsiteY128" fmla="*/ 275771 h 6858000"/>
              <a:gd name="connsiteX129" fmla="*/ 74088 w 1364418"/>
              <a:gd name="connsiteY129" fmla="*/ 212860 h 6858000"/>
              <a:gd name="connsiteX130" fmla="*/ 65798 w 1364418"/>
              <a:gd name="connsiteY130" fmla="*/ 144983 h 6858000"/>
              <a:gd name="connsiteX131" fmla="*/ 78082 w 1364418"/>
              <a:gd name="connsiteY131" fmla="*/ 55288 h 6858000"/>
              <a:gd name="connsiteX132" fmla="*/ 37636 w 1364418"/>
              <a:gd name="connsiteY132"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245974 w 1364418"/>
              <a:gd name="connsiteY3" fmla="*/ 6857735 h 6858000"/>
              <a:gd name="connsiteX4" fmla="*/ 281996 w 1364418"/>
              <a:gd name="connsiteY4" fmla="*/ 6792972 h 6858000"/>
              <a:gd name="connsiteX5" fmla="*/ 264484 w 1364418"/>
              <a:gd name="connsiteY5" fmla="*/ 6716710 h 6858000"/>
              <a:gd name="connsiteX6" fmla="*/ 280651 w 1364418"/>
              <a:gd name="connsiteY6" fmla="*/ 6639873 h 6858000"/>
              <a:gd name="connsiteX7" fmla="*/ 339152 w 1364418"/>
              <a:gd name="connsiteY7" fmla="*/ 6471804 h 6858000"/>
              <a:gd name="connsiteX8" fmla="*/ 334570 w 1364418"/>
              <a:gd name="connsiteY8" fmla="*/ 6389835 h 6858000"/>
              <a:gd name="connsiteX9" fmla="*/ 317792 w 1364418"/>
              <a:gd name="connsiteY9" fmla="*/ 6324679 h 6858000"/>
              <a:gd name="connsiteX10" fmla="*/ 278227 w 1364418"/>
              <a:gd name="connsiteY10" fmla="*/ 6280046 h 6858000"/>
              <a:gd name="connsiteX11" fmla="*/ 288000 w 1364418"/>
              <a:gd name="connsiteY11" fmla="*/ 6252834 h 6858000"/>
              <a:gd name="connsiteX12" fmla="*/ 265992 w 1364418"/>
              <a:gd name="connsiteY12" fmla="*/ 6202459 h 6858000"/>
              <a:gd name="connsiteX13" fmla="*/ 264790 w 1364418"/>
              <a:gd name="connsiteY13" fmla="*/ 6153037 h 6858000"/>
              <a:gd name="connsiteX14" fmla="*/ 280205 w 1364418"/>
              <a:gd name="connsiteY14" fmla="*/ 6078132 h 6858000"/>
              <a:gd name="connsiteX15" fmla="*/ 267592 w 1364418"/>
              <a:gd name="connsiteY15" fmla="*/ 6028119 h 6858000"/>
              <a:gd name="connsiteX16" fmla="*/ 252821 w 1364418"/>
              <a:gd name="connsiteY16" fmla="*/ 5926735 h 6858000"/>
              <a:gd name="connsiteX17" fmla="*/ 302333 w 1364418"/>
              <a:gd name="connsiteY17" fmla="*/ 5712857 h 6858000"/>
              <a:gd name="connsiteX18" fmla="*/ 332131 w 1364418"/>
              <a:gd name="connsiteY18" fmla="*/ 5660491 h 6858000"/>
              <a:gd name="connsiteX19" fmla="*/ 341254 w 1364418"/>
              <a:gd name="connsiteY19" fmla="*/ 5563435 h 6858000"/>
              <a:gd name="connsiteX20" fmla="*/ 368130 w 1364418"/>
              <a:gd name="connsiteY20" fmla="*/ 5437125 h 6858000"/>
              <a:gd name="connsiteX21" fmla="*/ 381698 w 1364418"/>
              <a:gd name="connsiteY21" fmla="*/ 5396260 h 6858000"/>
              <a:gd name="connsiteX22" fmla="*/ 397679 w 1364418"/>
              <a:gd name="connsiteY22" fmla="*/ 5330009 h 6858000"/>
              <a:gd name="connsiteX23" fmla="*/ 431172 w 1364418"/>
              <a:gd name="connsiteY23" fmla="*/ 5273739 h 6858000"/>
              <a:gd name="connsiteX24" fmla="*/ 440771 w 1364418"/>
              <a:gd name="connsiteY24" fmla="*/ 5241779 h 6858000"/>
              <a:gd name="connsiteX25" fmla="*/ 451997 w 1364418"/>
              <a:gd name="connsiteY25" fmla="*/ 5225268 h 6858000"/>
              <a:gd name="connsiteX26" fmla="*/ 453017 w 1364418"/>
              <a:gd name="connsiteY26" fmla="*/ 5217684 h 6858000"/>
              <a:gd name="connsiteX27" fmla="*/ 460358 w 1364418"/>
              <a:gd name="connsiteY27" fmla="*/ 5193377 h 6858000"/>
              <a:gd name="connsiteX28" fmla="*/ 463661 w 1364418"/>
              <a:gd name="connsiteY28" fmla="*/ 5179288 h 6858000"/>
              <a:gd name="connsiteX29" fmla="*/ 464645 w 1364418"/>
              <a:gd name="connsiteY29" fmla="*/ 5173621 h 6858000"/>
              <a:gd name="connsiteX30" fmla="*/ 460279 w 1364418"/>
              <a:gd name="connsiteY30" fmla="*/ 5159961 h 6858000"/>
              <a:gd name="connsiteX31" fmla="*/ 466956 w 1364418"/>
              <a:gd name="connsiteY31" fmla="*/ 5144295 h 6858000"/>
              <a:gd name="connsiteX32" fmla="*/ 463889 w 1364418"/>
              <a:gd name="connsiteY32" fmla="*/ 5125185 h 6858000"/>
              <a:gd name="connsiteX33" fmla="*/ 470719 w 1364418"/>
              <a:gd name="connsiteY33" fmla="*/ 5121884 h 6858000"/>
              <a:gd name="connsiteX34" fmla="*/ 477755 w 1364418"/>
              <a:gd name="connsiteY34" fmla="*/ 5067850 h 6858000"/>
              <a:gd name="connsiteX35" fmla="*/ 480486 w 1364418"/>
              <a:gd name="connsiteY35" fmla="*/ 5060861 h 6858000"/>
              <a:gd name="connsiteX36" fmla="*/ 477190 w 1364418"/>
              <a:gd name="connsiteY36" fmla="*/ 5034192 h 6858000"/>
              <a:gd name="connsiteX37" fmla="*/ 478744 w 1364418"/>
              <a:gd name="connsiteY37" fmla="*/ 4993030 h 6858000"/>
              <a:gd name="connsiteX38" fmla="*/ 485653 w 1364418"/>
              <a:gd name="connsiteY38" fmla="*/ 4946844 h 6858000"/>
              <a:gd name="connsiteX39" fmla="*/ 481509 w 1364418"/>
              <a:gd name="connsiteY39" fmla="*/ 4932692 h 6858000"/>
              <a:gd name="connsiteX40" fmla="*/ 496912 w 1364418"/>
              <a:gd name="connsiteY40" fmla="*/ 4858827 h 6858000"/>
              <a:gd name="connsiteX41" fmla="*/ 502815 w 1364418"/>
              <a:gd name="connsiteY41" fmla="*/ 4821170 h 6858000"/>
              <a:gd name="connsiteX42" fmla="*/ 507548 w 1364418"/>
              <a:gd name="connsiteY42" fmla="*/ 4780965 h 6858000"/>
              <a:gd name="connsiteX43" fmla="*/ 508841 w 1364418"/>
              <a:gd name="connsiteY43" fmla="*/ 4750867 h 6858000"/>
              <a:gd name="connsiteX44" fmla="*/ 506648 w 1364418"/>
              <a:gd name="connsiteY44" fmla="*/ 4690749 h 6858000"/>
              <a:gd name="connsiteX45" fmla="*/ 502128 w 1364418"/>
              <a:gd name="connsiteY45" fmla="*/ 4584173 h 6858000"/>
              <a:gd name="connsiteX46" fmla="*/ 497211 w 1364418"/>
              <a:gd name="connsiteY46" fmla="*/ 4444346 h 6858000"/>
              <a:gd name="connsiteX47" fmla="*/ 493776 w 1364418"/>
              <a:gd name="connsiteY47" fmla="*/ 4375228 h 6858000"/>
              <a:gd name="connsiteX48" fmla="*/ 474429 w 1364418"/>
              <a:gd name="connsiteY48" fmla="*/ 4214165 h 6858000"/>
              <a:gd name="connsiteX49" fmla="*/ 478502 w 1364418"/>
              <a:gd name="connsiteY49" fmla="*/ 4090296 h 6858000"/>
              <a:gd name="connsiteX50" fmla="*/ 463758 w 1364418"/>
              <a:gd name="connsiteY50" fmla="*/ 4033999 h 6858000"/>
              <a:gd name="connsiteX51" fmla="*/ 464907 w 1364418"/>
              <a:gd name="connsiteY51" fmla="*/ 4031933 h 6858000"/>
              <a:gd name="connsiteX52" fmla="*/ 463483 w 1364418"/>
              <a:gd name="connsiteY52" fmla="*/ 4013953 h 6858000"/>
              <a:gd name="connsiteX53" fmla="*/ 449778 w 1364418"/>
              <a:gd name="connsiteY53" fmla="*/ 3974753 h 6858000"/>
              <a:gd name="connsiteX54" fmla="*/ 451376 w 1364418"/>
              <a:gd name="connsiteY54" fmla="*/ 3969950 h 6858000"/>
              <a:gd name="connsiteX55" fmla="*/ 444798 w 1364418"/>
              <a:gd name="connsiteY55" fmla="*/ 3933779 h 6858000"/>
              <a:gd name="connsiteX56" fmla="*/ 446129 w 1364418"/>
              <a:gd name="connsiteY56" fmla="*/ 3933093 h 6858000"/>
              <a:gd name="connsiteX57" fmla="*/ 450483 w 1364418"/>
              <a:gd name="connsiteY57" fmla="*/ 3922082 h 6858000"/>
              <a:gd name="connsiteX58" fmla="*/ 455561 w 1364418"/>
              <a:gd name="connsiteY58" fmla="*/ 3901461 h 6858000"/>
              <a:gd name="connsiteX59" fmla="*/ 478155 w 1364418"/>
              <a:gd name="connsiteY59" fmla="*/ 3813873 h 6858000"/>
              <a:gd name="connsiteX60" fmla="*/ 477580 w 1364418"/>
              <a:gd name="connsiteY60" fmla="*/ 3806161 h 6858000"/>
              <a:gd name="connsiteX61" fmla="*/ 477887 w 1364418"/>
              <a:gd name="connsiteY61" fmla="*/ 3805957 h 6858000"/>
              <a:gd name="connsiteX62" fmla="*/ 477914 w 1364418"/>
              <a:gd name="connsiteY62" fmla="*/ 3797724 h 6858000"/>
              <a:gd name="connsiteX63" fmla="*/ 476529 w 1364418"/>
              <a:gd name="connsiteY63" fmla="*/ 3792098 h 6858000"/>
              <a:gd name="connsiteX64" fmla="*/ 475413 w 1364418"/>
              <a:gd name="connsiteY64" fmla="*/ 3777135 h 6858000"/>
              <a:gd name="connsiteX65" fmla="*/ 477146 w 1364418"/>
              <a:gd name="connsiteY65" fmla="*/ 3771656 h 6858000"/>
              <a:gd name="connsiteX66" fmla="*/ 480889 w 1364418"/>
              <a:gd name="connsiteY66" fmla="*/ 3769007 h 6858000"/>
              <a:gd name="connsiteX67" fmla="*/ 480355 w 1364418"/>
              <a:gd name="connsiteY67" fmla="*/ 3767709 h 6858000"/>
              <a:gd name="connsiteX68" fmla="*/ 489051 w 1364418"/>
              <a:gd name="connsiteY68" fmla="*/ 3738082 h 6858000"/>
              <a:gd name="connsiteX69" fmla="*/ 496397 w 1364418"/>
              <a:gd name="connsiteY69" fmla="*/ 3673397 h 6858000"/>
              <a:gd name="connsiteX70" fmla="*/ 495693 w 1364418"/>
              <a:gd name="connsiteY70" fmla="*/ 3637109 h 6858000"/>
              <a:gd name="connsiteX71" fmla="*/ 499136 w 1364418"/>
              <a:gd name="connsiteY71" fmla="*/ 3536883 h 6858000"/>
              <a:gd name="connsiteX72" fmla="*/ 506674 w 1364418"/>
              <a:gd name="connsiteY72" fmla="*/ 3435652 h 6858000"/>
              <a:gd name="connsiteX73" fmla="*/ 508345 w 1364418"/>
              <a:gd name="connsiteY73" fmla="*/ 3307769 h 6858000"/>
              <a:gd name="connsiteX74" fmla="*/ 525908 w 1364418"/>
              <a:gd name="connsiteY74" fmla="*/ 3250522 h 6858000"/>
              <a:gd name="connsiteX75" fmla="*/ 526333 w 1364418"/>
              <a:gd name="connsiteY75" fmla="*/ 3229163 h 6858000"/>
              <a:gd name="connsiteX76" fmla="*/ 528156 w 1364418"/>
              <a:gd name="connsiteY76" fmla="*/ 3217217 h 6858000"/>
              <a:gd name="connsiteX77" fmla="*/ 514991 w 1364418"/>
              <a:gd name="connsiteY77" fmla="*/ 3183755 h 6858000"/>
              <a:gd name="connsiteX78" fmla="*/ 515492 w 1364418"/>
              <a:gd name="connsiteY78" fmla="*/ 3178642 h 6858000"/>
              <a:gd name="connsiteX79" fmla="*/ 503092 w 1364418"/>
              <a:gd name="connsiteY79" fmla="*/ 3158586 h 6858000"/>
              <a:gd name="connsiteX80" fmla="*/ 488277 w 1364418"/>
              <a:gd name="connsiteY80" fmla="*/ 3129034 h 6858000"/>
              <a:gd name="connsiteX81" fmla="*/ 488942 w 1364418"/>
              <a:gd name="connsiteY81" fmla="*/ 3126682 h 6858000"/>
              <a:gd name="connsiteX82" fmla="*/ 479810 w 1364418"/>
              <a:gd name="connsiteY82" fmla="*/ 3114519 h 6858000"/>
              <a:gd name="connsiteX83" fmla="*/ 466419 w 1364418"/>
              <a:gd name="connsiteY83" fmla="*/ 3106272 h 6858000"/>
              <a:gd name="connsiteX84" fmla="*/ 439149 w 1364418"/>
              <a:gd name="connsiteY84" fmla="*/ 2958185 h 6858000"/>
              <a:gd name="connsiteX85" fmla="*/ 381763 w 1364418"/>
              <a:gd name="connsiteY85" fmla="*/ 2762989 h 6858000"/>
              <a:gd name="connsiteX86" fmla="*/ 330681 w 1364418"/>
              <a:gd name="connsiteY86" fmla="*/ 2554718 h 6858000"/>
              <a:gd name="connsiteX87" fmla="*/ 310775 w 1364418"/>
              <a:gd name="connsiteY87" fmla="*/ 2485734 h 6858000"/>
              <a:gd name="connsiteX88" fmla="*/ 301498 w 1364418"/>
              <a:gd name="connsiteY88" fmla="*/ 2447068 h 6858000"/>
              <a:gd name="connsiteX89" fmla="*/ 288459 w 1364418"/>
              <a:gd name="connsiteY89" fmla="*/ 2425819 h 6858000"/>
              <a:gd name="connsiteX90" fmla="*/ 294458 w 1364418"/>
              <a:gd name="connsiteY90" fmla="*/ 2402874 h 6858000"/>
              <a:gd name="connsiteX91" fmla="*/ 297070 w 1364418"/>
              <a:gd name="connsiteY91" fmla="*/ 2381443 h 6858000"/>
              <a:gd name="connsiteX92" fmla="*/ 273399 w 1364418"/>
              <a:gd name="connsiteY92" fmla="*/ 2261920 h 6858000"/>
              <a:gd name="connsiteX93" fmla="*/ 263286 w 1364418"/>
              <a:gd name="connsiteY93" fmla="*/ 2195378 h 6858000"/>
              <a:gd name="connsiteX94" fmla="*/ 247503 w 1364418"/>
              <a:gd name="connsiteY94" fmla="*/ 2155135 h 6858000"/>
              <a:gd name="connsiteX95" fmla="*/ 244961 w 1364418"/>
              <a:gd name="connsiteY95" fmla="*/ 2118008 h 6858000"/>
              <a:gd name="connsiteX96" fmla="*/ 245954 w 1364418"/>
              <a:gd name="connsiteY96" fmla="*/ 2050531 h 6858000"/>
              <a:gd name="connsiteX97" fmla="*/ 237760 w 1364418"/>
              <a:gd name="connsiteY97" fmla="*/ 1963269 h 6858000"/>
              <a:gd name="connsiteX98" fmla="*/ 218938 w 1364418"/>
              <a:gd name="connsiteY98" fmla="*/ 1906352 h 6858000"/>
              <a:gd name="connsiteX99" fmla="*/ 195495 w 1364418"/>
              <a:gd name="connsiteY99" fmla="*/ 1861531 h 6858000"/>
              <a:gd name="connsiteX100" fmla="*/ 149294 w 1364418"/>
              <a:gd name="connsiteY100" fmla="*/ 1732919 h 6858000"/>
              <a:gd name="connsiteX101" fmla="*/ 121605 w 1364418"/>
              <a:gd name="connsiteY101" fmla="*/ 1663540 h 6858000"/>
              <a:gd name="connsiteX102" fmla="*/ 120731 w 1364418"/>
              <a:gd name="connsiteY102" fmla="*/ 1615777 h 6858000"/>
              <a:gd name="connsiteX103" fmla="*/ 101526 w 1364418"/>
              <a:gd name="connsiteY103" fmla="*/ 1563678 h 6858000"/>
              <a:gd name="connsiteX104" fmla="*/ 114606 w 1364418"/>
              <a:gd name="connsiteY104" fmla="*/ 1519474 h 6858000"/>
              <a:gd name="connsiteX105" fmla="*/ 107348 w 1364418"/>
              <a:gd name="connsiteY105" fmla="*/ 1477995 h 6858000"/>
              <a:gd name="connsiteX106" fmla="*/ 93433 w 1364418"/>
              <a:gd name="connsiteY106" fmla="*/ 1373769 h 6858000"/>
              <a:gd name="connsiteX107" fmla="*/ 101740 w 1364418"/>
              <a:gd name="connsiteY107" fmla="*/ 1307086 h 6858000"/>
              <a:gd name="connsiteX108" fmla="*/ 102928 w 1364418"/>
              <a:gd name="connsiteY108" fmla="*/ 1189033 h 6858000"/>
              <a:gd name="connsiteX109" fmla="*/ 107613 w 1364418"/>
              <a:gd name="connsiteY109" fmla="*/ 1168288 h 6858000"/>
              <a:gd name="connsiteX110" fmla="*/ 99895 w 1364418"/>
              <a:gd name="connsiteY110" fmla="*/ 1142577 h 6858000"/>
              <a:gd name="connsiteX111" fmla="*/ 89201 w 1364418"/>
              <a:gd name="connsiteY111" fmla="*/ 1088484 h 6858000"/>
              <a:gd name="connsiteX112" fmla="*/ 77937 w 1364418"/>
              <a:gd name="connsiteY112" fmla="*/ 1016103 h 6858000"/>
              <a:gd name="connsiteX113" fmla="*/ 79393 w 1364418"/>
              <a:gd name="connsiteY113" fmla="*/ 954054 h 6858000"/>
              <a:gd name="connsiteX114" fmla="*/ 90309 w 1364418"/>
              <a:gd name="connsiteY114" fmla="*/ 921368 h 6858000"/>
              <a:gd name="connsiteX115" fmla="*/ 74258 w 1364418"/>
              <a:gd name="connsiteY115" fmla="*/ 896999 h 6858000"/>
              <a:gd name="connsiteX116" fmla="*/ 43666 w 1364418"/>
              <a:gd name="connsiteY116" fmla="*/ 821517 h 6858000"/>
              <a:gd name="connsiteX117" fmla="*/ 22616 w 1364418"/>
              <a:gd name="connsiteY117" fmla="*/ 751353 h 6858000"/>
              <a:gd name="connsiteX118" fmla="*/ 22174 w 1364418"/>
              <a:gd name="connsiteY118" fmla="*/ 721230 h 6858000"/>
              <a:gd name="connsiteX119" fmla="*/ 7845 w 1364418"/>
              <a:gd name="connsiteY119" fmla="*/ 681659 h 6858000"/>
              <a:gd name="connsiteX120" fmla="*/ 31306 w 1364418"/>
              <a:gd name="connsiteY120" fmla="*/ 619315 h 6858000"/>
              <a:gd name="connsiteX121" fmla="*/ 15184 w 1364418"/>
              <a:gd name="connsiteY121" fmla="*/ 585934 h 6858000"/>
              <a:gd name="connsiteX122" fmla="*/ 22258 w 1364418"/>
              <a:gd name="connsiteY122" fmla="*/ 538948 h 6858000"/>
              <a:gd name="connsiteX123" fmla="*/ 26166 w 1364418"/>
              <a:gd name="connsiteY123" fmla="*/ 525163 h 6858000"/>
              <a:gd name="connsiteX124" fmla="*/ 52290 w 1364418"/>
              <a:gd name="connsiteY124" fmla="*/ 446567 h 6858000"/>
              <a:gd name="connsiteX125" fmla="*/ 51538 w 1364418"/>
              <a:gd name="connsiteY125" fmla="*/ 393828 h 6858000"/>
              <a:gd name="connsiteX126" fmla="*/ 51368 w 1364418"/>
              <a:gd name="connsiteY126" fmla="*/ 353137 h 6858000"/>
              <a:gd name="connsiteX127" fmla="*/ 55970 w 1364418"/>
              <a:gd name="connsiteY127" fmla="*/ 321428 h 6858000"/>
              <a:gd name="connsiteX128" fmla="*/ 57061 w 1364418"/>
              <a:gd name="connsiteY128" fmla="*/ 275771 h 6858000"/>
              <a:gd name="connsiteX129" fmla="*/ 74088 w 1364418"/>
              <a:gd name="connsiteY129" fmla="*/ 212860 h 6858000"/>
              <a:gd name="connsiteX130" fmla="*/ 65798 w 1364418"/>
              <a:gd name="connsiteY130" fmla="*/ 144983 h 6858000"/>
              <a:gd name="connsiteX131" fmla="*/ 78082 w 1364418"/>
              <a:gd name="connsiteY131" fmla="*/ 55288 h 6858000"/>
              <a:gd name="connsiteX132" fmla="*/ 37636 w 1364418"/>
              <a:gd name="connsiteY132"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1364418" h="6858000">
                <a:moveTo>
                  <a:pt x="37636" y="0"/>
                </a:moveTo>
                <a:lnTo>
                  <a:pt x="1364418" y="0"/>
                </a:lnTo>
                <a:lnTo>
                  <a:pt x="1364418" y="6858000"/>
                </a:lnTo>
                <a:lnTo>
                  <a:pt x="245974" y="6857735"/>
                </a:lnTo>
                <a:cubicBezTo>
                  <a:pt x="246649" y="6829312"/>
                  <a:pt x="258792" y="6817314"/>
                  <a:pt x="281996" y="6792972"/>
                </a:cubicBezTo>
                <a:cubicBezTo>
                  <a:pt x="288036" y="6763449"/>
                  <a:pt x="261498" y="6738121"/>
                  <a:pt x="264484" y="6716710"/>
                </a:cubicBezTo>
                <a:cubicBezTo>
                  <a:pt x="264597" y="6714739"/>
                  <a:pt x="280538" y="6641844"/>
                  <a:pt x="280651" y="6639873"/>
                </a:cubicBezTo>
                <a:cubicBezTo>
                  <a:pt x="296114" y="6596543"/>
                  <a:pt x="335196" y="6519339"/>
                  <a:pt x="339152" y="6471804"/>
                </a:cubicBezTo>
                <a:lnTo>
                  <a:pt x="334570" y="6389835"/>
                </a:lnTo>
                <a:cubicBezTo>
                  <a:pt x="334613" y="6357588"/>
                  <a:pt x="338883" y="6333072"/>
                  <a:pt x="317792" y="6324679"/>
                </a:cubicBezTo>
                <a:cubicBezTo>
                  <a:pt x="308402" y="6306381"/>
                  <a:pt x="279168" y="6293695"/>
                  <a:pt x="278227" y="6280046"/>
                </a:cubicBezTo>
                <a:cubicBezTo>
                  <a:pt x="281050" y="6269969"/>
                  <a:pt x="290039" y="6265765"/>
                  <a:pt x="288000" y="6252834"/>
                </a:cubicBezTo>
                <a:lnTo>
                  <a:pt x="265992" y="6202459"/>
                </a:lnTo>
                <a:cubicBezTo>
                  <a:pt x="264772" y="6196814"/>
                  <a:pt x="268092" y="6158095"/>
                  <a:pt x="264790" y="6153037"/>
                </a:cubicBezTo>
                <a:cubicBezTo>
                  <a:pt x="302335" y="6114354"/>
                  <a:pt x="260378" y="6128837"/>
                  <a:pt x="280205" y="6078132"/>
                </a:cubicBezTo>
                <a:cubicBezTo>
                  <a:pt x="283657" y="6049622"/>
                  <a:pt x="275724" y="6059673"/>
                  <a:pt x="267592" y="6028119"/>
                </a:cubicBezTo>
                <a:cubicBezTo>
                  <a:pt x="277113" y="5988572"/>
                  <a:pt x="234727" y="5976018"/>
                  <a:pt x="252821" y="5926735"/>
                </a:cubicBezTo>
                <a:cubicBezTo>
                  <a:pt x="290324" y="5823532"/>
                  <a:pt x="288016" y="5757776"/>
                  <a:pt x="302333" y="5712857"/>
                </a:cubicBezTo>
                <a:cubicBezTo>
                  <a:pt x="310258" y="5688518"/>
                  <a:pt x="328236" y="5675288"/>
                  <a:pt x="332131" y="5660491"/>
                </a:cubicBezTo>
                <a:cubicBezTo>
                  <a:pt x="345782" y="5622696"/>
                  <a:pt x="344964" y="5595787"/>
                  <a:pt x="341254" y="5563435"/>
                </a:cubicBezTo>
                <a:cubicBezTo>
                  <a:pt x="335745" y="5537661"/>
                  <a:pt x="359171" y="5479228"/>
                  <a:pt x="368130" y="5437125"/>
                </a:cubicBezTo>
                <a:cubicBezTo>
                  <a:pt x="379868" y="5399640"/>
                  <a:pt x="373836" y="5420657"/>
                  <a:pt x="381698" y="5396260"/>
                </a:cubicBezTo>
                <a:cubicBezTo>
                  <a:pt x="395995" y="5391935"/>
                  <a:pt x="389433" y="5350429"/>
                  <a:pt x="397679" y="5330009"/>
                </a:cubicBezTo>
                <a:cubicBezTo>
                  <a:pt x="405925" y="5309589"/>
                  <a:pt x="420210" y="5291626"/>
                  <a:pt x="431172" y="5273739"/>
                </a:cubicBezTo>
                <a:cubicBezTo>
                  <a:pt x="426568" y="5263245"/>
                  <a:pt x="432286" y="5253790"/>
                  <a:pt x="440771" y="5241779"/>
                </a:cubicBezTo>
                <a:lnTo>
                  <a:pt x="451997" y="5225268"/>
                </a:lnTo>
                <a:lnTo>
                  <a:pt x="453017" y="5217684"/>
                </a:lnTo>
                <a:cubicBezTo>
                  <a:pt x="455252" y="5208685"/>
                  <a:pt x="458044" y="5200600"/>
                  <a:pt x="460358" y="5193377"/>
                </a:cubicBezTo>
                <a:lnTo>
                  <a:pt x="463661" y="5179288"/>
                </a:lnTo>
                <a:lnTo>
                  <a:pt x="464645" y="5173621"/>
                </a:lnTo>
                <a:lnTo>
                  <a:pt x="460279" y="5159961"/>
                </a:lnTo>
                <a:lnTo>
                  <a:pt x="466956" y="5144295"/>
                </a:lnTo>
                <a:lnTo>
                  <a:pt x="463889" y="5125185"/>
                </a:lnTo>
                <a:cubicBezTo>
                  <a:pt x="466252" y="5124475"/>
                  <a:pt x="468554" y="5123363"/>
                  <a:pt x="470719" y="5121884"/>
                </a:cubicBezTo>
                <a:lnTo>
                  <a:pt x="477755" y="5067850"/>
                </a:lnTo>
                <a:lnTo>
                  <a:pt x="480486" y="5060861"/>
                </a:lnTo>
                <a:lnTo>
                  <a:pt x="477190" y="5034192"/>
                </a:lnTo>
                <a:cubicBezTo>
                  <a:pt x="476699" y="5019824"/>
                  <a:pt x="477403" y="5006180"/>
                  <a:pt x="478744" y="4993030"/>
                </a:cubicBezTo>
                <a:lnTo>
                  <a:pt x="485653" y="4946844"/>
                </a:lnTo>
                <a:lnTo>
                  <a:pt x="481509" y="4932692"/>
                </a:lnTo>
                <a:cubicBezTo>
                  <a:pt x="481214" y="4911802"/>
                  <a:pt x="495319" y="4880686"/>
                  <a:pt x="496912" y="4858827"/>
                </a:cubicBezTo>
                <a:lnTo>
                  <a:pt x="502815" y="4821170"/>
                </a:lnTo>
                <a:lnTo>
                  <a:pt x="507548" y="4780965"/>
                </a:lnTo>
                <a:lnTo>
                  <a:pt x="508841" y="4750867"/>
                </a:lnTo>
                <a:lnTo>
                  <a:pt x="506648" y="4690749"/>
                </a:lnTo>
                <a:cubicBezTo>
                  <a:pt x="512729" y="4654213"/>
                  <a:pt x="491337" y="4623546"/>
                  <a:pt x="502128" y="4584173"/>
                </a:cubicBezTo>
                <a:cubicBezTo>
                  <a:pt x="488693" y="4519562"/>
                  <a:pt x="492047" y="4501522"/>
                  <a:pt x="497211" y="4444346"/>
                </a:cubicBezTo>
                <a:cubicBezTo>
                  <a:pt x="511033" y="4454946"/>
                  <a:pt x="497584" y="4394050"/>
                  <a:pt x="493776" y="4375228"/>
                </a:cubicBezTo>
                <a:cubicBezTo>
                  <a:pt x="491426" y="4334791"/>
                  <a:pt x="480594" y="4270639"/>
                  <a:pt x="474429" y="4214165"/>
                </a:cubicBezTo>
                <a:cubicBezTo>
                  <a:pt x="465297" y="4170832"/>
                  <a:pt x="480280" y="4120324"/>
                  <a:pt x="478502" y="4090296"/>
                </a:cubicBezTo>
                <a:lnTo>
                  <a:pt x="463758" y="4033999"/>
                </a:lnTo>
                <a:lnTo>
                  <a:pt x="464907" y="4031933"/>
                </a:lnTo>
                <a:cubicBezTo>
                  <a:pt x="467040" y="4022997"/>
                  <a:pt x="465967" y="4017669"/>
                  <a:pt x="463483" y="4013953"/>
                </a:cubicBezTo>
                <a:lnTo>
                  <a:pt x="449778" y="3974753"/>
                </a:lnTo>
                <a:lnTo>
                  <a:pt x="451376" y="3969950"/>
                </a:lnTo>
                <a:lnTo>
                  <a:pt x="444798" y="3933779"/>
                </a:lnTo>
                <a:lnTo>
                  <a:pt x="446129" y="3933093"/>
                </a:lnTo>
                <a:cubicBezTo>
                  <a:pt x="448961" y="3930731"/>
                  <a:pt x="450769" y="3927433"/>
                  <a:pt x="450483" y="3922082"/>
                </a:cubicBezTo>
                <a:cubicBezTo>
                  <a:pt x="471740" y="3927556"/>
                  <a:pt x="458283" y="3917724"/>
                  <a:pt x="455561" y="3901461"/>
                </a:cubicBezTo>
                <a:cubicBezTo>
                  <a:pt x="460173" y="3883426"/>
                  <a:pt x="474485" y="3829756"/>
                  <a:pt x="478155" y="3813873"/>
                </a:cubicBezTo>
                <a:cubicBezTo>
                  <a:pt x="477963" y="3811302"/>
                  <a:pt x="477772" y="3808732"/>
                  <a:pt x="477580" y="3806161"/>
                </a:cubicBezTo>
                <a:lnTo>
                  <a:pt x="477887" y="3805957"/>
                </a:lnTo>
                <a:cubicBezTo>
                  <a:pt x="478443" y="3804175"/>
                  <a:pt x="478509" y="3801600"/>
                  <a:pt x="477914" y="3797724"/>
                </a:cubicBezTo>
                <a:lnTo>
                  <a:pt x="476529" y="3792098"/>
                </a:lnTo>
                <a:lnTo>
                  <a:pt x="475413" y="3777135"/>
                </a:lnTo>
                <a:lnTo>
                  <a:pt x="477146" y="3771656"/>
                </a:lnTo>
                <a:lnTo>
                  <a:pt x="480889" y="3769007"/>
                </a:lnTo>
                <a:lnTo>
                  <a:pt x="480355" y="3767709"/>
                </a:lnTo>
                <a:cubicBezTo>
                  <a:pt x="472854" y="3758603"/>
                  <a:pt x="462858" y="3757457"/>
                  <a:pt x="489051" y="3738082"/>
                </a:cubicBezTo>
                <a:cubicBezTo>
                  <a:pt x="476420" y="3716230"/>
                  <a:pt x="492614" y="3707883"/>
                  <a:pt x="496397" y="3673397"/>
                </a:cubicBezTo>
                <a:cubicBezTo>
                  <a:pt x="485059" y="3661788"/>
                  <a:pt x="488117" y="3649813"/>
                  <a:pt x="495693" y="3637109"/>
                </a:cubicBezTo>
                <a:cubicBezTo>
                  <a:pt x="488827" y="3605834"/>
                  <a:pt x="498565" y="3573837"/>
                  <a:pt x="499136" y="3536883"/>
                </a:cubicBezTo>
                <a:cubicBezTo>
                  <a:pt x="483096" y="3500539"/>
                  <a:pt x="506170" y="3475121"/>
                  <a:pt x="506674" y="3435652"/>
                </a:cubicBezTo>
                <a:cubicBezTo>
                  <a:pt x="508209" y="3397466"/>
                  <a:pt x="505139" y="3338624"/>
                  <a:pt x="508345" y="3307769"/>
                </a:cubicBezTo>
                <a:cubicBezTo>
                  <a:pt x="522826" y="3292381"/>
                  <a:pt x="493343" y="3256540"/>
                  <a:pt x="525908" y="3250522"/>
                </a:cubicBezTo>
                <a:cubicBezTo>
                  <a:pt x="519705" y="3235893"/>
                  <a:pt x="504475" y="3230937"/>
                  <a:pt x="526333" y="3229163"/>
                </a:cubicBezTo>
                <a:cubicBezTo>
                  <a:pt x="524884" y="3224149"/>
                  <a:pt x="525919" y="3220404"/>
                  <a:pt x="528156" y="3217217"/>
                </a:cubicBezTo>
                <a:lnTo>
                  <a:pt x="514991" y="3183755"/>
                </a:lnTo>
                <a:lnTo>
                  <a:pt x="515492" y="3178642"/>
                </a:lnTo>
                <a:lnTo>
                  <a:pt x="503092" y="3158586"/>
                </a:lnTo>
                <a:lnTo>
                  <a:pt x="488277" y="3129034"/>
                </a:lnTo>
                <a:lnTo>
                  <a:pt x="488942" y="3126682"/>
                </a:lnTo>
                <a:lnTo>
                  <a:pt x="479810" y="3114519"/>
                </a:lnTo>
                <a:cubicBezTo>
                  <a:pt x="476044" y="3110886"/>
                  <a:pt x="471657" y="3108020"/>
                  <a:pt x="466419" y="3106272"/>
                </a:cubicBezTo>
                <a:cubicBezTo>
                  <a:pt x="479357" y="3049949"/>
                  <a:pt x="446991" y="3011906"/>
                  <a:pt x="439149" y="2958185"/>
                </a:cubicBezTo>
                <a:cubicBezTo>
                  <a:pt x="423473" y="2895670"/>
                  <a:pt x="402616" y="2832884"/>
                  <a:pt x="381763" y="2762989"/>
                </a:cubicBezTo>
                <a:cubicBezTo>
                  <a:pt x="340504" y="2718141"/>
                  <a:pt x="357875" y="2611979"/>
                  <a:pt x="330681" y="2554718"/>
                </a:cubicBezTo>
                <a:cubicBezTo>
                  <a:pt x="354561" y="2510384"/>
                  <a:pt x="312857" y="2522616"/>
                  <a:pt x="310775" y="2485734"/>
                </a:cubicBezTo>
                <a:cubicBezTo>
                  <a:pt x="283880" y="2505125"/>
                  <a:pt x="334754" y="2437857"/>
                  <a:pt x="301498" y="2447068"/>
                </a:cubicBezTo>
                <a:cubicBezTo>
                  <a:pt x="302171" y="2440064"/>
                  <a:pt x="286502" y="2432988"/>
                  <a:pt x="288459" y="2425819"/>
                </a:cubicBezTo>
                <a:lnTo>
                  <a:pt x="294458" y="2402874"/>
                </a:lnTo>
                <a:lnTo>
                  <a:pt x="297070" y="2381443"/>
                </a:lnTo>
                <a:cubicBezTo>
                  <a:pt x="291389" y="2355877"/>
                  <a:pt x="281925" y="2295004"/>
                  <a:pt x="273399" y="2261920"/>
                </a:cubicBezTo>
                <a:cubicBezTo>
                  <a:pt x="264489" y="2250852"/>
                  <a:pt x="256407" y="2208397"/>
                  <a:pt x="263286" y="2195378"/>
                </a:cubicBezTo>
                <a:cubicBezTo>
                  <a:pt x="262597" y="2185499"/>
                  <a:pt x="238753" y="2164596"/>
                  <a:pt x="247503" y="2155135"/>
                </a:cubicBezTo>
                <a:cubicBezTo>
                  <a:pt x="257474" y="2141929"/>
                  <a:pt x="229406" y="2121310"/>
                  <a:pt x="244961" y="2118008"/>
                </a:cubicBezTo>
                <a:cubicBezTo>
                  <a:pt x="225493" y="2103116"/>
                  <a:pt x="245373" y="2072196"/>
                  <a:pt x="245954" y="2050531"/>
                </a:cubicBezTo>
                <a:cubicBezTo>
                  <a:pt x="228015" y="2040209"/>
                  <a:pt x="246924" y="2004931"/>
                  <a:pt x="237760" y="1963269"/>
                </a:cubicBezTo>
                <a:cubicBezTo>
                  <a:pt x="217314" y="1952304"/>
                  <a:pt x="249162" y="1930958"/>
                  <a:pt x="218938" y="1906352"/>
                </a:cubicBezTo>
                <a:cubicBezTo>
                  <a:pt x="211894" y="1889396"/>
                  <a:pt x="204207" y="1891128"/>
                  <a:pt x="195495" y="1861531"/>
                </a:cubicBezTo>
                <a:cubicBezTo>
                  <a:pt x="152756" y="1820122"/>
                  <a:pt x="167197" y="1775736"/>
                  <a:pt x="149294" y="1732919"/>
                </a:cubicBezTo>
                <a:cubicBezTo>
                  <a:pt x="132272" y="1683226"/>
                  <a:pt x="131129" y="1708347"/>
                  <a:pt x="121605" y="1663540"/>
                </a:cubicBezTo>
                <a:cubicBezTo>
                  <a:pt x="131383" y="1652207"/>
                  <a:pt x="129824" y="1627305"/>
                  <a:pt x="120731" y="1615777"/>
                </a:cubicBezTo>
                <a:cubicBezTo>
                  <a:pt x="113324" y="1591298"/>
                  <a:pt x="125561" y="1582061"/>
                  <a:pt x="101526" y="1563678"/>
                </a:cubicBezTo>
                <a:cubicBezTo>
                  <a:pt x="118336" y="1562186"/>
                  <a:pt x="95368" y="1514217"/>
                  <a:pt x="114606" y="1519474"/>
                </a:cubicBezTo>
                <a:cubicBezTo>
                  <a:pt x="124662" y="1497831"/>
                  <a:pt x="99126" y="1498809"/>
                  <a:pt x="107348" y="1477995"/>
                </a:cubicBezTo>
                <a:cubicBezTo>
                  <a:pt x="102372" y="1450946"/>
                  <a:pt x="98082" y="1395585"/>
                  <a:pt x="93433" y="1373769"/>
                </a:cubicBezTo>
                <a:lnTo>
                  <a:pt x="101740" y="1307086"/>
                </a:lnTo>
                <a:cubicBezTo>
                  <a:pt x="61518" y="1238798"/>
                  <a:pt x="128597" y="1302829"/>
                  <a:pt x="102928" y="1189033"/>
                </a:cubicBezTo>
                <a:cubicBezTo>
                  <a:pt x="96991" y="1183619"/>
                  <a:pt x="100433" y="1168361"/>
                  <a:pt x="107613" y="1168288"/>
                </a:cubicBezTo>
                <a:cubicBezTo>
                  <a:pt x="104521" y="1161401"/>
                  <a:pt x="88898" y="1146763"/>
                  <a:pt x="99895" y="1142577"/>
                </a:cubicBezTo>
                <a:cubicBezTo>
                  <a:pt x="98248" y="1123927"/>
                  <a:pt x="94639" y="1105753"/>
                  <a:pt x="89201" y="1088484"/>
                </a:cubicBezTo>
                <a:lnTo>
                  <a:pt x="77937" y="1016103"/>
                </a:lnTo>
                <a:cubicBezTo>
                  <a:pt x="78422" y="988163"/>
                  <a:pt x="78908" y="981994"/>
                  <a:pt x="79393" y="954054"/>
                </a:cubicBezTo>
                <a:cubicBezTo>
                  <a:pt x="74607" y="950500"/>
                  <a:pt x="84928" y="922140"/>
                  <a:pt x="90309" y="921368"/>
                </a:cubicBezTo>
                <a:cubicBezTo>
                  <a:pt x="87566" y="916400"/>
                  <a:pt x="66268" y="901306"/>
                  <a:pt x="74258" y="896999"/>
                </a:cubicBezTo>
                <a:cubicBezTo>
                  <a:pt x="69492" y="868759"/>
                  <a:pt x="58957" y="842759"/>
                  <a:pt x="43666" y="821517"/>
                </a:cubicBezTo>
                <a:cubicBezTo>
                  <a:pt x="35059" y="797243"/>
                  <a:pt x="27646" y="764612"/>
                  <a:pt x="22616" y="751353"/>
                </a:cubicBezTo>
                <a:cubicBezTo>
                  <a:pt x="22469" y="741312"/>
                  <a:pt x="22321" y="731271"/>
                  <a:pt x="22174" y="721230"/>
                </a:cubicBezTo>
                <a:lnTo>
                  <a:pt x="7845" y="681659"/>
                </a:lnTo>
                <a:cubicBezTo>
                  <a:pt x="-21513" y="678654"/>
                  <a:pt x="41748" y="630810"/>
                  <a:pt x="31306" y="619315"/>
                </a:cubicBezTo>
                <a:cubicBezTo>
                  <a:pt x="37997" y="611016"/>
                  <a:pt x="17724" y="592108"/>
                  <a:pt x="15184" y="585934"/>
                </a:cubicBezTo>
                <a:cubicBezTo>
                  <a:pt x="14724" y="571597"/>
                  <a:pt x="22718" y="553285"/>
                  <a:pt x="22258" y="538948"/>
                </a:cubicBezTo>
                <a:cubicBezTo>
                  <a:pt x="22152" y="531703"/>
                  <a:pt x="26272" y="532408"/>
                  <a:pt x="26166" y="525163"/>
                </a:cubicBezTo>
                <a:cubicBezTo>
                  <a:pt x="28507" y="511668"/>
                  <a:pt x="56166" y="464433"/>
                  <a:pt x="52290" y="446567"/>
                </a:cubicBezTo>
                <a:cubicBezTo>
                  <a:pt x="47300" y="425186"/>
                  <a:pt x="52062" y="408582"/>
                  <a:pt x="51538" y="393828"/>
                </a:cubicBezTo>
                <a:cubicBezTo>
                  <a:pt x="51481" y="380264"/>
                  <a:pt x="51425" y="366701"/>
                  <a:pt x="51368" y="353137"/>
                </a:cubicBezTo>
                <a:cubicBezTo>
                  <a:pt x="50053" y="345863"/>
                  <a:pt x="61696" y="333814"/>
                  <a:pt x="55970" y="321428"/>
                </a:cubicBezTo>
                <a:cubicBezTo>
                  <a:pt x="56334" y="306209"/>
                  <a:pt x="56697" y="290990"/>
                  <a:pt x="57061" y="275771"/>
                </a:cubicBezTo>
                <a:cubicBezTo>
                  <a:pt x="46146" y="254441"/>
                  <a:pt x="87623" y="243671"/>
                  <a:pt x="74088" y="212860"/>
                </a:cubicBezTo>
                <a:cubicBezTo>
                  <a:pt x="92367" y="188146"/>
                  <a:pt x="68261" y="179672"/>
                  <a:pt x="65798" y="144983"/>
                </a:cubicBezTo>
                <a:cubicBezTo>
                  <a:pt x="52661" y="119338"/>
                  <a:pt x="79134" y="90517"/>
                  <a:pt x="78082" y="55288"/>
                </a:cubicBezTo>
                <a:lnTo>
                  <a:pt x="37636" y="0"/>
                </a:lnTo>
                <a:close/>
              </a:path>
            </a:pathLst>
          </a:cu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Tree>
    <p:extLst>
      <p:ext uri="{BB962C8B-B14F-4D97-AF65-F5344CB8AC3E}">
        <p14:creationId xmlns:p14="http://schemas.microsoft.com/office/powerpoint/2010/main" val="174190147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TotalTime>
  <Words>462</Words>
  <Application>Microsoft Macintosh PowerPoint</Application>
  <PresentationFormat>Widescreen</PresentationFormat>
  <Paragraphs>41</Paragraphs>
  <Slides>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vt:i4>
      </vt:variant>
    </vt:vector>
  </HeadingPairs>
  <TitlesOfParts>
    <vt:vector size="8" baseType="lpstr">
      <vt:lpstr>Arial</vt:lpstr>
      <vt:lpstr>Calibri</vt:lpstr>
      <vt:lpstr>Calibri Light</vt:lpstr>
      <vt:lpstr>Office Theme</vt:lpstr>
      <vt:lpstr>Your Postholders Networking Meeting Invite</vt:lpstr>
      <vt:lpstr>Please complete the following before the workshop, so you are prepared:</vt:lpstr>
      <vt:lpstr>7 Steps to Success</vt:lpstr>
      <vt:lpstr>Trustgovernor</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Your Postholders Networking Meeting Invite</dc:title>
  <dc:creator>Sally Prescott</dc:creator>
  <cp:lastModifiedBy>Sally Prescott</cp:lastModifiedBy>
  <cp:revision>11</cp:revision>
  <dcterms:created xsi:type="dcterms:W3CDTF">2021-04-18T08:26:51Z</dcterms:created>
  <dcterms:modified xsi:type="dcterms:W3CDTF">2021-04-21T08:05:12Z</dcterms:modified>
</cp:coreProperties>
</file>